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58" r:id="rId9"/>
    <p:sldId id="257" r:id="rId10"/>
  </p:sldIdLst>
  <p:sldSz cx="6858000" cy="9144000" type="letter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6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71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07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6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9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19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2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77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58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3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5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61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9AEA-7721-4536-801F-E321A9370A3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0772-29DC-409B-8A3B-30B7356CB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03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2"/>
          <a:srcRect t="5892" r="39204" b="1442"/>
          <a:stretch/>
        </p:blipFill>
        <p:spPr>
          <a:xfrm>
            <a:off x="12680" y="2095370"/>
            <a:ext cx="6933810" cy="47979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80" y="1430267"/>
            <a:ext cx="6946490" cy="6978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FFFF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Hacking </a:t>
            </a:r>
            <a:r>
              <a:rPr lang="en-US" altLang="zh-TW" dirty="0" smtClean="0">
                <a:solidFill>
                  <a:srgbClr val="FFFF00"/>
                </a:solidFill>
                <a:latin typeface="Blackadder ITC" panose="04020505051007020D02" pitchFamily="82" charset="0"/>
              </a:rPr>
              <a:t>Weekend</a:t>
            </a:r>
            <a:endParaRPr lang="zh-TW" altLang="en-US" dirty="0">
              <a:solidFill>
                <a:srgbClr val="FFFF00"/>
              </a:solidFill>
              <a:latin typeface="Blackadder ITC" panose="04020505051007020D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3851" y="5124262"/>
            <a:ext cx="2124055" cy="1610836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上課地點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algn="l"/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台灣科技大學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中興大學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崑山科技大學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2813" y="86344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防研習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2680" y="6796931"/>
            <a:ext cx="2927165" cy="234707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報名網址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algn="l"/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FB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粉絲團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 rot="154642">
            <a:off x="699649" y="196861"/>
            <a:ext cx="3731955" cy="518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Happy Import *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9323" y="3800822"/>
            <a:ext cx="1874231" cy="1323439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2017.6</a:t>
            </a:r>
          </a:p>
          <a:p>
            <a:r>
              <a:rPr lang="en-US" altLang="zh-TW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~2017.7</a:t>
            </a:r>
          </a:p>
        </p:txBody>
      </p:sp>
      <p:sp>
        <p:nvSpPr>
          <p:cNvPr id="13" name="矩形 12"/>
          <p:cNvSpPr/>
          <p:nvPr/>
        </p:nvSpPr>
        <p:spPr>
          <a:xfrm>
            <a:off x="4520094" y="1099"/>
            <a:ext cx="2337906" cy="88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wntools</a:t>
            </a:r>
            <a:endParaRPr lang="en-US" altLang="zh-TW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rsatools</a:t>
            </a:r>
            <a:endParaRPr lang="en-US" altLang="zh-TW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binwalk</a:t>
            </a:r>
            <a:endParaRPr lang="en-US" altLang="zh-TW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steghide</a:t>
            </a:r>
            <a:endParaRPr lang="en-US" altLang="zh-TW" sz="3200" b="1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imikatz</a:t>
            </a:r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powerspolit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NetworkMiner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 </a:t>
            </a: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Autospy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Sleuthkit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Angr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z3 </a:t>
            </a:r>
          </a:p>
          <a:p>
            <a:r>
              <a:rPr lang="en-US" altLang="zh-TW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LLVM</a:t>
            </a:r>
          </a:p>
          <a:p>
            <a:r>
              <a:rPr lang="en-US" altLang="zh-TW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PEview</a:t>
            </a:r>
            <a:r>
              <a:rPr lang="en-US" altLang="zh-TW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xortool</a:t>
            </a:r>
            <a:endParaRPr lang="en-US" altLang="zh-TW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7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312933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防研習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36820" y="75628"/>
            <a:ext cx="2124055" cy="16982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上課地點 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台灣科技大學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中興大學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南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崑山科技大學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0" y="3761151"/>
            <a:ext cx="6946490" cy="69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Hacking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Weekend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0632" y="-98322"/>
            <a:ext cx="2508527" cy="960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3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altLang="zh-TW" sz="32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rsatools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binwalk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steghide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imikatz</a:t>
            </a:r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powerspolit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NetworkMiner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 </a:t>
            </a: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Autospy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Sleuthkit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TILITY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₩℃₢⏛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づゆ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angr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z3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LLVM</a:t>
            </a: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PEview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ortool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sqlmap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radare2</a:t>
            </a: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9152" y="4459685"/>
            <a:ext cx="3662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2017.6~2017.7</a:t>
            </a:r>
            <a:endParaRPr lang="en-US" altLang="zh-TW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152" y="5221006"/>
            <a:ext cx="305724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engineering</a:t>
            </a:r>
          </a:p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逆向工程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32" y="2813170"/>
            <a:ext cx="212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from happy import *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820" y="7444113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詳情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公告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2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312933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防研習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36820" y="75628"/>
            <a:ext cx="2124055" cy="16982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上課地點 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台灣科技大學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中興大學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南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崑山科技大學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0" y="3761151"/>
            <a:ext cx="6946490" cy="69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Hacking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Weekend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0632" y="-98322"/>
            <a:ext cx="2508527" cy="960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3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32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altLang="zh-TW" sz="3200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rsatools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steghide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imikatz</a:t>
            </a:r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powerspolit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NetworkMiner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 </a:t>
            </a: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Autospy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Sleuthkit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TILITY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₩℃₢⏛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づゆ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</a:p>
          <a:p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angr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z3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LLVM</a:t>
            </a:r>
          </a:p>
          <a:p>
            <a:r>
              <a:rPr lang="en-US" altLang="zh-TW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ortool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sqlmap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</a:t>
            </a:r>
            <a:r>
              <a:rPr lang="en-US" altLang="zh-TW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9152" y="4459685"/>
            <a:ext cx="3662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2017.6~2017.7</a:t>
            </a:r>
            <a:endParaRPr lang="en-US" altLang="zh-TW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152" y="5221006"/>
            <a:ext cx="305724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engineering</a:t>
            </a:r>
          </a:p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逆向工程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32" y="2813170"/>
            <a:ext cx="212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from happy import *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820" y="8271648"/>
            <a:ext cx="3231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詳情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公告</a:t>
            </a:r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0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404670"/>
            <a:ext cx="6858000" cy="5801784"/>
          </a:xfrm>
          <a:solidFill>
            <a:srgbClr val="002060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12933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防研習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3761151"/>
            <a:ext cx="6858000" cy="69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Hacking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Weekend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77985" y="3092671"/>
            <a:ext cx="2336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2017.6.25</a:t>
            </a:r>
            <a:endParaRPr lang="en-US" altLang="zh-TW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152" y="5221006"/>
            <a:ext cx="305724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engineering</a:t>
            </a:r>
          </a:p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逆向工程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32" y="2813170"/>
            <a:ext cx="212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from happy import *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4732" y="2399071"/>
            <a:ext cx="6858000" cy="5722373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sz="2800" dirty="0" smtClean="0">
                <a:solidFill>
                  <a:schemeClr val="bg1"/>
                </a:solidFill>
              </a:rPr>
              <a:t>崑山</a:t>
            </a:r>
            <a:r>
              <a:rPr lang="zh-TW" altLang="en-US" sz="2800" dirty="0">
                <a:solidFill>
                  <a:schemeClr val="bg1"/>
                </a:solidFill>
              </a:rPr>
              <a:t>科技</a:t>
            </a:r>
            <a:r>
              <a:rPr lang="zh-TW" altLang="en-US" sz="2800" dirty="0" smtClean="0">
                <a:solidFill>
                  <a:schemeClr val="bg1"/>
                </a:solidFill>
              </a:rPr>
              <a:t>大學</a:t>
            </a:r>
            <a:r>
              <a:rPr lang="en-US" altLang="zh-TW" sz="2800" dirty="0" smtClean="0">
                <a:solidFill>
                  <a:schemeClr val="bg1"/>
                </a:solidFill>
              </a:rPr>
              <a:t/>
            </a:r>
            <a:br>
              <a:rPr lang="en-US" altLang="zh-TW" sz="2800" dirty="0" smtClean="0">
                <a:solidFill>
                  <a:schemeClr val="bg1"/>
                </a:solidFill>
              </a:rPr>
            </a:b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12933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</a:t>
            </a:r>
            <a:r>
              <a:rPr lang="zh-TW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實務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</a:t>
            </a:r>
            <a:r>
              <a:rPr lang="zh-TW" altLang="en-US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研習</a:t>
            </a:r>
            <a:r>
              <a:rPr lang="zh-TW" alt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3761151"/>
            <a:ext cx="6858000" cy="69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Hacking 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            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Weekend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8765" y="2952493"/>
            <a:ext cx="2778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2017.6.25</a:t>
            </a:r>
            <a:endParaRPr lang="en-US" altLang="zh-TW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0015" y="4531412"/>
            <a:ext cx="387798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engineering</a:t>
            </a:r>
          </a:p>
          <a:p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工程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實務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4033" y="2709743"/>
            <a:ext cx="212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from happy import *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4732" y="4555264"/>
            <a:ext cx="2856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曾龍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longdada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陳威伯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bananaapple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992" y="5811918"/>
            <a:ext cx="6098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早上</a:t>
            </a:r>
            <a:r>
              <a:rPr lang="en-US" altLang="zh-TW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9:30~</a:t>
            </a:r>
            <a:r>
              <a:rPr lang="zh-TW" altLang="en-US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下午</a:t>
            </a:r>
            <a:r>
              <a:rPr lang="en-US" altLang="zh-TW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::5:20</a:t>
            </a:r>
            <a:endParaRPr lang="en-US" altLang="zh-TW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66" y="2724399"/>
            <a:ext cx="368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台灣</a:t>
            </a:r>
            <a:r>
              <a:rPr lang="zh-TW" altLang="en-US" sz="2400" dirty="0" smtClean="0">
                <a:solidFill>
                  <a:srgbClr val="FF0000"/>
                </a:solidFill>
              </a:rPr>
              <a:t>好</a:t>
            </a:r>
            <a:r>
              <a:rPr lang="zh-TW" altLang="en-US" sz="2400" dirty="0" smtClean="0">
                <a:solidFill>
                  <a:schemeClr val="bg1"/>
                </a:solidFill>
              </a:rPr>
              <a:t>厲</a:t>
            </a:r>
            <a:r>
              <a:rPr lang="zh-TW" altLang="en-US" sz="2400" dirty="0" smtClean="0">
                <a:solidFill>
                  <a:srgbClr val="FFFF00"/>
                </a:solidFill>
              </a:rPr>
              <a:t>駭 </a:t>
            </a:r>
            <a:r>
              <a:rPr lang="en-US" altLang="zh-TW" sz="2400" dirty="0" smtClean="0">
                <a:solidFill>
                  <a:schemeClr val="bg1"/>
                </a:solidFill>
              </a:rPr>
              <a:t>C</a:t>
            </a:r>
            <a:r>
              <a:rPr lang="en-US" altLang="zh-TW" sz="2400" dirty="0" smtClean="0">
                <a:solidFill>
                  <a:srgbClr val="FFFF00"/>
                </a:solidFill>
              </a:rPr>
              <a:t>T</a:t>
            </a:r>
            <a:r>
              <a:rPr lang="en-US" altLang="zh-TW" sz="2400" dirty="0" smtClean="0">
                <a:solidFill>
                  <a:srgbClr val="00B0F0"/>
                </a:solidFill>
              </a:rPr>
              <a:t>F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培訓課程 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4732" y="2589583"/>
            <a:ext cx="6858000" cy="477621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sz="2800" dirty="0" smtClean="0">
                <a:solidFill>
                  <a:schemeClr val="bg1"/>
                </a:solidFill>
              </a:rPr>
              <a:t>崑山</a:t>
            </a:r>
            <a:r>
              <a:rPr lang="zh-TW" altLang="en-US" sz="2800" dirty="0">
                <a:solidFill>
                  <a:schemeClr val="bg1"/>
                </a:solidFill>
              </a:rPr>
              <a:t>科技</a:t>
            </a:r>
            <a:r>
              <a:rPr lang="zh-TW" altLang="en-US" sz="2800" dirty="0" smtClean="0">
                <a:solidFill>
                  <a:schemeClr val="bg1"/>
                </a:solidFill>
              </a:rPr>
              <a:t>大學</a:t>
            </a:r>
            <a:r>
              <a:rPr lang="en-US" altLang="zh-TW" sz="2800" dirty="0" smtClean="0">
                <a:solidFill>
                  <a:schemeClr val="bg1"/>
                </a:solidFill>
              </a:rPr>
              <a:t/>
            </a:r>
            <a:br>
              <a:rPr lang="en-US" altLang="zh-TW" sz="2800" dirty="0" smtClean="0">
                <a:solidFill>
                  <a:schemeClr val="bg1"/>
                </a:solidFill>
              </a:rPr>
            </a:b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12933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防研習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3761151"/>
            <a:ext cx="6858000" cy="69788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Hacking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Weekend</a:t>
            </a:r>
            <a:endParaRPr lang="zh-TW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8765" y="2952493"/>
            <a:ext cx="2778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2017.6.25</a:t>
            </a:r>
            <a:endParaRPr lang="en-US" altLang="zh-TW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0015" y="4531412"/>
            <a:ext cx="387798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engineering</a:t>
            </a:r>
          </a:p>
          <a:p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工程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實務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4033" y="2709743"/>
            <a:ext cx="212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from happy import *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4732" y="4555264"/>
            <a:ext cx="2856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曾龍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Longdada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sz="2400" dirty="0" smtClean="0">
                <a:solidFill>
                  <a:schemeClr val="bg1"/>
                </a:solidFill>
              </a:rPr>
              <a:t>馬聖豪</a:t>
            </a:r>
            <a:r>
              <a:rPr lang="en-US" altLang="zh-TW" sz="2400" dirty="0" smtClean="0">
                <a:solidFill>
                  <a:schemeClr val="bg1"/>
                </a:solidFill>
              </a:rPr>
              <a:t>(aaaddress1)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6593" y="5496340"/>
            <a:ext cx="6098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早上</a:t>
            </a:r>
            <a:r>
              <a:rPr lang="en-US" altLang="zh-TW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9:30~</a:t>
            </a:r>
            <a:r>
              <a:rPr lang="zh-TW" altLang="en-US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下午</a:t>
            </a:r>
            <a:r>
              <a:rPr lang="en-US" altLang="zh-TW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::5:20</a:t>
            </a:r>
            <a:endParaRPr lang="en-US" altLang="zh-TW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66" y="2724399"/>
            <a:ext cx="3549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台灣</a:t>
            </a:r>
            <a:r>
              <a:rPr lang="zh-TW" altLang="en-US" sz="2400" dirty="0" smtClean="0">
                <a:solidFill>
                  <a:srgbClr val="FF0000"/>
                </a:solidFill>
              </a:rPr>
              <a:t>好</a:t>
            </a:r>
            <a:r>
              <a:rPr lang="zh-TW" altLang="en-US" sz="2400" dirty="0" smtClean="0">
                <a:solidFill>
                  <a:schemeClr val="bg1"/>
                </a:solidFill>
              </a:rPr>
              <a:t>厲</a:t>
            </a:r>
            <a:r>
              <a:rPr lang="zh-TW" altLang="en-US" sz="2400" dirty="0" smtClean="0">
                <a:solidFill>
                  <a:srgbClr val="FFFF00"/>
                </a:solidFill>
              </a:rPr>
              <a:t>駭</a:t>
            </a:r>
            <a:r>
              <a:rPr lang="en-US" altLang="zh-TW" sz="2400" dirty="0" smtClean="0">
                <a:solidFill>
                  <a:schemeClr val="bg1"/>
                </a:solidFill>
              </a:rPr>
              <a:t>CTF</a:t>
            </a:r>
            <a:r>
              <a:rPr lang="zh-TW" altLang="en-US" sz="2400" dirty="0" smtClean="0">
                <a:solidFill>
                  <a:schemeClr val="bg1"/>
                </a:solidFill>
              </a:rPr>
              <a:t>培訓課程 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8208" y="-139074"/>
            <a:ext cx="6858000" cy="9144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371" y="2775978"/>
            <a:ext cx="3262432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</a:rPr>
              <a:t>台灣</a:t>
            </a:r>
            <a:r>
              <a:rPr lang="zh-TW" altLang="en-US" sz="4800" dirty="0" smtClean="0">
                <a:solidFill>
                  <a:srgbClr val="FF0000"/>
                </a:solidFill>
              </a:rPr>
              <a:t>好</a:t>
            </a:r>
            <a:r>
              <a:rPr lang="zh-TW" altLang="en-US" sz="4800" dirty="0" smtClean="0">
                <a:solidFill>
                  <a:schemeClr val="bg1"/>
                </a:solidFill>
              </a:rPr>
              <a:t>厲</a:t>
            </a:r>
            <a:r>
              <a:rPr lang="zh-TW" altLang="en-US" sz="4800" dirty="0" smtClean="0">
                <a:solidFill>
                  <a:srgbClr val="FFFF00"/>
                </a:solidFill>
              </a:rPr>
              <a:t>駭</a:t>
            </a:r>
            <a:endParaRPr lang="en-US" altLang="zh-TW" sz="4800" dirty="0" smtClean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371" y="3606975"/>
            <a:ext cx="326243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讓你更厲害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6330" y="4915078"/>
            <a:ext cx="338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chemeClr val="bg1"/>
                </a:solidFill>
              </a:rPr>
              <a:t>高階</a:t>
            </a:r>
            <a:r>
              <a:rPr lang="en-US" altLang="zh-TW" sz="2800" dirty="0" smtClean="0">
                <a:solidFill>
                  <a:schemeClr val="bg1"/>
                </a:solidFill>
              </a:rPr>
              <a:t>C</a:t>
            </a:r>
            <a:r>
              <a:rPr lang="en-US" altLang="zh-TW" sz="2800" dirty="0" smtClean="0">
                <a:solidFill>
                  <a:srgbClr val="FFFF00"/>
                </a:solidFill>
              </a:rPr>
              <a:t>T</a:t>
            </a:r>
            <a:r>
              <a:rPr lang="en-US" altLang="zh-TW" sz="2800" dirty="0" smtClean="0">
                <a:solidFill>
                  <a:srgbClr val="00B0F0"/>
                </a:solidFill>
              </a:rPr>
              <a:t>F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zh-TW" altLang="en-US" sz="2800" dirty="0" smtClean="0">
                <a:solidFill>
                  <a:schemeClr val="bg1"/>
                </a:solidFill>
              </a:rPr>
              <a:t>訓</a:t>
            </a:r>
            <a:r>
              <a:rPr lang="zh-TW" altLang="en-US" sz="2800" dirty="0">
                <a:solidFill>
                  <a:schemeClr val="bg1"/>
                </a:solidFill>
              </a:rPr>
              <a:t>練</a:t>
            </a:r>
            <a:r>
              <a:rPr lang="zh-TW" altLang="en-US" sz="2800" dirty="0" smtClean="0">
                <a:solidFill>
                  <a:schemeClr val="bg1"/>
                </a:solidFill>
              </a:rPr>
              <a:t>課程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004699" y="1699116"/>
            <a:ext cx="16467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altLang="zh-TW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sploit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spolit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internals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………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AFL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OSS-Fuzz</a:t>
            </a:r>
          </a:p>
          <a:p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TILITY</a:t>
            </a:r>
          </a:p>
          <a:p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Rekall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</a:t>
            </a: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288371" y="225275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FFFF00"/>
                </a:solidFill>
              </a:rPr>
              <a:t>教育部補助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7898" y="5445234"/>
            <a:ext cx="27810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Advanced  exploitation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Reverse Engineering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Advanced Web Hacking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Memory Forensics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Android Security…………..</a:t>
            </a:r>
          </a:p>
        </p:txBody>
      </p:sp>
      <p:sp>
        <p:nvSpPr>
          <p:cNvPr id="12" name="矩形 11"/>
          <p:cNvSpPr/>
          <p:nvPr/>
        </p:nvSpPr>
        <p:spPr>
          <a:xfrm>
            <a:off x="-48208" y="4907126"/>
            <a:ext cx="3485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solidFill>
                  <a:schemeClr val="bg1"/>
                </a:solidFill>
              </a:rPr>
              <a:t>高階</a:t>
            </a:r>
            <a:r>
              <a:rPr lang="zh-TW" altLang="en-US" sz="2800" dirty="0" smtClean="0">
                <a:solidFill>
                  <a:srgbClr val="FFFF00"/>
                </a:solidFill>
              </a:rPr>
              <a:t>資</a:t>
            </a:r>
            <a:r>
              <a:rPr lang="zh-TW" altLang="en-US" sz="2800" dirty="0" smtClean="0">
                <a:solidFill>
                  <a:srgbClr val="00B0F0"/>
                </a:solidFill>
              </a:rPr>
              <a:t>安</a:t>
            </a:r>
            <a:r>
              <a:rPr lang="zh-TW" altLang="en-US" sz="2800" dirty="0" smtClean="0">
                <a:solidFill>
                  <a:schemeClr val="bg1"/>
                </a:solidFill>
              </a:rPr>
              <a:t>實務培訓 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411149" y="5461255"/>
            <a:ext cx="27549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Penetration Test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Malware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Docker-Harden Security</a:t>
            </a:r>
            <a:endParaRPr lang="zh-TW" alt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IOT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Fuzzing………………….</a:t>
            </a:r>
          </a:p>
        </p:txBody>
      </p:sp>
      <p:sp>
        <p:nvSpPr>
          <p:cNvPr id="15" name="矩形 14"/>
          <p:cNvSpPr/>
          <p:nvPr/>
        </p:nvSpPr>
        <p:spPr>
          <a:xfrm>
            <a:off x="336" y="63122"/>
            <a:ext cx="660347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</a:rPr>
              <a:t>匯集國內業界與學界資安專家與參賽選手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200" b="1" dirty="0" smtClean="0">
                <a:solidFill>
                  <a:schemeClr val="bg1"/>
                </a:solidFill>
              </a:rPr>
              <a:t>聯手打造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</a:rPr>
              <a:t>台灣</a:t>
            </a:r>
            <a:r>
              <a:rPr lang="zh-TW" altLang="en-US" sz="3200" dirty="0" smtClean="0">
                <a:solidFill>
                  <a:srgbClr val="FF0000"/>
                </a:solidFill>
              </a:rPr>
              <a:t>好</a:t>
            </a:r>
            <a:r>
              <a:rPr lang="zh-TW" altLang="en-US" sz="3200" dirty="0" smtClean="0">
                <a:solidFill>
                  <a:schemeClr val="bg1"/>
                </a:solidFill>
              </a:rPr>
              <a:t>厲</a:t>
            </a:r>
            <a:r>
              <a:rPr lang="zh-TW" altLang="en-US" sz="3200" dirty="0" smtClean="0">
                <a:solidFill>
                  <a:srgbClr val="FFFF00"/>
                </a:solidFill>
              </a:rPr>
              <a:t>駭 </a:t>
            </a:r>
            <a:r>
              <a:rPr lang="zh-TW" altLang="en-US" sz="3200" b="1" dirty="0" smtClean="0">
                <a:solidFill>
                  <a:srgbClr val="FFFF00"/>
                </a:solidFill>
              </a:rPr>
              <a:t>高階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資安人才培訓平台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實務導向指導  專家師徒傳承</a:t>
            </a:r>
            <a:endParaRPr lang="zh-TW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83921" y="7766694"/>
            <a:ext cx="32624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</a:rPr>
              <a:t>參加辦法與活動簡章請參閱</a:t>
            </a:r>
            <a:endParaRPr lang="en-US" altLang="zh-TW" sz="2000" dirty="0" smtClean="0">
              <a:solidFill>
                <a:srgbClr val="00B0F0"/>
              </a:solidFill>
            </a:endParaRPr>
          </a:p>
          <a:p>
            <a:r>
              <a:rPr lang="zh-TW" altLang="en-US" sz="2400" dirty="0" smtClean="0">
                <a:solidFill>
                  <a:srgbClr val="00B0F0"/>
                </a:solidFill>
              </a:rPr>
              <a:t>報名日期</a:t>
            </a:r>
            <a:r>
              <a:rPr lang="en-US" altLang="zh-TW" sz="2400" dirty="0" smtClean="0">
                <a:solidFill>
                  <a:srgbClr val="00B0F0"/>
                </a:solidFill>
              </a:rPr>
              <a:t>:8.20~9.10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2721616" y="3059311"/>
            <a:ext cx="22701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rgbClr val="FFFF00"/>
                </a:solidFill>
              </a:rPr>
              <a:t>8</a:t>
            </a:r>
            <a:r>
              <a:rPr lang="en-US" altLang="zh-TW" sz="4000" b="1" dirty="0" smtClean="0">
                <a:solidFill>
                  <a:srgbClr val="FFFF00"/>
                </a:solidFill>
              </a:rPr>
              <a:t>.20~9.10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0349" y="1999601"/>
            <a:ext cx="13260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2017</a:t>
            </a:r>
            <a:endParaRPr lang="en-US" altLang="zh-TW" sz="44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480" y="7007273"/>
            <a:ext cx="6696064" cy="64633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sz="3600" dirty="0" smtClean="0">
                <a:solidFill>
                  <a:srgbClr val="FFFF00"/>
                </a:solidFill>
              </a:rPr>
              <a:t>第二屆</a:t>
            </a:r>
            <a:r>
              <a:rPr lang="zh-TW" altLang="en-US" sz="3600" dirty="0" smtClean="0">
                <a:solidFill>
                  <a:srgbClr val="FFFF00"/>
                </a:solidFill>
              </a:rPr>
              <a:t>陪訓學員</a:t>
            </a:r>
            <a:r>
              <a:rPr lang="zh-TW" altLang="en-US" sz="3600" dirty="0" smtClean="0">
                <a:solidFill>
                  <a:srgbClr val="FFFF00"/>
                </a:solidFill>
              </a:rPr>
              <a:t>徵選活動  開鑼</a:t>
            </a:r>
            <a:r>
              <a:rPr lang="en-US" altLang="zh-TW" sz="3600" dirty="0" smtClean="0">
                <a:solidFill>
                  <a:srgbClr val="FFFF00"/>
                </a:solidFill>
              </a:rPr>
              <a:t>!!</a:t>
            </a:r>
            <a:endParaRPr lang="en-US" altLang="zh-TW" sz="3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sleuthkit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0976" t="5817" r="8429" b="15776"/>
          <a:stretch/>
        </p:blipFill>
        <p:spPr>
          <a:xfrm>
            <a:off x="0" y="1789472"/>
            <a:ext cx="6891665" cy="545690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372464" y="2930013"/>
            <a:ext cx="3485535" cy="5211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rgbClr val="FFFF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Hacking </a:t>
            </a:r>
            <a:r>
              <a:rPr lang="en-US" altLang="zh-TW" dirty="0" smtClean="0">
                <a:solidFill>
                  <a:srgbClr val="FFFF00"/>
                </a:solidFill>
                <a:latin typeface="Blackadder ITC" panose="04020505051007020D02" pitchFamily="82" charset="0"/>
              </a:rPr>
              <a:t>Weekend</a:t>
            </a:r>
            <a:endParaRPr lang="zh-TW" altLang="en-US" dirty="0">
              <a:solidFill>
                <a:srgbClr val="FFFF00"/>
              </a:solidFill>
              <a:latin typeface="Blackadder ITC" panose="04020505051007020D02" pitchFamily="8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2178" y="240679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防研習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4800599" y="5465646"/>
            <a:ext cx="2057400" cy="15170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上課地點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台灣科技大學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中興大學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崑山科技大學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38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511" t="20574" b="33327"/>
          <a:stretch/>
        </p:blipFill>
        <p:spPr>
          <a:xfrm>
            <a:off x="4109884" y="4355690"/>
            <a:ext cx="2276629" cy="15338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04" y="5889523"/>
            <a:ext cx="2816596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421</Words>
  <Application>Microsoft Office PowerPoint</Application>
  <PresentationFormat>Letter 紙張 (8.5x11 英吋)</PresentationFormat>
  <Paragraphs>158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Yu Mincho Demibold</vt:lpstr>
      <vt:lpstr>新細明體</vt:lpstr>
      <vt:lpstr>標楷體</vt:lpstr>
      <vt:lpstr>Arial</vt:lpstr>
      <vt:lpstr>Blackadder ITC</vt:lpstr>
      <vt:lpstr>Calibri</vt:lpstr>
      <vt:lpstr>Calibri Light</vt:lpstr>
      <vt:lpstr>Wingdings</vt:lpstr>
      <vt:lpstr>Office 佈景主題</vt:lpstr>
      <vt:lpstr>Hacking Weekend</vt:lpstr>
      <vt:lpstr>PowerPoint 簡報</vt:lpstr>
      <vt:lpstr>PowerPoint 簡報</vt:lpstr>
      <vt:lpstr>PowerPoint 簡報</vt:lpstr>
      <vt:lpstr>          崑山科技大學 </vt:lpstr>
      <vt:lpstr>          崑山科技大學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Weekend</dc:title>
  <dc:creator>ksu</dc:creator>
  <cp:lastModifiedBy>ksu</cp:lastModifiedBy>
  <cp:revision>24</cp:revision>
  <dcterms:created xsi:type="dcterms:W3CDTF">2017-05-19T22:16:50Z</dcterms:created>
  <dcterms:modified xsi:type="dcterms:W3CDTF">2017-05-21T10:31:30Z</dcterms:modified>
</cp:coreProperties>
</file>