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6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8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6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8D07-621E-401E-95B0-C1BDA3615097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高中職資安研習營海報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每一頁都做一份易拉展</a:t>
            </a:r>
          </a:p>
        </p:txBody>
      </p:sp>
    </p:spTree>
    <p:extLst>
      <p:ext uri="{BB962C8B-B14F-4D97-AF65-F5344CB8AC3E}">
        <p14:creationId xmlns:p14="http://schemas.microsoft.com/office/powerpoint/2010/main" val="238599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160592"/>
            <a:ext cx="6787168" cy="3794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2"/>
          <a:srcRect t="34322" b="10804"/>
          <a:stretch/>
        </p:blipFill>
        <p:spPr>
          <a:xfrm>
            <a:off x="188102" y="1949012"/>
            <a:ext cx="6779056" cy="278867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70832" y="5134635"/>
            <a:ext cx="6787168" cy="312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8102" y="8534101"/>
            <a:ext cx="6494216" cy="2248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63784" y="9253602"/>
            <a:ext cx="4253593" cy="110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en-US" altLang="zh-TW" sz="66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First</a:t>
            </a:r>
            <a:r>
              <a:rPr lang="en-US" altLang="zh-TW" sz="4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CTF</a:t>
            </a:r>
            <a:endParaRPr lang="zh-TW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521859" y="10195184"/>
            <a:ext cx="4016376" cy="447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人生的</a:t>
            </a:r>
            <a:r>
              <a:rPr lang="zh-TW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第</a:t>
            </a:r>
            <a:r>
              <a:rPr lang="zh-TW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一</a:t>
            </a:r>
            <a:r>
              <a:rPr lang="zh-TW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</a:t>
            </a: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搶旗大賽</a:t>
            </a:r>
            <a:endParaRPr lang="zh-TW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437" y="87780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即將登場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0276" y="87821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敬請期待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4356" y="8778092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107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月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09" t="7055" r="51738" b="87939"/>
          <a:stretch/>
        </p:blipFill>
        <p:spPr>
          <a:xfrm>
            <a:off x="436185" y="11382579"/>
            <a:ext cx="4586514" cy="3193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5639" y="10891997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更多活動公告及報名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|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請加入我們的粉專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9966" y="0"/>
            <a:ext cx="1638034" cy="1246495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TW" sz="12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zh-TW" sz="1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rsatools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steghide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imikatz</a:t>
            </a:r>
            <a:endParaRPr lang="en-US" altLang="zh-TW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NetworkMiner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Autospy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Sleuthkit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altLang="zh-TW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TILITY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₩℃₢⏛</a:t>
            </a:r>
            <a:r>
              <a:rPr lang="ja-JP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づゆ</a:t>
            </a:r>
            <a:r>
              <a:rPr lang="en-US" altLang="ja-JP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ja-JP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】【</a:t>
            </a:r>
          </a:p>
          <a:p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angr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z3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LLVM</a:t>
            </a:r>
          </a:p>
          <a:p>
            <a:r>
              <a:rPr lang="en-US" altLang="zh-TW" sz="1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ortool</a:t>
            </a:r>
            <a:endParaRPr lang="en-US" altLang="zh-TW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sqlmap</a:t>
            </a:r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</a:t>
            </a:r>
            <a:r>
              <a:rPr lang="en-US" altLang="zh-TW" sz="1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408057"/>
            <a:ext cx="5785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研習營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進階課程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418437" y="6028430"/>
            <a:ext cx="6439563" cy="69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          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9152" y="6738409"/>
            <a:ext cx="3662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2017.7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北中南舉辦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32" y="5091894"/>
            <a:ext cx="2166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happy import *</a:t>
            </a:r>
            <a:endParaRPr lang="zh-TW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副標題 2"/>
          <p:cNvSpPr txBox="1">
            <a:spLocks/>
          </p:cNvSpPr>
          <p:nvPr/>
        </p:nvSpPr>
        <p:spPr>
          <a:xfrm>
            <a:off x="222307" y="7135353"/>
            <a:ext cx="2124055" cy="11951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南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092" y="1426219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Hacking Day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6993" y="1188296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高中職生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資安體驗營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823347" y="19856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全台走透透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152" y="-1652"/>
            <a:ext cx="4676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 震撼上市</a:t>
            </a:r>
            <a:endParaRPr lang="zh-TW" altLang="en-US" sz="4000" dirty="0"/>
          </a:p>
        </p:txBody>
      </p:sp>
      <p:sp>
        <p:nvSpPr>
          <p:cNvPr id="23" name="矩形 22"/>
          <p:cNvSpPr/>
          <p:nvPr/>
        </p:nvSpPr>
        <p:spPr>
          <a:xfrm>
            <a:off x="137318" y="640572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高中職生資安札根計畫  教育部補助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02" y="3735607"/>
            <a:ext cx="2172311" cy="1356287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3701816" y="1082318"/>
            <a:ext cx="825500" cy="8573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rgbClr val="FFFF00"/>
                </a:solidFill>
              </a:rPr>
              <a:t>1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162175" y="5909139"/>
            <a:ext cx="825500" cy="8573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rgbClr val="FFFF00"/>
                </a:solidFill>
              </a:rPr>
              <a:t>2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236938" y="8597573"/>
            <a:ext cx="825500" cy="8573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rgbClr val="FFFF00"/>
                </a:solidFill>
              </a:rPr>
              <a:t>3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4690" y="43699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受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資安震撼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94303" y="39689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保證實作完成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3504" y="43571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趣味十足比電動還好玩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85702" y="32970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名師指導演練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49965" y="36853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助教示範輔導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08363" y="6817417"/>
            <a:ext cx="3049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札實的資安課程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(RE)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漏洞挖掘與攻擊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(PWN)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Hacking and Exploitation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………..(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閱讀全文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7355" y="11861608"/>
            <a:ext cx="45180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宜蘭大學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09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199</Words>
  <Application>Microsoft Office PowerPoint</Application>
  <PresentationFormat>寬螢幕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4" baseType="lpstr">
      <vt:lpstr>Meiryo</vt:lpstr>
      <vt:lpstr>Microsoft YaHei</vt:lpstr>
      <vt:lpstr>Yu Mincho Demibold</vt:lpstr>
      <vt:lpstr>微軟正黑體 Light</vt:lpstr>
      <vt:lpstr>新細明體</vt:lpstr>
      <vt:lpstr>標楷體</vt:lpstr>
      <vt:lpstr>Arial</vt:lpstr>
      <vt:lpstr>Blackadder ITC</vt:lpstr>
      <vt:lpstr>Calibri</vt:lpstr>
      <vt:lpstr>Calibri Light</vt:lpstr>
      <vt:lpstr>Segoe UI Black</vt:lpstr>
      <vt:lpstr>Office 佈景主題</vt:lpstr>
      <vt:lpstr>高中職資安研習營海報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台灣好厲駭海報</dc:title>
  <dc:creator>ksu</dc:creator>
  <cp:lastModifiedBy>ksu</cp:lastModifiedBy>
  <cp:revision>10</cp:revision>
  <dcterms:created xsi:type="dcterms:W3CDTF">2017-06-08T02:19:45Z</dcterms:created>
  <dcterms:modified xsi:type="dcterms:W3CDTF">2017-06-08T03:35:25Z</dcterms:modified>
</cp:coreProperties>
</file>