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156" y="-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4B41-AEE8-4C81-A3E6-76579AA0294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AF24-7B25-4BA9-B174-7CF5BC1F0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51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4B41-AEE8-4C81-A3E6-76579AA0294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AF24-7B25-4BA9-B174-7CF5BC1F0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16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4B41-AEE8-4C81-A3E6-76579AA0294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AF24-7B25-4BA9-B174-7CF5BC1F0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91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4B41-AEE8-4C81-A3E6-76579AA0294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AF24-7B25-4BA9-B174-7CF5BC1F0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2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4B41-AEE8-4C81-A3E6-76579AA0294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AF24-7B25-4BA9-B174-7CF5BC1F0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62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4B41-AEE8-4C81-A3E6-76579AA0294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AF24-7B25-4BA9-B174-7CF5BC1F0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18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4B41-AEE8-4C81-A3E6-76579AA0294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AF24-7B25-4BA9-B174-7CF5BC1F0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22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4B41-AEE8-4C81-A3E6-76579AA0294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AF24-7B25-4BA9-B174-7CF5BC1F0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38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4B41-AEE8-4C81-A3E6-76579AA0294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AF24-7B25-4BA9-B174-7CF5BC1F0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23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4B41-AEE8-4C81-A3E6-76579AA0294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AF24-7B25-4BA9-B174-7CF5BC1F0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42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F4B41-AEE8-4C81-A3E6-76579AA0294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BAF24-7B25-4BA9-B174-7CF5BC1F0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09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F4B41-AEE8-4C81-A3E6-76579AA02948}" type="datetimeFigureOut">
              <a:rPr lang="zh-TW" altLang="en-US" smtClean="0"/>
              <a:t>2017/11/28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BAF24-7B25-4BA9-B174-7CF5BC1F0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88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6754" y="1323277"/>
            <a:ext cx="33281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Deep Hacking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246754" y="288751"/>
            <a:ext cx="363086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smtClean="0"/>
              <a:t>Deep</a:t>
            </a:r>
            <a:r>
              <a:rPr lang="en-US" altLang="zh-TW" sz="6600" dirty="0" smtClean="0"/>
              <a:t>2Life</a:t>
            </a:r>
            <a:endParaRPr lang="zh-TW" altLang="en-US" sz="6600" dirty="0"/>
          </a:p>
        </p:txBody>
      </p:sp>
      <p:sp>
        <p:nvSpPr>
          <p:cNvPr id="6" name="矩形 5"/>
          <p:cNvSpPr/>
          <p:nvPr/>
        </p:nvSpPr>
        <p:spPr>
          <a:xfrm>
            <a:off x="4397537" y="-250211"/>
            <a:ext cx="18918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5400" dirty="0" smtClean="0"/>
              <a:t>Deep</a:t>
            </a:r>
            <a:r>
              <a:rPr lang="en-US" altLang="zh-TW" sz="6000" dirty="0" smtClean="0"/>
              <a:t> </a:t>
            </a:r>
            <a:endParaRPr lang="zh-TW" altLang="en-US" sz="6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34" y="10208614"/>
            <a:ext cx="2956099" cy="1760441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272964" y="2183445"/>
            <a:ext cx="6245724" cy="649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72961" y="2830101"/>
            <a:ext cx="6245727" cy="230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217501" y="2366101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【</a:t>
            </a:r>
            <a:r>
              <a:rPr lang="zh-TW" altLang="en-US" b="1" dirty="0" smtClean="0">
                <a:solidFill>
                  <a:srgbClr val="FF0000"/>
                </a:solidFill>
              </a:rPr>
              <a:t>臺灣好厲駭</a:t>
            </a:r>
            <a:r>
              <a:rPr lang="en-US" altLang="zh-TW" b="1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】</a:t>
            </a:r>
            <a:r>
              <a:rPr lang="zh-TW" altLang="en-US" b="1" dirty="0" smtClean="0">
                <a:solidFill>
                  <a:srgbClr val="FF0000"/>
                </a:solidFill>
              </a:rPr>
              <a:t>期中發表會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2961" y="22450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資安實務導師培訓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1927" y="345631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議程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1216900" y="3324819"/>
            <a:ext cx="2087073" cy="1729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48187" y="3411534"/>
            <a:ext cx="23230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>
                <a:latin typeface="Bauhaus 93" panose="04030905020B02020C02" pitchFamily="82" charset="0"/>
              </a:rPr>
              <a:t>107.1.29</a:t>
            </a:r>
            <a:endParaRPr lang="zh-TW" altLang="en-US" sz="4000" dirty="0">
              <a:latin typeface="Bauhaus 93" panose="04030905020B02020C02" pitchFamily="8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9794" y="4334070"/>
            <a:ext cx="805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Time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57951" y="400378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latin typeface="Brush Script Std" panose="03060802040607070404" pitchFamily="66" charset="0"/>
              </a:rPr>
              <a:t>星期</a:t>
            </a:r>
            <a:r>
              <a:rPr lang="zh-TW" altLang="en-US" sz="2400" b="1" dirty="0">
                <a:latin typeface="Brush Script Std" panose="03060802040607070404" pitchFamily="66" charset="0"/>
              </a:rPr>
              <a:t>一</a:t>
            </a:r>
            <a:endParaRPr lang="zh-TW" altLang="en-US" sz="2400" b="1" dirty="0">
              <a:latin typeface="Brush Script Std" panose="03060802040607070404" pitchFamily="66" charset="0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1378821" y="4736976"/>
            <a:ext cx="1254340" cy="5848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246809" y="4400675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13.30~16:30</a:t>
            </a:r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4674" y="5425614"/>
            <a:ext cx="3091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國立中興大學社管大樓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樓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553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教室</a:t>
            </a:r>
            <a:endParaRPr lang="en-US" altLang="zh-TW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資訊管理系電腦教室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90051" y="5012854"/>
            <a:ext cx="1213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線接點 23"/>
          <p:cNvCxnSpPr/>
          <p:nvPr/>
        </p:nvCxnSpPr>
        <p:spPr>
          <a:xfrm flipV="1">
            <a:off x="304674" y="5326164"/>
            <a:ext cx="1792882" cy="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78467" y="3017267"/>
            <a:ext cx="968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Date</a:t>
            </a:r>
            <a:endParaRPr lang="zh-TW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4515386" y="60481"/>
            <a:ext cx="188545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0" dirty="0" smtClean="0">
                <a:latin typeface="Bauhaus 93" panose="04030905020B02020C02" pitchFamily="82" charset="0"/>
              </a:rPr>
              <a:t>.1</a:t>
            </a:r>
            <a:endParaRPr lang="zh-TW" altLang="en-US" sz="14000" dirty="0"/>
          </a:p>
        </p:txBody>
      </p:sp>
      <p:sp>
        <p:nvSpPr>
          <p:cNvPr id="27" name="矩形 26"/>
          <p:cNvSpPr/>
          <p:nvPr/>
        </p:nvSpPr>
        <p:spPr>
          <a:xfrm>
            <a:off x="4430398" y="1625350"/>
            <a:ext cx="18261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Hacking</a:t>
            </a:r>
            <a:endParaRPr lang="zh-TW" altLang="en-US" sz="4000" dirty="0"/>
          </a:p>
        </p:txBody>
      </p:sp>
      <p:sp>
        <p:nvSpPr>
          <p:cNvPr id="28" name="矩形 27"/>
          <p:cNvSpPr/>
          <p:nvPr/>
        </p:nvSpPr>
        <p:spPr>
          <a:xfrm>
            <a:off x="3464182" y="11382136"/>
            <a:ext cx="926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latin typeface="Brush Script Std" panose="03060802040607070404" pitchFamily="66" charset="0"/>
              </a:rPr>
              <a:t>Powered by</a:t>
            </a:r>
            <a:endParaRPr lang="en-US" altLang="zh-TW" sz="1200" dirty="0">
              <a:latin typeface="Brush Script Std" panose="03060802040607070404" pitchFamily="66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94153" y="11588978"/>
            <a:ext cx="29322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/>
              <a:t>台灣</a:t>
            </a:r>
            <a:r>
              <a:rPr lang="zh-TW" altLang="en-US" sz="1000" b="1" dirty="0" smtClean="0"/>
              <a:t>科技大學</a:t>
            </a:r>
            <a:r>
              <a:rPr lang="en-US" altLang="zh-TW" sz="1000" b="1" dirty="0" smtClean="0"/>
              <a:t>|</a:t>
            </a:r>
            <a:r>
              <a:rPr lang="zh-TW" altLang="en-US" sz="1000" b="1" dirty="0" smtClean="0"/>
              <a:t>崑山科技大學</a:t>
            </a:r>
            <a:r>
              <a:rPr lang="en-US" altLang="zh-TW" sz="1000" b="1" dirty="0" smtClean="0"/>
              <a:t>|</a:t>
            </a:r>
            <a:r>
              <a:rPr lang="zh-TW" altLang="en-US" sz="1000" b="1" dirty="0" smtClean="0"/>
              <a:t>中興大學</a:t>
            </a:r>
            <a:r>
              <a:rPr lang="en-US" altLang="zh-TW" sz="1000" b="1" dirty="0" smtClean="0"/>
              <a:t>|</a:t>
            </a:r>
            <a:r>
              <a:rPr lang="zh-TW" altLang="en-US" sz="1000" b="1" dirty="0" smtClean="0"/>
              <a:t>宜蘭大學</a:t>
            </a:r>
            <a:endParaRPr lang="zh-TW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5312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6754" y="1323277"/>
            <a:ext cx="33281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Deep Hacking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246754" y="288751"/>
            <a:ext cx="363086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smtClean="0"/>
              <a:t>Deep</a:t>
            </a:r>
            <a:r>
              <a:rPr lang="en-US" altLang="zh-TW" sz="6600" dirty="0" smtClean="0"/>
              <a:t>2Life</a:t>
            </a:r>
            <a:endParaRPr lang="zh-TW" altLang="en-US" sz="6600" dirty="0"/>
          </a:p>
        </p:txBody>
      </p:sp>
      <p:sp>
        <p:nvSpPr>
          <p:cNvPr id="6" name="矩形 5"/>
          <p:cNvSpPr/>
          <p:nvPr/>
        </p:nvSpPr>
        <p:spPr>
          <a:xfrm>
            <a:off x="4397537" y="-250211"/>
            <a:ext cx="18918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5400" dirty="0" smtClean="0"/>
              <a:t>Deep</a:t>
            </a:r>
            <a:r>
              <a:rPr lang="en-US" altLang="zh-TW" sz="6000" dirty="0" smtClean="0"/>
              <a:t> </a:t>
            </a:r>
            <a:endParaRPr lang="zh-TW" altLang="en-US" sz="60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34" y="10208614"/>
            <a:ext cx="2956099" cy="1760441"/>
          </a:xfrm>
          <a:prstGeom prst="rect">
            <a:avLst/>
          </a:prstGeom>
        </p:spPr>
      </p:pic>
      <p:cxnSp>
        <p:nvCxnSpPr>
          <p:cNvPr id="9" name="直線接點 8"/>
          <p:cNvCxnSpPr/>
          <p:nvPr/>
        </p:nvCxnSpPr>
        <p:spPr>
          <a:xfrm>
            <a:off x="272964" y="2183445"/>
            <a:ext cx="6245724" cy="649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72961" y="2830101"/>
            <a:ext cx="6245727" cy="230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217501" y="2366101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【</a:t>
            </a:r>
            <a:r>
              <a:rPr lang="zh-TW" altLang="en-US" b="1" dirty="0" smtClean="0">
                <a:solidFill>
                  <a:srgbClr val="FF0000"/>
                </a:solidFill>
              </a:rPr>
              <a:t>臺灣好厲駭</a:t>
            </a:r>
            <a:r>
              <a:rPr lang="en-US" altLang="zh-TW" b="1" dirty="0" smtClean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】</a:t>
            </a:r>
            <a:r>
              <a:rPr lang="zh-TW" altLang="en-US" b="1" dirty="0" smtClean="0">
                <a:solidFill>
                  <a:srgbClr val="FF0000"/>
                </a:solidFill>
              </a:rPr>
              <a:t>期中發表會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2961" y="224507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資安實務導師培訓</a:t>
            </a:r>
            <a:endParaRPr lang="zh-TW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1927" y="345631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</a:rPr>
              <a:t>議程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1216900" y="3324819"/>
            <a:ext cx="2087073" cy="1729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48187" y="3411534"/>
            <a:ext cx="23230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>
                <a:latin typeface="Bauhaus 93" panose="04030905020B02020C02" pitchFamily="82" charset="0"/>
              </a:rPr>
              <a:t>107.1.29</a:t>
            </a:r>
            <a:endParaRPr lang="zh-TW" altLang="en-US" sz="4000" dirty="0">
              <a:latin typeface="Bauhaus 93" panose="04030905020B02020C02" pitchFamily="82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9794" y="4334070"/>
            <a:ext cx="805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Time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57951" y="400378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latin typeface="Brush Script Std" panose="03060802040607070404" pitchFamily="66" charset="0"/>
              </a:rPr>
              <a:t>星期</a:t>
            </a:r>
            <a:r>
              <a:rPr lang="zh-TW" altLang="en-US" sz="2400" b="1" dirty="0">
                <a:latin typeface="Brush Script Std" panose="03060802040607070404" pitchFamily="66" charset="0"/>
              </a:rPr>
              <a:t>一</a:t>
            </a:r>
            <a:endParaRPr lang="zh-TW" altLang="en-US" sz="2400" b="1" dirty="0">
              <a:latin typeface="Brush Script Std" panose="03060802040607070404" pitchFamily="66" charset="0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V="1">
            <a:off x="1378821" y="4736976"/>
            <a:ext cx="1254340" cy="5848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246809" y="4400675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10.30~16:30</a:t>
            </a:r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4674" y="5425614"/>
            <a:ext cx="3091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國立中興大學社管大樓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樓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553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教室</a:t>
            </a:r>
            <a:endParaRPr lang="en-US" altLang="zh-TW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資訊管理系電腦教室</a:t>
            </a:r>
            <a:r>
              <a:rPr lang="en-US" altLang="zh-TW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90051" y="5012854"/>
            <a:ext cx="1213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線接點 23"/>
          <p:cNvCxnSpPr/>
          <p:nvPr/>
        </p:nvCxnSpPr>
        <p:spPr>
          <a:xfrm flipV="1">
            <a:off x="304674" y="5326164"/>
            <a:ext cx="1792882" cy="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78467" y="3017267"/>
            <a:ext cx="9683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smtClean="0"/>
              <a:t>Date</a:t>
            </a:r>
            <a:endParaRPr lang="zh-TW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4515386" y="60481"/>
            <a:ext cx="188545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0" dirty="0" smtClean="0">
                <a:latin typeface="Bauhaus 93" panose="04030905020B02020C02" pitchFamily="82" charset="0"/>
              </a:rPr>
              <a:t>.1</a:t>
            </a:r>
            <a:endParaRPr lang="zh-TW" altLang="en-US" sz="14000" dirty="0"/>
          </a:p>
        </p:txBody>
      </p:sp>
      <p:sp>
        <p:nvSpPr>
          <p:cNvPr id="27" name="矩形 26"/>
          <p:cNvSpPr/>
          <p:nvPr/>
        </p:nvSpPr>
        <p:spPr>
          <a:xfrm>
            <a:off x="4430398" y="1625350"/>
            <a:ext cx="18261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smtClean="0"/>
              <a:t>Hacking</a:t>
            </a:r>
            <a:endParaRPr lang="zh-TW" altLang="en-US" sz="4000" dirty="0"/>
          </a:p>
        </p:txBody>
      </p:sp>
      <p:sp>
        <p:nvSpPr>
          <p:cNvPr id="28" name="矩形 27"/>
          <p:cNvSpPr/>
          <p:nvPr/>
        </p:nvSpPr>
        <p:spPr>
          <a:xfrm>
            <a:off x="3464182" y="11382136"/>
            <a:ext cx="9262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latin typeface="Brush Script Std" panose="03060802040607070404" pitchFamily="66" charset="0"/>
              </a:rPr>
              <a:t>Powered by</a:t>
            </a:r>
            <a:endParaRPr lang="en-US" altLang="zh-TW" sz="1200" dirty="0">
              <a:latin typeface="Brush Script Std" panose="03060802040607070404" pitchFamily="66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94153" y="11588978"/>
            <a:ext cx="29322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/>
              <a:t>台灣</a:t>
            </a:r>
            <a:r>
              <a:rPr lang="zh-TW" altLang="en-US" sz="1000" b="1" dirty="0" smtClean="0"/>
              <a:t>科技大學</a:t>
            </a:r>
            <a:r>
              <a:rPr lang="en-US" altLang="zh-TW" sz="1000" b="1" dirty="0" smtClean="0"/>
              <a:t>|</a:t>
            </a:r>
            <a:r>
              <a:rPr lang="zh-TW" altLang="en-US" sz="1000" b="1" dirty="0" smtClean="0"/>
              <a:t>崑山科技大學</a:t>
            </a:r>
            <a:r>
              <a:rPr lang="en-US" altLang="zh-TW" sz="1000" b="1" dirty="0" smtClean="0"/>
              <a:t>|</a:t>
            </a:r>
            <a:r>
              <a:rPr lang="zh-TW" altLang="en-US" sz="1000" b="1" dirty="0" smtClean="0"/>
              <a:t>中興大學</a:t>
            </a:r>
            <a:r>
              <a:rPr lang="en-US" altLang="zh-TW" sz="1000" b="1" dirty="0" smtClean="0"/>
              <a:t>|</a:t>
            </a:r>
            <a:r>
              <a:rPr lang="zh-TW" altLang="en-US" sz="1000" b="1" dirty="0" smtClean="0"/>
              <a:t>宜蘭大學</a:t>
            </a:r>
            <a:endParaRPr lang="zh-TW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4732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120</Words>
  <Application>Microsoft Office PowerPoint</Application>
  <PresentationFormat>寬螢幕</PresentationFormat>
  <Paragraphs>36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Adobe Gothic Std B</vt:lpstr>
      <vt:lpstr>新細明體</vt:lpstr>
      <vt:lpstr>Arial</vt:lpstr>
      <vt:lpstr>Bauhaus 93</vt:lpstr>
      <vt:lpstr>Brush Script Std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ksu</cp:lastModifiedBy>
  <cp:revision>4</cp:revision>
  <dcterms:created xsi:type="dcterms:W3CDTF">2017-11-28T05:07:15Z</dcterms:created>
  <dcterms:modified xsi:type="dcterms:W3CDTF">2017-11-28T05:52:05Z</dcterms:modified>
</cp:coreProperties>
</file>