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3"/>
  </p:notesMasterIdLst>
  <p:sldIdLst>
    <p:sldId id="257" r:id="rId2"/>
  </p:sldIdLst>
  <p:sldSz cx="21599525" cy="43200638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3C7B"/>
    <a:srgbClr val="9A57CD"/>
    <a:srgbClr val="EC27F1"/>
    <a:srgbClr val="0AD9D4"/>
    <a:srgbClr val="CB3723"/>
    <a:srgbClr val="99CCFF"/>
    <a:srgbClr val="BEE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4856" autoAdjust="0"/>
  </p:normalViewPr>
  <p:slideViewPr>
    <p:cSldViewPr snapToGrid="0">
      <p:cViewPr>
        <p:scale>
          <a:sx n="75" d="100"/>
          <a:sy n="75" d="100"/>
        </p:scale>
        <p:origin x="546" y="-8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E2DB-FE3E-45AD-BEA7-E9D92255411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2225" y="1241425"/>
            <a:ext cx="1673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C341D-75FF-4399-B6C1-A681CB428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8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C341D-75FF-4399-B6C1-A681CB4284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5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9941" y="7070108"/>
            <a:ext cx="16199644" cy="150402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9941" y="22690338"/>
            <a:ext cx="16199644" cy="10430151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457160" y="2300034"/>
            <a:ext cx="4657398" cy="366105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84967" y="2300034"/>
            <a:ext cx="13702199" cy="366105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1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3718" y="10770165"/>
            <a:ext cx="18629590" cy="1797026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73718" y="28910433"/>
            <a:ext cx="18629590" cy="945013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5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84967" y="11500170"/>
            <a:ext cx="9179798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34760" y="11500170"/>
            <a:ext cx="9179798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1" y="2300037"/>
            <a:ext cx="18629590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7781" y="10590160"/>
            <a:ext cx="9137611" cy="5190073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87781" y="15780233"/>
            <a:ext cx="9137611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34760" y="10590160"/>
            <a:ext cx="9182611" cy="5190073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34760" y="15780233"/>
            <a:ext cx="9182611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7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9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2" y="2880042"/>
            <a:ext cx="6966408" cy="1008014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2611" y="6220095"/>
            <a:ext cx="10934760" cy="30700453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7782" y="12960191"/>
            <a:ext cx="6966408" cy="24010358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782" y="2880042"/>
            <a:ext cx="6966408" cy="1008014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82611" y="6220095"/>
            <a:ext cx="10934760" cy="30700453"/>
          </a:xfrm>
        </p:spPr>
        <p:txBody>
          <a:bodyPr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7782" y="12960191"/>
            <a:ext cx="6966408" cy="24010358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484968" y="2300037"/>
            <a:ext cx="1862959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968" y="11500170"/>
            <a:ext cx="1862959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84967" y="40040594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0EE9-583F-465C-8F3A-CEB7310E025E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154843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254665" y="40040594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219300" y="22472191"/>
            <a:ext cx="215991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</a:t>
            </a:r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導向指導  專家師徒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傳承</a:t>
            </a:r>
            <a:endParaRPr lang="en-US" altLang="zh-TW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3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培訓內容</a:t>
            </a:r>
            <a:endParaRPr lang="zh-TW" altLang="en-US" sz="13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487" y="15814520"/>
            <a:ext cx="20262401" cy="4031873"/>
          </a:xfrm>
          <a:prstGeom prst="rect">
            <a:avLst/>
          </a:prstGeom>
          <a:effectLst>
            <a:reflection stA="95000" endPos="650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  <a:r>
              <a:rPr lang="en-US" altLang="zh-TW" sz="32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r>
              <a:rPr lang="zh-TW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</a:t>
            </a:r>
            <a:r>
              <a:rPr lang="en-US" altLang="zh-TW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sploit</a:t>
            </a:r>
            <a:r>
              <a: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r>
              <a:rPr lang="zh-TW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zh-TW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solidFill>
                  <a:srgbClr val="A23C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cff</a:t>
            </a:r>
            <a:r>
              <a:rPr lang="en-US" altLang="zh-TW" sz="3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explorer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….Peach</a:t>
            </a:r>
          </a:p>
          <a:p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Sulle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…AFL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OSS-Fuzz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VOLATILITY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｛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Rekall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radare2 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{IDA PRO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qira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Windbg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endParaRPr lang="en-US" altLang="zh-TW" sz="3200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LinuxContainer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…….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Cgroups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Docker….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r>
              <a:rPr lang="en-US" altLang="zh-TW" sz="3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  <a:r>
              <a:rPr lang="en-US" altLang="zh-TW" sz="32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r>
              <a:rPr lang="zh-TW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endParaRPr lang="en-US" altLang="zh-TW" sz="32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rgbClr val="A23C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cff</a:t>
            </a:r>
            <a:r>
              <a:rPr lang="en-US" altLang="zh-TW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explorer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Peach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Sulley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…AFL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OSS-Fuzz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VOLATILITY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Rekall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radare2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binaryninja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｝ 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qira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Windbg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LinuxContainer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Cgroups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  <a:r>
              <a:rPr lang="en-US" altLang="zh-TW" sz="32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r>
              <a:rPr lang="zh-TW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</a:t>
            </a:r>
            <a:r>
              <a:rPr lang="en-US" altLang="zh-TW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sploit</a:t>
            </a:r>
            <a:r>
              <a: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r>
              <a:rPr lang="zh-TW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zh-TW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rgbClr val="A23C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cff</a:t>
            </a:r>
            <a:r>
              <a:rPr lang="en-US" altLang="zh-TW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explorer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Peach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Sulley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…AFL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OSS-Fuzz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VOLATILITY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Rekall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radare2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binaryninja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｝ 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qira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Windbg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 </a:t>
            </a:r>
            <a:r>
              <a:rPr lang="en-US" altLang="zh-TW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LinuxContainer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Cgroups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</a:t>
            </a:r>
            <a:r>
              <a:rPr lang="en-US" altLang="zh-TW" sz="32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r>
              <a:rPr lang="en-US" altLang="zh-TW" sz="3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LinuxContainer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…….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｛</a:t>
            </a:r>
            <a:r>
              <a:rPr lang="en-US" altLang="zh-TW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Cgroups</a:t>
            </a:r>
            <a:r>
              <a: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</a:t>
            </a:r>
            <a:r>
              <a:rPr lang="en-US" altLang="zh-TW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Docker….</a:t>
            </a:r>
            <a:r>
              <a:rPr lang="zh-TW" alt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｛｛</a:t>
            </a:r>
            <a:r>
              <a:rPr lang="en-US" altLang="zh-TW" sz="32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r>
              <a:rPr lang="en-US" altLang="zh-TW" sz="3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|PyTorch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｝｝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altLang="zh-TW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radare2</a:t>
            </a:r>
            <a:endParaRPr lang="en-US" altLang="zh-TW" sz="32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7315" y="37110693"/>
            <a:ext cx="15332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參加辦法與活動簡章請參閱</a:t>
            </a:r>
            <a:endParaRPr lang="en-US" altLang="zh-TW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網址：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tinyurl.com/y7j8kn5y</a:t>
            </a:r>
          </a:p>
          <a:p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報名日期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即日起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~8/8</a:t>
            </a:r>
          </a:p>
          <a:p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聯絡人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：教育部資訊安全人才培育計畫推動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辦公室 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專任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助理陳小姐</a:t>
            </a:r>
            <a:endParaRPr lang="en-US" altLang="zh-TW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Email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samtn125@gmail.com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9339" y="26887287"/>
            <a:ext cx="793975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高階資安實務培訓</a:t>
            </a:r>
            <a:endParaRPr lang="en-US" altLang="zh-TW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導師群師徒</a:t>
            </a:r>
            <a:r>
              <a:rPr lang="zh-TW" altLang="en-US" sz="4800" b="1" dirty="0">
                <a:solidFill>
                  <a:srgbClr val="FFFF00"/>
                </a:solidFill>
              </a:rPr>
              <a:t>傳承</a:t>
            </a:r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Penetration Test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Malware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Docker-Harden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</a:t>
            </a: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新趨勢議題</a:t>
            </a: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292858" y="26878620"/>
            <a:ext cx="1042796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</a:t>
            </a:r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訓練課程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binary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Reverse Engineering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Web Hacking and </a:t>
            </a:r>
            <a:r>
              <a:rPr lang="zh-TW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48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</a:t>
            </a:r>
            <a:endParaRPr lang="en-US" altLang="zh-TW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Forensics, Network Forensics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</a:t>
            </a: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新趨勢議題</a:t>
            </a: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250</Words>
  <Application>Microsoft Office PowerPoint</Application>
  <PresentationFormat>自訂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BREAKALLCTF{Letmeseesee}</cp:lastModifiedBy>
  <cp:revision>41</cp:revision>
  <cp:lastPrinted>2017-06-28T04:29:11Z</cp:lastPrinted>
  <dcterms:created xsi:type="dcterms:W3CDTF">2017-06-26T08:20:59Z</dcterms:created>
  <dcterms:modified xsi:type="dcterms:W3CDTF">2018-07-11T06:47:36Z</dcterms:modified>
</cp:coreProperties>
</file>