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6"/>
  </p:notesMasterIdLst>
  <p:handoutMasterIdLst>
    <p:handoutMasterId r:id="rId37"/>
  </p:handoutMasterIdLst>
  <p:sldIdLst>
    <p:sldId id="256" r:id="rId2"/>
    <p:sldId id="261" r:id="rId3"/>
    <p:sldId id="304" r:id="rId4"/>
    <p:sldId id="345" r:id="rId5"/>
    <p:sldId id="346" r:id="rId6"/>
    <p:sldId id="308" r:id="rId7"/>
    <p:sldId id="342" r:id="rId8"/>
    <p:sldId id="309" r:id="rId9"/>
    <p:sldId id="313" r:id="rId10"/>
    <p:sldId id="315" r:id="rId11"/>
    <p:sldId id="310" r:id="rId12"/>
    <p:sldId id="311" r:id="rId13"/>
    <p:sldId id="312" r:id="rId14"/>
    <p:sldId id="314" r:id="rId15"/>
    <p:sldId id="316" r:id="rId16"/>
    <p:sldId id="340" r:id="rId17"/>
    <p:sldId id="317" r:id="rId18"/>
    <p:sldId id="318" r:id="rId19"/>
    <p:sldId id="322" r:id="rId20"/>
    <p:sldId id="321" r:id="rId21"/>
    <p:sldId id="323" r:id="rId22"/>
    <p:sldId id="324" r:id="rId23"/>
    <p:sldId id="325" r:id="rId24"/>
    <p:sldId id="326" r:id="rId25"/>
    <p:sldId id="328" r:id="rId26"/>
    <p:sldId id="327" r:id="rId27"/>
    <p:sldId id="331" r:id="rId28"/>
    <p:sldId id="333" r:id="rId29"/>
    <p:sldId id="334" r:id="rId30"/>
    <p:sldId id="335" r:id="rId31"/>
    <p:sldId id="336" r:id="rId32"/>
    <p:sldId id="343" r:id="rId33"/>
    <p:sldId id="344" r:id="rId34"/>
    <p:sldId id="338" r:id="rId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33CC"/>
    <a:srgbClr val="CCFF99"/>
    <a:srgbClr val="FFCCCC"/>
    <a:srgbClr val="CCECFF"/>
    <a:srgbClr val="FFCCFF"/>
    <a:srgbClr val="CCFFFF"/>
    <a:srgbClr val="FFFFCC"/>
    <a:srgbClr val="00CCFF"/>
    <a:srgbClr val="9F3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95" autoAdjust="0"/>
    <p:restoredTop sz="94075" autoAdjust="0"/>
  </p:normalViewPr>
  <p:slideViewPr>
    <p:cSldViewPr>
      <p:cViewPr varScale="1">
        <p:scale>
          <a:sx n="89" d="100"/>
          <a:sy n="89" d="100"/>
        </p:scale>
        <p:origin x="941" y="53"/>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F1BD8-E6A6-4833-AABD-03B7F6AEAE7B}"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zh-TW" altLang="en-US"/>
        </a:p>
      </dgm:t>
    </dgm:pt>
    <dgm:pt modelId="{6A503B5F-A92C-4B34-8999-651A81F71781}">
      <dgm:prSet phldrT="[文字]" custT="1"/>
      <dgm:spPr/>
      <dgm:t>
        <a:bodyPr/>
        <a:lstStyle/>
        <a:p>
          <a:r>
            <a:rPr lang="zh-TW" altLang="en-US" sz="1800" dirty="0" smtClean="0"/>
            <a:t>非技術性風險</a:t>
          </a:r>
          <a:endParaRPr lang="zh-TW" altLang="en-US" sz="1800" dirty="0"/>
        </a:p>
      </dgm:t>
    </dgm:pt>
    <dgm:pt modelId="{45391EDA-E818-4E64-B7FF-E5C4ABCB7330}" type="parTrans" cxnId="{FDB8207C-B918-44A3-8B63-BDB4BE094A58}">
      <dgm:prSet/>
      <dgm:spPr/>
      <dgm:t>
        <a:bodyPr/>
        <a:lstStyle/>
        <a:p>
          <a:endParaRPr lang="zh-TW" altLang="en-US" sz="1800"/>
        </a:p>
      </dgm:t>
    </dgm:pt>
    <dgm:pt modelId="{DA99B04F-C0A4-46E2-A3B9-7BE21137F837}" type="sibTrans" cxnId="{FDB8207C-B918-44A3-8B63-BDB4BE094A58}">
      <dgm:prSet/>
      <dgm:spPr/>
      <dgm:t>
        <a:bodyPr/>
        <a:lstStyle/>
        <a:p>
          <a:endParaRPr lang="zh-TW" altLang="en-US" sz="1800"/>
        </a:p>
      </dgm:t>
    </dgm:pt>
    <dgm:pt modelId="{B2AD24EC-D444-41B5-B980-FD3E60F7EF08}">
      <dgm:prSet phldrT="[文字]" custT="1"/>
      <dgm:spPr/>
      <dgm:t>
        <a:bodyPr/>
        <a:lstStyle/>
        <a:p>
          <a:r>
            <a:rPr lang="zh-TW" altLang="en-US" sz="1800" dirty="0" smtClean="0"/>
            <a:t>人為破壞</a:t>
          </a:r>
          <a:endParaRPr lang="zh-TW" altLang="en-US" sz="1800" dirty="0"/>
        </a:p>
      </dgm:t>
    </dgm:pt>
    <dgm:pt modelId="{A15943BD-B8E0-4EE8-9F5F-BBD81C1B5AD9}" type="parTrans" cxnId="{75A5C386-AFA8-4909-9F25-36210791FA56}">
      <dgm:prSet/>
      <dgm:spPr/>
      <dgm:t>
        <a:bodyPr/>
        <a:lstStyle/>
        <a:p>
          <a:endParaRPr lang="zh-TW" altLang="en-US" sz="1800"/>
        </a:p>
      </dgm:t>
    </dgm:pt>
    <dgm:pt modelId="{6D5C079D-03EA-4A1A-85AF-05810CAF3710}" type="sibTrans" cxnId="{75A5C386-AFA8-4909-9F25-36210791FA56}">
      <dgm:prSet/>
      <dgm:spPr/>
      <dgm:t>
        <a:bodyPr/>
        <a:lstStyle/>
        <a:p>
          <a:endParaRPr lang="zh-TW" altLang="en-US" sz="1800"/>
        </a:p>
      </dgm:t>
    </dgm:pt>
    <dgm:pt modelId="{364C52DD-BE14-4A9B-B1C4-ADA63C0FE86A}">
      <dgm:prSet phldrT="[文字]" custT="1"/>
      <dgm:spPr/>
      <dgm:t>
        <a:bodyPr/>
        <a:lstStyle/>
        <a:p>
          <a:r>
            <a:rPr lang="zh-TW" altLang="en-US" sz="1800" dirty="0" smtClean="0"/>
            <a:t>盜賊入侵</a:t>
          </a:r>
          <a:endParaRPr lang="zh-TW" altLang="en-US" sz="1800" dirty="0"/>
        </a:p>
      </dgm:t>
    </dgm:pt>
    <dgm:pt modelId="{F497847F-DAFC-4A76-B1BF-6D480DA5DDDF}" type="parTrans" cxnId="{A74F62A8-63EC-4E2F-8859-66BE430BB129}">
      <dgm:prSet/>
      <dgm:spPr/>
      <dgm:t>
        <a:bodyPr/>
        <a:lstStyle/>
        <a:p>
          <a:endParaRPr lang="zh-TW" altLang="en-US" sz="1800"/>
        </a:p>
      </dgm:t>
    </dgm:pt>
    <dgm:pt modelId="{B999A6E7-1E76-4E38-8824-A85595867084}" type="sibTrans" cxnId="{A74F62A8-63EC-4E2F-8859-66BE430BB129}">
      <dgm:prSet/>
      <dgm:spPr/>
      <dgm:t>
        <a:bodyPr/>
        <a:lstStyle/>
        <a:p>
          <a:endParaRPr lang="zh-TW" altLang="en-US" sz="1800"/>
        </a:p>
      </dgm:t>
    </dgm:pt>
    <dgm:pt modelId="{B9E724EC-7C74-400B-9509-F32D07B5590C}">
      <dgm:prSet phldrT="[文字]" custT="1"/>
      <dgm:spPr/>
      <dgm:t>
        <a:bodyPr/>
        <a:lstStyle/>
        <a:p>
          <a:r>
            <a:rPr lang="zh-TW" altLang="en-US" sz="1800" dirty="0" smtClean="0"/>
            <a:t>社交工程</a:t>
          </a:r>
          <a:endParaRPr lang="en-US" altLang="zh-TW" sz="1800" dirty="0" smtClean="0"/>
        </a:p>
      </dgm:t>
    </dgm:pt>
    <dgm:pt modelId="{D6301537-DC69-483F-9EFF-064FDAC83C0B}" type="parTrans" cxnId="{4B05862A-5E86-400C-BAE4-DA14B1B4BF4A}">
      <dgm:prSet/>
      <dgm:spPr/>
      <dgm:t>
        <a:bodyPr/>
        <a:lstStyle/>
        <a:p>
          <a:endParaRPr lang="zh-TW" altLang="en-US" sz="1800"/>
        </a:p>
      </dgm:t>
    </dgm:pt>
    <dgm:pt modelId="{61419A7B-2826-463B-B6D0-86EC958CBADA}" type="sibTrans" cxnId="{4B05862A-5E86-400C-BAE4-DA14B1B4BF4A}">
      <dgm:prSet/>
      <dgm:spPr/>
      <dgm:t>
        <a:bodyPr/>
        <a:lstStyle/>
        <a:p>
          <a:endParaRPr lang="zh-TW" altLang="en-US" sz="1800"/>
        </a:p>
      </dgm:t>
    </dgm:pt>
    <dgm:pt modelId="{2C48B7CC-E4E7-4831-AF02-0D3F2004A61E}">
      <dgm:prSet phldrT="[文字]" custT="1"/>
      <dgm:spPr/>
      <dgm:t>
        <a:bodyPr/>
        <a:lstStyle/>
        <a:p>
          <a:r>
            <a:rPr lang="zh-TW" altLang="en-US" sz="1800" dirty="0" smtClean="0"/>
            <a:t>自然災害</a:t>
          </a:r>
          <a:endParaRPr lang="zh-TW" altLang="en-US" sz="1800" dirty="0"/>
        </a:p>
      </dgm:t>
    </dgm:pt>
    <dgm:pt modelId="{7AE8153F-B723-4ACD-A8A0-7495E09B70CF}" type="parTrans" cxnId="{6A4EB652-3D65-4407-88BD-DA498E1681BB}">
      <dgm:prSet/>
      <dgm:spPr/>
      <dgm:t>
        <a:bodyPr/>
        <a:lstStyle/>
        <a:p>
          <a:endParaRPr lang="zh-TW" altLang="en-US" sz="1800"/>
        </a:p>
      </dgm:t>
    </dgm:pt>
    <dgm:pt modelId="{1AF7B0F0-7D70-40A4-B194-EC9C0D8E54F5}" type="sibTrans" cxnId="{6A4EB652-3D65-4407-88BD-DA498E1681BB}">
      <dgm:prSet/>
      <dgm:spPr/>
      <dgm:t>
        <a:bodyPr/>
        <a:lstStyle/>
        <a:p>
          <a:endParaRPr lang="zh-TW" altLang="en-US" sz="1800"/>
        </a:p>
      </dgm:t>
    </dgm:pt>
    <dgm:pt modelId="{AF51539B-BD24-49F9-B083-E8A1E40BDF55}">
      <dgm:prSet phldrT="[文字]" custT="1"/>
      <dgm:spPr/>
      <dgm:t>
        <a:bodyPr/>
        <a:lstStyle/>
        <a:p>
          <a:r>
            <a:rPr lang="zh-TW" altLang="en-US" sz="1800" dirty="0" smtClean="0"/>
            <a:t>火災</a:t>
          </a:r>
          <a:endParaRPr lang="zh-TW" altLang="en-US" sz="1800" dirty="0"/>
        </a:p>
      </dgm:t>
    </dgm:pt>
    <dgm:pt modelId="{0C43554B-D574-44B4-AB6A-4A030819B210}" type="parTrans" cxnId="{A150FC6F-DE76-43EC-890F-C321BB8C6C8F}">
      <dgm:prSet/>
      <dgm:spPr/>
      <dgm:t>
        <a:bodyPr/>
        <a:lstStyle/>
        <a:p>
          <a:endParaRPr lang="zh-TW" altLang="en-US" sz="1800"/>
        </a:p>
      </dgm:t>
    </dgm:pt>
    <dgm:pt modelId="{91EE920A-E1C3-460D-A96B-9BA797A16DBA}" type="sibTrans" cxnId="{A150FC6F-DE76-43EC-890F-C321BB8C6C8F}">
      <dgm:prSet/>
      <dgm:spPr/>
      <dgm:t>
        <a:bodyPr/>
        <a:lstStyle/>
        <a:p>
          <a:endParaRPr lang="zh-TW" altLang="en-US" sz="1800"/>
        </a:p>
      </dgm:t>
    </dgm:pt>
    <dgm:pt modelId="{AD237575-8570-46FD-93FB-9DCE9B2F9633}">
      <dgm:prSet phldrT="[文字]" custT="1"/>
      <dgm:spPr/>
      <dgm:t>
        <a:bodyPr/>
        <a:lstStyle/>
        <a:p>
          <a:r>
            <a:rPr lang="zh-TW" altLang="en-US" sz="1800" dirty="0" smtClean="0"/>
            <a:t>公共事故</a:t>
          </a:r>
          <a:endParaRPr lang="zh-TW" altLang="en-US" sz="1800" dirty="0"/>
        </a:p>
      </dgm:t>
    </dgm:pt>
    <dgm:pt modelId="{78150AF9-8146-4DE5-9177-9A9674AC6BA5}" type="parTrans" cxnId="{7B4E5086-E46F-453A-BC82-A1FC05C4703D}">
      <dgm:prSet/>
      <dgm:spPr/>
      <dgm:t>
        <a:bodyPr/>
        <a:lstStyle/>
        <a:p>
          <a:endParaRPr lang="zh-TW" altLang="en-US" sz="1800"/>
        </a:p>
      </dgm:t>
    </dgm:pt>
    <dgm:pt modelId="{DAF0EC6A-4B47-435B-A27B-E2D92D098142}" type="sibTrans" cxnId="{7B4E5086-E46F-453A-BC82-A1FC05C4703D}">
      <dgm:prSet/>
      <dgm:spPr/>
      <dgm:t>
        <a:bodyPr/>
        <a:lstStyle/>
        <a:p>
          <a:endParaRPr lang="zh-TW" altLang="en-US" sz="1800"/>
        </a:p>
      </dgm:t>
    </dgm:pt>
    <dgm:pt modelId="{5A360DF6-3C2F-4077-AD3D-C5937A08FBF6}">
      <dgm:prSet phldrT="[文字]" custT="1"/>
      <dgm:spPr/>
      <dgm:t>
        <a:bodyPr/>
        <a:lstStyle/>
        <a:p>
          <a:r>
            <a:rPr lang="zh-TW" altLang="en-US" sz="1800" dirty="0" smtClean="0"/>
            <a:t>內部有心人士</a:t>
          </a:r>
          <a:endParaRPr lang="en-US" altLang="zh-TW" sz="1800" dirty="0" smtClean="0"/>
        </a:p>
      </dgm:t>
    </dgm:pt>
    <dgm:pt modelId="{BE6C00D8-B7BA-4277-B064-13CF66F92288}" type="parTrans" cxnId="{6CA64A6F-4BB7-43C6-84B6-5D7B367EA043}">
      <dgm:prSet/>
      <dgm:spPr/>
      <dgm:t>
        <a:bodyPr/>
        <a:lstStyle/>
        <a:p>
          <a:endParaRPr lang="zh-TW" altLang="en-US" sz="1800"/>
        </a:p>
      </dgm:t>
    </dgm:pt>
    <dgm:pt modelId="{60AF5BE5-CEEF-4FD3-B60F-139623C475D6}" type="sibTrans" cxnId="{6CA64A6F-4BB7-43C6-84B6-5D7B367EA043}">
      <dgm:prSet/>
      <dgm:spPr/>
      <dgm:t>
        <a:bodyPr/>
        <a:lstStyle/>
        <a:p>
          <a:endParaRPr lang="zh-TW" altLang="en-US" sz="1800"/>
        </a:p>
      </dgm:t>
    </dgm:pt>
    <dgm:pt modelId="{613CCFCB-F04D-4E0E-AC8D-A2386CB870B3}">
      <dgm:prSet phldrT="[文字]" custT="1"/>
      <dgm:spPr/>
      <dgm:t>
        <a:bodyPr/>
        <a:lstStyle/>
        <a:p>
          <a:r>
            <a:rPr lang="zh-TW" altLang="en-US" sz="1800" dirty="0" smtClean="0"/>
            <a:t>水災</a:t>
          </a:r>
          <a:endParaRPr lang="zh-TW" altLang="en-US" sz="1800" dirty="0"/>
        </a:p>
      </dgm:t>
    </dgm:pt>
    <dgm:pt modelId="{BC501879-9FCA-410B-BFA4-969B1C40F6C6}" type="parTrans" cxnId="{DEB1C8FB-4283-4075-9595-8D7CBD9D5798}">
      <dgm:prSet/>
      <dgm:spPr/>
      <dgm:t>
        <a:bodyPr/>
        <a:lstStyle/>
        <a:p>
          <a:endParaRPr lang="zh-TW" altLang="en-US" sz="1800"/>
        </a:p>
      </dgm:t>
    </dgm:pt>
    <dgm:pt modelId="{4D4554DD-8004-494C-B8B6-1CCA5A5459F8}" type="sibTrans" cxnId="{DEB1C8FB-4283-4075-9595-8D7CBD9D5798}">
      <dgm:prSet/>
      <dgm:spPr/>
      <dgm:t>
        <a:bodyPr/>
        <a:lstStyle/>
        <a:p>
          <a:endParaRPr lang="zh-TW" altLang="en-US" sz="1800"/>
        </a:p>
      </dgm:t>
    </dgm:pt>
    <dgm:pt modelId="{A437F68A-3893-4940-8ECB-74029E536A20}">
      <dgm:prSet phldrT="[文字]" custT="1"/>
      <dgm:spPr/>
      <dgm:t>
        <a:bodyPr/>
        <a:lstStyle/>
        <a:p>
          <a:r>
            <a:rPr lang="zh-TW" altLang="en-US" sz="1800" dirty="0" smtClean="0"/>
            <a:t>地震</a:t>
          </a:r>
          <a:endParaRPr lang="zh-TW" altLang="en-US" sz="1800" dirty="0"/>
        </a:p>
      </dgm:t>
    </dgm:pt>
    <dgm:pt modelId="{559C72B9-518E-487E-BE15-8499268E8474}" type="parTrans" cxnId="{9F96BC12-D43A-488C-8B97-0C5C8F00C295}">
      <dgm:prSet/>
      <dgm:spPr/>
      <dgm:t>
        <a:bodyPr/>
        <a:lstStyle/>
        <a:p>
          <a:endParaRPr lang="zh-TW" altLang="en-US" sz="1800"/>
        </a:p>
      </dgm:t>
    </dgm:pt>
    <dgm:pt modelId="{91B80A75-E3AE-47EA-A016-715ACB7671EB}" type="sibTrans" cxnId="{9F96BC12-D43A-488C-8B97-0C5C8F00C295}">
      <dgm:prSet/>
      <dgm:spPr/>
      <dgm:t>
        <a:bodyPr/>
        <a:lstStyle/>
        <a:p>
          <a:endParaRPr lang="zh-TW" altLang="en-US" sz="1800"/>
        </a:p>
      </dgm:t>
    </dgm:pt>
    <dgm:pt modelId="{0C4A4109-3DF3-4761-A310-A821A7976B89}">
      <dgm:prSet phldrT="[文字]" custT="1"/>
      <dgm:spPr/>
      <dgm:t>
        <a:bodyPr/>
        <a:lstStyle/>
        <a:p>
          <a:r>
            <a:rPr lang="zh-TW" altLang="en-US" sz="1800" dirty="0" smtClean="0"/>
            <a:t>停電</a:t>
          </a:r>
          <a:endParaRPr lang="zh-TW" altLang="en-US" sz="1800" dirty="0"/>
        </a:p>
      </dgm:t>
    </dgm:pt>
    <dgm:pt modelId="{37C1AC2A-5196-4330-8637-5842FBF64CFA}" type="parTrans" cxnId="{62AFD2E7-2C80-45A0-94A6-FD648BF3D6F9}">
      <dgm:prSet/>
      <dgm:spPr/>
      <dgm:t>
        <a:bodyPr/>
        <a:lstStyle/>
        <a:p>
          <a:endParaRPr lang="zh-TW" altLang="en-US" sz="1800"/>
        </a:p>
      </dgm:t>
    </dgm:pt>
    <dgm:pt modelId="{EB668645-7923-43F5-BD9A-02BA75BD2CFE}" type="sibTrans" cxnId="{62AFD2E7-2C80-45A0-94A6-FD648BF3D6F9}">
      <dgm:prSet/>
      <dgm:spPr/>
      <dgm:t>
        <a:bodyPr/>
        <a:lstStyle/>
        <a:p>
          <a:endParaRPr lang="zh-TW" altLang="en-US" sz="1800"/>
        </a:p>
      </dgm:t>
    </dgm:pt>
    <dgm:pt modelId="{DBA81CBD-D7CC-44CB-A876-718D162350B9}">
      <dgm:prSet phldrT="[文字]" custT="1"/>
      <dgm:spPr/>
      <dgm:t>
        <a:bodyPr/>
        <a:lstStyle/>
        <a:p>
          <a:r>
            <a:rPr lang="zh-TW" altLang="en-US" sz="1800" dirty="0" smtClean="0"/>
            <a:t>停水</a:t>
          </a:r>
          <a:endParaRPr lang="zh-TW" altLang="en-US" sz="1800" dirty="0"/>
        </a:p>
      </dgm:t>
    </dgm:pt>
    <dgm:pt modelId="{0512E1A1-CD2C-400F-909F-993D2F78A40A}" type="parTrans" cxnId="{94E54DE1-656D-4FD6-9E82-89DBC29C8855}">
      <dgm:prSet/>
      <dgm:spPr/>
      <dgm:t>
        <a:bodyPr/>
        <a:lstStyle/>
        <a:p>
          <a:endParaRPr lang="zh-TW" altLang="en-US" sz="1800"/>
        </a:p>
      </dgm:t>
    </dgm:pt>
    <dgm:pt modelId="{346F7952-9CBE-4FBF-BDE5-FAF30A38EECB}" type="sibTrans" cxnId="{94E54DE1-656D-4FD6-9E82-89DBC29C8855}">
      <dgm:prSet/>
      <dgm:spPr/>
      <dgm:t>
        <a:bodyPr/>
        <a:lstStyle/>
        <a:p>
          <a:endParaRPr lang="zh-TW" altLang="en-US" sz="1800"/>
        </a:p>
      </dgm:t>
    </dgm:pt>
    <dgm:pt modelId="{9FB8E571-3A7C-43C3-B787-557AA5F62DFD}">
      <dgm:prSet phldrT="[文字]" custT="1"/>
      <dgm:spPr/>
      <dgm:t>
        <a:bodyPr/>
        <a:lstStyle/>
        <a:p>
          <a:r>
            <a:rPr lang="zh-TW" altLang="en-US" sz="1800" dirty="0" smtClean="0"/>
            <a:t>戰爭或社運</a:t>
          </a:r>
          <a:endParaRPr lang="zh-TW" altLang="en-US" sz="1800" dirty="0"/>
        </a:p>
      </dgm:t>
    </dgm:pt>
    <dgm:pt modelId="{4A0074ED-E41F-4926-A54E-EBB24034C003}" type="parTrans" cxnId="{F4FA6BD3-67E2-4386-AC26-7E475C8C4EAA}">
      <dgm:prSet/>
      <dgm:spPr/>
      <dgm:t>
        <a:bodyPr/>
        <a:lstStyle/>
        <a:p>
          <a:endParaRPr lang="zh-TW" altLang="en-US" sz="1800"/>
        </a:p>
      </dgm:t>
    </dgm:pt>
    <dgm:pt modelId="{AF1DAF41-E837-483A-9223-6FB48B236BB9}" type="sibTrans" cxnId="{F4FA6BD3-67E2-4386-AC26-7E475C8C4EAA}">
      <dgm:prSet/>
      <dgm:spPr/>
      <dgm:t>
        <a:bodyPr/>
        <a:lstStyle/>
        <a:p>
          <a:endParaRPr lang="zh-TW" altLang="en-US" sz="1800"/>
        </a:p>
      </dgm:t>
    </dgm:pt>
    <dgm:pt modelId="{61DC646B-6540-4F1B-935A-B80A92F88382}" type="pres">
      <dgm:prSet presAssocID="{9F4F1BD8-E6A6-4833-AABD-03B7F6AEAE7B}" presName="hierChild1" presStyleCnt="0">
        <dgm:presLayoutVars>
          <dgm:orgChart val="1"/>
          <dgm:chPref val="1"/>
          <dgm:dir/>
          <dgm:animOne val="branch"/>
          <dgm:animLvl val="lvl"/>
          <dgm:resizeHandles/>
        </dgm:presLayoutVars>
      </dgm:prSet>
      <dgm:spPr/>
      <dgm:t>
        <a:bodyPr/>
        <a:lstStyle/>
        <a:p>
          <a:endParaRPr lang="zh-TW" altLang="en-US"/>
        </a:p>
      </dgm:t>
    </dgm:pt>
    <dgm:pt modelId="{A6FB7076-F804-420B-BE26-9A90B2F0BB6A}" type="pres">
      <dgm:prSet presAssocID="{6A503B5F-A92C-4B34-8999-651A81F71781}" presName="hierRoot1" presStyleCnt="0">
        <dgm:presLayoutVars>
          <dgm:hierBranch val="init"/>
        </dgm:presLayoutVars>
      </dgm:prSet>
      <dgm:spPr/>
    </dgm:pt>
    <dgm:pt modelId="{6537773F-F263-4044-AFD6-8C3BCA19A4B3}" type="pres">
      <dgm:prSet presAssocID="{6A503B5F-A92C-4B34-8999-651A81F71781}" presName="rootComposite1" presStyleCnt="0"/>
      <dgm:spPr/>
    </dgm:pt>
    <dgm:pt modelId="{E205F909-81B0-4419-804C-6D5AD0FE082A}" type="pres">
      <dgm:prSet presAssocID="{6A503B5F-A92C-4B34-8999-651A81F71781}" presName="rootText1" presStyleLbl="node0" presStyleIdx="0" presStyleCnt="1">
        <dgm:presLayoutVars>
          <dgm:chPref val="3"/>
        </dgm:presLayoutVars>
      </dgm:prSet>
      <dgm:spPr/>
      <dgm:t>
        <a:bodyPr/>
        <a:lstStyle/>
        <a:p>
          <a:endParaRPr lang="zh-TW" altLang="en-US"/>
        </a:p>
      </dgm:t>
    </dgm:pt>
    <dgm:pt modelId="{305B6460-C369-4CB7-AE82-7BEEB9A3F3ED}" type="pres">
      <dgm:prSet presAssocID="{6A503B5F-A92C-4B34-8999-651A81F71781}" presName="rootConnector1" presStyleLbl="node1" presStyleIdx="0" presStyleCnt="0"/>
      <dgm:spPr/>
      <dgm:t>
        <a:bodyPr/>
        <a:lstStyle/>
        <a:p>
          <a:endParaRPr lang="zh-TW" altLang="en-US"/>
        </a:p>
      </dgm:t>
    </dgm:pt>
    <dgm:pt modelId="{A7E9C2EC-0AD5-4CF4-8227-4563722320CC}" type="pres">
      <dgm:prSet presAssocID="{6A503B5F-A92C-4B34-8999-651A81F71781}" presName="hierChild2" presStyleCnt="0"/>
      <dgm:spPr/>
    </dgm:pt>
    <dgm:pt modelId="{2FA066E7-0048-460C-8DEE-C590CE82BA22}" type="pres">
      <dgm:prSet presAssocID="{A15943BD-B8E0-4EE8-9F5F-BBD81C1B5AD9}" presName="Name37" presStyleLbl="parChTrans1D2" presStyleIdx="0" presStyleCnt="3"/>
      <dgm:spPr/>
      <dgm:t>
        <a:bodyPr/>
        <a:lstStyle/>
        <a:p>
          <a:endParaRPr lang="zh-TW" altLang="en-US"/>
        </a:p>
      </dgm:t>
    </dgm:pt>
    <dgm:pt modelId="{43EEBB79-8451-4090-8103-B4A1ABE51088}" type="pres">
      <dgm:prSet presAssocID="{B2AD24EC-D444-41B5-B980-FD3E60F7EF08}" presName="hierRoot2" presStyleCnt="0">
        <dgm:presLayoutVars>
          <dgm:hierBranch val="init"/>
        </dgm:presLayoutVars>
      </dgm:prSet>
      <dgm:spPr/>
    </dgm:pt>
    <dgm:pt modelId="{4D8666FD-E9AA-4D48-AF18-7B3B36DF814F}" type="pres">
      <dgm:prSet presAssocID="{B2AD24EC-D444-41B5-B980-FD3E60F7EF08}" presName="rootComposite" presStyleCnt="0"/>
      <dgm:spPr/>
    </dgm:pt>
    <dgm:pt modelId="{3C5B3E64-D7CF-4191-8C89-1C589E1B6654}" type="pres">
      <dgm:prSet presAssocID="{B2AD24EC-D444-41B5-B980-FD3E60F7EF08}" presName="rootText" presStyleLbl="node2" presStyleIdx="0" presStyleCnt="3">
        <dgm:presLayoutVars>
          <dgm:chPref val="3"/>
        </dgm:presLayoutVars>
      </dgm:prSet>
      <dgm:spPr/>
      <dgm:t>
        <a:bodyPr/>
        <a:lstStyle/>
        <a:p>
          <a:endParaRPr lang="zh-TW" altLang="en-US"/>
        </a:p>
      </dgm:t>
    </dgm:pt>
    <dgm:pt modelId="{803F4248-D788-47CE-934B-CFBAE14DAD90}" type="pres">
      <dgm:prSet presAssocID="{B2AD24EC-D444-41B5-B980-FD3E60F7EF08}" presName="rootConnector" presStyleLbl="node2" presStyleIdx="0" presStyleCnt="3"/>
      <dgm:spPr/>
      <dgm:t>
        <a:bodyPr/>
        <a:lstStyle/>
        <a:p>
          <a:endParaRPr lang="zh-TW" altLang="en-US"/>
        </a:p>
      </dgm:t>
    </dgm:pt>
    <dgm:pt modelId="{15D7A576-D358-4DE4-AE56-940B2F1E0C5A}" type="pres">
      <dgm:prSet presAssocID="{B2AD24EC-D444-41B5-B980-FD3E60F7EF08}" presName="hierChild4" presStyleCnt="0"/>
      <dgm:spPr/>
    </dgm:pt>
    <dgm:pt modelId="{BE7071CB-CD6D-475B-B4A4-912C4348D643}" type="pres">
      <dgm:prSet presAssocID="{F497847F-DAFC-4A76-B1BF-6D480DA5DDDF}" presName="Name37" presStyleLbl="parChTrans1D3" presStyleIdx="0" presStyleCnt="9"/>
      <dgm:spPr/>
      <dgm:t>
        <a:bodyPr/>
        <a:lstStyle/>
        <a:p>
          <a:endParaRPr lang="zh-TW" altLang="en-US"/>
        </a:p>
      </dgm:t>
    </dgm:pt>
    <dgm:pt modelId="{4AA0A9C5-79AC-44B6-9D40-AA735534A256}" type="pres">
      <dgm:prSet presAssocID="{364C52DD-BE14-4A9B-B1C4-ADA63C0FE86A}" presName="hierRoot2" presStyleCnt="0">
        <dgm:presLayoutVars>
          <dgm:hierBranch val="init"/>
        </dgm:presLayoutVars>
      </dgm:prSet>
      <dgm:spPr/>
    </dgm:pt>
    <dgm:pt modelId="{931D7A8B-B893-4CEB-96F4-BF5BA5D60344}" type="pres">
      <dgm:prSet presAssocID="{364C52DD-BE14-4A9B-B1C4-ADA63C0FE86A}" presName="rootComposite" presStyleCnt="0"/>
      <dgm:spPr/>
    </dgm:pt>
    <dgm:pt modelId="{35EF33AD-C715-4D48-8A5B-A353146D3EF4}" type="pres">
      <dgm:prSet presAssocID="{364C52DD-BE14-4A9B-B1C4-ADA63C0FE86A}" presName="rootText" presStyleLbl="node3" presStyleIdx="0" presStyleCnt="9">
        <dgm:presLayoutVars>
          <dgm:chPref val="3"/>
        </dgm:presLayoutVars>
      </dgm:prSet>
      <dgm:spPr/>
      <dgm:t>
        <a:bodyPr/>
        <a:lstStyle/>
        <a:p>
          <a:endParaRPr lang="zh-TW" altLang="en-US"/>
        </a:p>
      </dgm:t>
    </dgm:pt>
    <dgm:pt modelId="{5A6636EA-F2EB-4B6B-AB5D-29BCF7D1F857}" type="pres">
      <dgm:prSet presAssocID="{364C52DD-BE14-4A9B-B1C4-ADA63C0FE86A}" presName="rootConnector" presStyleLbl="node3" presStyleIdx="0" presStyleCnt="9"/>
      <dgm:spPr/>
      <dgm:t>
        <a:bodyPr/>
        <a:lstStyle/>
        <a:p>
          <a:endParaRPr lang="zh-TW" altLang="en-US"/>
        </a:p>
      </dgm:t>
    </dgm:pt>
    <dgm:pt modelId="{BE3134BD-9717-47A4-90FC-6203CD1C4757}" type="pres">
      <dgm:prSet presAssocID="{364C52DD-BE14-4A9B-B1C4-ADA63C0FE86A}" presName="hierChild4" presStyleCnt="0"/>
      <dgm:spPr/>
    </dgm:pt>
    <dgm:pt modelId="{2BB1BD04-1E51-418F-82C5-85B718A69257}" type="pres">
      <dgm:prSet presAssocID="{364C52DD-BE14-4A9B-B1C4-ADA63C0FE86A}" presName="hierChild5" presStyleCnt="0"/>
      <dgm:spPr/>
    </dgm:pt>
    <dgm:pt modelId="{35028556-93FF-4F86-9A3E-84C9EABE321A}" type="pres">
      <dgm:prSet presAssocID="{D6301537-DC69-483F-9EFF-064FDAC83C0B}" presName="Name37" presStyleLbl="parChTrans1D3" presStyleIdx="1" presStyleCnt="9"/>
      <dgm:spPr/>
      <dgm:t>
        <a:bodyPr/>
        <a:lstStyle/>
        <a:p>
          <a:endParaRPr lang="zh-TW" altLang="en-US"/>
        </a:p>
      </dgm:t>
    </dgm:pt>
    <dgm:pt modelId="{AC466D39-568D-474F-8016-0FBF86EEEBF4}" type="pres">
      <dgm:prSet presAssocID="{B9E724EC-7C74-400B-9509-F32D07B5590C}" presName="hierRoot2" presStyleCnt="0">
        <dgm:presLayoutVars>
          <dgm:hierBranch val="init"/>
        </dgm:presLayoutVars>
      </dgm:prSet>
      <dgm:spPr/>
    </dgm:pt>
    <dgm:pt modelId="{9521AEDE-476B-48A4-9026-B90FF6A2B93F}" type="pres">
      <dgm:prSet presAssocID="{B9E724EC-7C74-400B-9509-F32D07B5590C}" presName="rootComposite" presStyleCnt="0"/>
      <dgm:spPr/>
    </dgm:pt>
    <dgm:pt modelId="{79494FAE-D2F6-443A-9603-56C6333C9BE9}" type="pres">
      <dgm:prSet presAssocID="{B9E724EC-7C74-400B-9509-F32D07B5590C}" presName="rootText" presStyleLbl="node3" presStyleIdx="1" presStyleCnt="9">
        <dgm:presLayoutVars>
          <dgm:chPref val="3"/>
        </dgm:presLayoutVars>
      </dgm:prSet>
      <dgm:spPr/>
      <dgm:t>
        <a:bodyPr/>
        <a:lstStyle/>
        <a:p>
          <a:endParaRPr lang="zh-TW" altLang="en-US"/>
        </a:p>
      </dgm:t>
    </dgm:pt>
    <dgm:pt modelId="{D77A074D-BFA1-4449-8EE4-A2C4936FA618}" type="pres">
      <dgm:prSet presAssocID="{B9E724EC-7C74-400B-9509-F32D07B5590C}" presName="rootConnector" presStyleLbl="node3" presStyleIdx="1" presStyleCnt="9"/>
      <dgm:spPr/>
      <dgm:t>
        <a:bodyPr/>
        <a:lstStyle/>
        <a:p>
          <a:endParaRPr lang="zh-TW" altLang="en-US"/>
        </a:p>
      </dgm:t>
    </dgm:pt>
    <dgm:pt modelId="{D7E6BC9C-69AF-4108-A800-59A61A5BB87D}" type="pres">
      <dgm:prSet presAssocID="{B9E724EC-7C74-400B-9509-F32D07B5590C}" presName="hierChild4" presStyleCnt="0"/>
      <dgm:spPr/>
    </dgm:pt>
    <dgm:pt modelId="{CB3838ED-4E5E-4CBA-A3A8-FC69E4B1D6C3}" type="pres">
      <dgm:prSet presAssocID="{B9E724EC-7C74-400B-9509-F32D07B5590C}" presName="hierChild5" presStyleCnt="0"/>
      <dgm:spPr/>
    </dgm:pt>
    <dgm:pt modelId="{7C0CA176-D678-48C9-9CBF-8921D22A60AC}" type="pres">
      <dgm:prSet presAssocID="{BE6C00D8-B7BA-4277-B064-13CF66F92288}" presName="Name37" presStyleLbl="parChTrans1D3" presStyleIdx="2" presStyleCnt="9"/>
      <dgm:spPr/>
      <dgm:t>
        <a:bodyPr/>
        <a:lstStyle/>
        <a:p>
          <a:endParaRPr lang="zh-TW" altLang="en-US"/>
        </a:p>
      </dgm:t>
    </dgm:pt>
    <dgm:pt modelId="{DDF349DF-82BA-4FCF-84CA-B60EA864FE73}" type="pres">
      <dgm:prSet presAssocID="{5A360DF6-3C2F-4077-AD3D-C5937A08FBF6}" presName="hierRoot2" presStyleCnt="0">
        <dgm:presLayoutVars>
          <dgm:hierBranch val="init"/>
        </dgm:presLayoutVars>
      </dgm:prSet>
      <dgm:spPr/>
    </dgm:pt>
    <dgm:pt modelId="{4422634C-BCE3-4A27-82DE-944D1127E3C3}" type="pres">
      <dgm:prSet presAssocID="{5A360DF6-3C2F-4077-AD3D-C5937A08FBF6}" presName="rootComposite" presStyleCnt="0"/>
      <dgm:spPr/>
    </dgm:pt>
    <dgm:pt modelId="{874896D0-C48A-48A7-B435-70D0E919FF95}" type="pres">
      <dgm:prSet presAssocID="{5A360DF6-3C2F-4077-AD3D-C5937A08FBF6}" presName="rootText" presStyleLbl="node3" presStyleIdx="2" presStyleCnt="9">
        <dgm:presLayoutVars>
          <dgm:chPref val="3"/>
        </dgm:presLayoutVars>
      </dgm:prSet>
      <dgm:spPr/>
      <dgm:t>
        <a:bodyPr/>
        <a:lstStyle/>
        <a:p>
          <a:endParaRPr lang="zh-TW" altLang="en-US"/>
        </a:p>
      </dgm:t>
    </dgm:pt>
    <dgm:pt modelId="{619B80F0-2F0F-44B7-84C6-203C9C63BC8F}" type="pres">
      <dgm:prSet presAssocID="{5A360DF6-3C2F-4077-AD3D-C5937A08FBF6}" presName="rootConnector" presStyleLbl="node3" presStyleIdx="2" presStyleCnt="9"/>
      <dgm:spPr/>
      <dgm:t>
        <a:bodyPr/>
        <a:lstStyle/>
        <a:p>
          <a:endParaRPr lang="zh-TW" altLang="en-US"/>
        </a:p>
      </dgm:t>
    </dgm:pt>
    <dgm:pt modelId="{F777BF76-3AB7-4705-89D0-2155FA4F5E2D}" type="pres">
      <dgm:prSet presAssocID="{5A360DF6-3C2F-4077-AD3D-C5937A08FBF6}" presName="hierChild4" presStyleCnt="0"/>
      <dgm:spPr/>
    </dgm:pt>
    <dgm:pt modelId="{0CE55AD5-4504-4323-A062-14DEB80A7E8C}" type="pres">
      <dgm:prSet presAssocID="{5A360DF6-3C2F-4077-AD3D-C5937A08FBF6}" presName="hierChild5" presStyleCnt="0"/>
      <dgm:spPr/>
    </dgm:pt>
    <dgm:pt modelId="{31F95D31-A431-4319-8A51-FE7A6730865B}" type="pres">
      <dgm:prSet presAssocID="{B2AD24EC-D444-41B5-B980-FD3E60F7EF08}" presName="hierChild5" presStyleCnt="0"/>
      <dgm:spPr/>
    </dgm:pt>
    <dgm:pt modelId="{95303EF4-B1D9-4ADB-82D7-E019C568518D}" type="pres">
      <dgm:prSet presAssocID="{7AE8153F-B723-4ACD-A8A0-7495E09B70CF}" presName="Name37" presStyleLbl="parChTrans1D2" presStyleIdx="1" presStyleCnt="3"/>
      <dgm:spPr/>
      <dgm:t>
        <a:bodyPr/>
        <a:lstStyle/>
        <a:p>
          <a:endParaRPr lang="zh-TW" altLang="en-US"/>
        </a:p>
      </dgm:t>
    </dgm:pt>
    <dgm:pt modelId="{6B9F2556-391E-415F-B301-D2BF786E7DEF}" type="pres">
      <dgm:prSet presAssocID="{2C48B7CC-E4E7-4831-AF02-0D3F2004A61E}" presName="hierRoot2" presStyleCnt="0">
        <dgm:presLayoutVars>
          <dgm:hierBranch val="init"/>
        </dgm:presLayoutVars>
      </dgm:prSet>
      <dgm:spPr/>
    </dgm:pt>
    <dgm:pt modelId="{25C28612-FD1B-44BF-9E97-38CB29A38172}" type="pres">
      <dgm:prSet presAssocID="{2C48B7CC-E4E7-4831-AF02-0D3F2004A61E}" presName="rootComposite" presStyleCnt="0"/>
      <dgm:spPr/>
    </dgm:pt>
    <dgm:pt modelId="{A9E68ED7-FC4F-4A97-92C7-0DD8114BB9FD}" type="pres">
      <dgm:prSet presAssocID="{2C48B7CC-E4E7-4831-AF02-0D3F2004A61E}" presName="rootText" presStyleLbl="node2" presStyleIdx="1" presStyleCnt="3">
        <dgm:presLayoutVars>
          <dgm:chPref val="3"/>
        </dgm:presLayoutVars>
      </dgm:prSet>
      <dgm:spPr/>
      <dgm:t>
        <a:bodyPr/>
        <a:lstStyle/>
        <a:p>
          <a:endParaRPr lang="zh-TW" altLang="en-US"/>
        </a:p>
      </dgm:t>
    </dgm:pt>
    <dgm:pt modelId="{AC62CA72-88E3-4A39-A794-67FAF92BFD80}" type="pres">
      <dgm:prSet presAssocID="{2C48B7CC-E4E7-4831-AF02-0D3F2004A61E}" presName="rootConnector" presStyleLbl="node2" presStyleIdx="1" presStyleCnt="3"/>
      <dgm:spPr/>
      <dgm:t>
        <a:bodyPr/>
        <a:lstStyle/>
        <a:p>
          <a:endParaRPr lang="zh-TW" altLang="en-US"/>
        </a:p>
      </dgm:t>
    </dgm:pt>
    <dgm:pt modelId="{EE733D5F-50DF-443E-B380-71F38387E936}" type="pres">
      <dgm:prSet presAssocID="{2C48B7CC-E4E7-4831-AF02-0D3F2004A61E}" presName="hierChild4" presStyleCnt="0"/>
      <dgm:spPr/>
    </dgm:pt>
    <dgm:pt modelId="{4BD5F01D-D11E-4B0D-A0C9-73D7016C3FF2}" type="pres">
      <dgm:prSet presAssocID="{0C43554B-D574-44B4-AB6A-4A030819B210}" presName="Name37" presStyleLbl="parChTrans1D3" presStyleIdx="3" presStyleCnt="9"/>
      <dgm:spPr/>
      <dgm:t>
        <a:bodyPr/>
        <a:lstStyle/>
        <a:p>
          <a:endParaRPr lang="zh-TW" altLang="en-US"/>
        </a:p>
      </dgm:t>
    </dgm:pt>
    <dgm:pt modelId="{F8274085-97FB-42B9-8814-701ACCD0E142}" type="pres">
      <dgm:prSet presAssocID="{AF51539B-BD24-49F9-B083-E8A1E40BDF55}" presName="hierRoot2" presStyleCnt="0">
        <dgm:presLayoutVars>
          <dgm:hierBranch val="init"/>
        </dgm:presLayoutVars>
      </dgm:prSet>
      <dgm:spPr/>
    </dgm:pt>
    <dgm:pt modelId="{A73FB6BE-542E-4ED6-8A73-0DD7E84B8EB7}" type="pres">
      <dgm:prSet presAssocID="{AF51539B-BD24-49F9-B083-E8A1E40BDF55}" presName="rootComposite" presStyleCnt="0"/>
      <dgm:spPr/>
    </dgm:pt>
    <dgm:pt modelId="{5661F8A7-EA9A-4FD1-9A22-8D501A6F90C4}" type="pres">
      <dgm:prSet presAssocID="{AF51539B-BD24-49F9-B083-E8A1E40BDF55}" presName="rootText" presStyleLbl="node3" presStyleIdx="3" presStyleCnt="9">
        <dgm:presLayoutVars>
          <dgm:chPref val="3"/>
        </dgm:presLayoutVars>
      </dgm:prSet>
      <dgm:spPr/>
      <dgm:t>
        <a:bodyPr/>
        <a:lstStyle/>
        <a:p>
          <a:endParaRPr lang="zh-TW" altLang="en-US"/>
        </a:p>
      </dgm:t>
    </dgm:pt>
    <dgm:pt modelId="{C5D3259B-8CC5-40B9-B1F5-A2767C61D9C2}" type="pres">
      <dgm:prSet presAssocID="{AF51539B-BD24-49F9-B083-E8A1E40BDF55}" presName="rootConnector" presStyleLbl="node3" presStyleIdx="3" presStyleCnt="9"/>
      <dgm:spPr/>
      <dgm:t>
        <a:bodyPr/>
        <a:lstStyle/>
        <a:p>
          <a:endParaRPr lang="zh-TW" altLang="en-US"/>
        </a:p>
      </dgm:t>
    </dgm:pt>
    <dgm:pt modelId="{49F8536C-EF05-4AF3-A6A5-483D64D1EFCE}" type="pres">
      <dgm:prSet presAssocID="{AF51539B-BD24-49F9-B083-E8A1E40BDF55}" presName="hierChild4" presStyleCnt="0"/>
      <dgm:spPr/>
    </dgm:pt>
    <dgm:pt modelId="{711D9055-9A0B-4C25-9BD7-0B229E030D58}" type="pres">
      <dgm:prSet presAssocID="{AF51539B-BD24-49F9-B083-E8A1E40BDF55}" presName="hierChild5" presStyleCnt="0"/>
      <dgm:spPr/>
    </dgm:pt>
    <dgm:pt modelId="{534F8DD1-D47B-463C-B68D-F89F4A46ABF6}" type="pres">
      <dgm:prSet presAssocID="{BC501879-9FCA-410B-BFA4-969B1C40F6C6}" presName="Name37" presStyleLbl="parChTrans1D3" presStyleIdx="4" presStyleCnt="9"/>
      <dgm:spPr/>
      <dgm:t>
        <a:bodyPr/>
        <a:lstStyle/>
        <a:p>
          <a:endParaRPr lang="zh-TW" altLang="en-US"/>
        </a:p>
      </dgm:t>
    </dgm:pt>
    <dgm:pt modelId="{3115FA35-DB8F-4BF8-BDAF-4319170F3916}" type="pres">
      <dgm:prSet presAssocID="{613CCFCB-F04D-4E0E-AC8D-A2386CB870B3}" presName="hierRoot2" presStyleCnt="0">
        <dgm:presLayoutVars>
          <dgm:hierBranch val="init"/>
        </dgm:presLayoutVars>
      </dgm:prSet>
      <dgm:spPr/>
    </dgm:pt>
    <dgm:pt modelId="{A5B08FEC-70EB-4BD1-A6AF-252CB1BCCE02}" type="pres">
      <dgm:prSet presAssocID="{613CCFCB-F04D-4E0E-AC8D-A2386CB870B3}" presName="rootComposite" presStyleCnt="0"/>
      <dgm:spPr/>
    </dgm:pt>
    <dgm:pt modelId="{4F98C8F2-340C-474A-91FC-6A019EA8A292}" type="pres">
      <dgm:prSet presAssocID="{613CCFCB-F04D-4E0E-AC8D-A2386CB870B3}" presName="rootText" presStyleLbl="node3" presStyleIdx="4" presStyleCnt="9">
        <dgm:presLayoutVars>
          <dgm:chPref val="3"/>
        </dgm:presLayoutVars>
      </dgm:prSet>
      <dgm:spPr/>
      <dgm:t>
        <a:bodyPr/>
        <a:lstStyle/>
        <a:p>
          <a:endParaRPr lang="zh-TW" altLang="en-US"/>
        </a:p>
      </dgm:t>
    </dgm:pt>
    <dgm:pt modelId="{25EC456D-17FB-4FDF-BA77-4B2110DF8085}" type="pres">
      <dgm:prSet presAssocID="{613CCFCB-F04D-4E0E-AC8D-A2386CB870B3}" presName="rootConnector" presStyleLbl="node3" presStyleIdx="4" presStyleCnt="9"/>
      <dgm:spPr/>
      <dgm:t>
        <a:bodyPr/>
        <a:lstStyle/>
        <a:p>
          <a:endParaRPr lang="zh-TW" altLang="en-US"/>
        </a:p>
      </dgm:t>
    </dgm:pt>
    <dgm:pt modelId="{79E14199-00CA-478F-B8EB-F98B874A65D4}" type="pres">
      <dgm:prSet presAssocID="{613CCFCB-F04D-4E0E-AC8D-A2386CB870B3}" presName="hierChild4" presStyleCnt="0"/>
      <dgm:spPr/>
    </dgm:pt>
    <dgm:pt modelId="{D8B3890D-9575-4857-9E28-BD2F7A75CFFA}" type="pres">
      <dgm:prSet presAssocID="{613CCFCB-F04D-4E0E-AC8D-A2386CB870B3}" presName="hierChild5" presStyleCnt="0"/>
      <dgm:spPr/>
    </dgm:pt>
    <dgm:pt modelId="{6701B253-6975-4C2C-87C2-B1C996BFDDEC}" type="pres">
      <dgm:prSet presAssocID="{559C72B9-518E-487E-BE15-8499268E8474}" presName="Name37" presStyleLbl="parChTrans1D3" presStyleIdx="5" presStyleCnt="9"/>
      <dgm:spPr/>
      <dgm:t>
        <a:bodyPr/>
        <a:lstStyle/>
        <a:p>
          <a:endParaRPr lang="zh-TW" altLang="en-US"/>
        </a:p>
      </dgm:t>
    </dgm:pt>
    <dgm:pt modelId="{65B000EC-2AD0-4F51-8EC6-879804B906BC}" type="pres">
      <dgm:prSet presAssocID="{A437F68A-3893-4940-8ECB-74029E536A20}" presName="hierRoot2" presStyleCnt="0">
        <dgm:presLayoutVars>
          <dgm:hierBranch val="init"/>
        </dgm:presLayoutVars>
      </dgm:prSet>
      <dgm:spPr/>
    </dgm:pt>
    <dgm:pt modelId="{F6D117DA-4F89-4251-9786-97187BF7F90B}" type="pres">
      <dgm:prSet presAssocID="{A437F68A-3893-4940-8ECB-74029E536A20}" presName="rootComposite" presStyleCnt="0"/>
      <dgm:spPr/>
    </dgm:pt>
    <dgm:pt modelId="{E491B844-46CF-41DE-97A7-B2FF6274C87E}" type="pres">
      <dgm:prSet presAssocID="{A437F68A-3893-4940-8ECB-74029E536A20}" presName="rootText" presStyleLbl="node3" presStyleIdx="5" presStyleCnt="9">
        <dgm:presLayoutVars>
          <dgm:chPref val="3"/>
        </dgm:presLayoutVars>
      </dgm:prSet>
      <dgm:spPr/>
      <dgm:t>
        <a:bodyPr/>
        <a:lstStyle/>
        <a:p>
          <a:endParaRPr lang="zh-TW" altLang="en-US"/>
        </a:p>
      </dgm:t>
    </dgm:pt>
    <dgm:pt modelId="{C6848FBA-897E-47A2-89FB-A5FD0B5D0187}" type="pres">
      <dgm:prSet presAssocID="{A437F68A-3893-4940-8ECB-74029E536A20}" presName="rootConnector" presStyleLbl="node3" presStyleIdx="5" presStyleCnt="9"/>
      <dgm:spPr/>
      <dgm:t>
        <a:bodyPr/>
        <a:lstStyle/>
        <a:p>
          <a:endParaRPr lang="zh-TW" altLang="en-US"/>
        </a:p>
      </dgm:t>
    </dgm:pt>
    <dgm:pt modelId="{9C891103-B079-42C5-BF30-F7BC73AD7A9B}" type="pres">
      <dgm:prSet presAssocID="{A437F68A-3893-4940-8ECB-74029E536A20}" presName="hierChild4" presStyleCnt="0"/>
      <dgm:spPr/>
    </dgm:pt>
    <dgm:pt modelId="{1F7BD921-6664-4578-ABDE-9E7AD478FAD6}" type="pres">
      <dgm:prSet presAssocID="{A437F68A-3893-4940-8ECB-74029E536A20}" presName="hierChild5" presStyleCnt="0"/>
      <dgm:spPr/>
    </dgm:pt>
    <dgm:pt modelId="{FDD2150B-5809-4F6D-ADDB-1EF4CBE46CA1}" type="pres">
      <dgm:prSet presAssocID="{2C48B7CC-E4E7-4831-AF02-0D3F2004A61E}" presName="hierChild5" presStyleCnt="0"/>
      <dgm:spPr/>
    </dgm:pt>
    <dgm:pt modelId="{B30F088C-DF08-4151-BE2E-5C7F330073B5}" type="pres">
      <dgm:prSet presAssocID="{78150AF9-8146-4DE5-9177-9A9674AC6BA5}" presName="Name37" presStyleLbl="parChTrans1D2" presStyleIdx="2" presStyleCnt="3"/>
      <dgm:spPr/>
      <dgm:t>
        <a:bodyPr/>
        <a:lstStyle/>
        <a:p>
          <a:endParaRPr lang="zh-TW" altLang="en-US"/>
        </a:p>
      </dgm:t>
    </dgm:pt>
    <dgm:pt modelId="{951217FE-54E9-49F7-922B-0E4748676FE5}" type="pres">
      <dgm:prSet presAssocID="{AD237575-8570-46FD-93FB-9DCE9B2F9633}" presName="hierRoot2" presStyleCnt="0">
        <dgm:presLayoutVars>
          <dgm:hierBranch val="init"/>
        </dgm:presLayoutVars>
      </dgm:prSet>
      <dgm:spPr/>
    </dgm:pt>
    <dgm:pt modelId="{0946E3FC-9B46-4AD4-B0CC-3935974C7DB7}" type="pres">
      <dgm:prSet presAssocID="{AD237575-8570-46FD-93FB-9DCE9B2F9633}" presName="rootComposite" presStyleCnt="0"/>
      <dgm:spPr/>
    </dgm:pt>
    <dgm:pt modelId="{5893BA12-5A5C-4F67-9F3E-928E422C6D59}" type="pres">
      <dgm:prSet presAssocID="{AD237575-8570-46FD-93FB-9DCE9B2F9633}" presName="rootText" presStyleLbl="node2" presStyleIdx="2" presStyleCnt="3">
        <dgm:presLayoutVars>
          <dgm:chPref val="3"/>
        </dgm:presLayoutVars>
      </dgm:prSet>
      <dgm:spPr/>
      <dgm:t>
        <a:bodyPr/>
        <a:lstStyle/>
        <a:p>
          <a:endParaRPr lang="zh-TW" altLang="en-US"/>
        </a:p>
      </dgm:t>
    </dgm:pt>
    <dgm:pt modelId="{46EAD9E8-EF7D-4CC6-BEB0-98968F16E304}" type="pres">
      <dgm:prSet presAssocID="{AD237575-8570-46FD-93FB-9DCE9B2F9633}" presName="rootConnector" presStyleLbl="node2" presStyleIdx="2" presStyleCnt="3"/>
      <dgm:spPr/>
      <dgm:t>
        <a:bodyPr/>
        <a:lstStyle/>
        <a:p>
          <a:endParaRPr lang="zh-TW" altLang="en-US"/>
        </a:p>
      </dgm:t>
    </dgm:pt>
    <dgm:pt modelId="{067C826B-3D42-4879-B842-9D0141A88199}" type="pres">
      <dgm:prSet presAssocID="{AD237575-8570-46FD-93FB-9DCE9B2F9633}" presName="hierChild4" presStyleCnt="0"/>
      <dgm:spPr/>
    </dgm:pt>
    <dgm:pt modelId="{B0F5BCF4-6398-4C93-B90A-853F4041C314}" type="pres">
      <dgm:prSet presAssocID="{37C1AC2A-5196-4330-8637-5842FBF64CFA}" presName="Name37" presStyleLbl="parChTrans1D3" presStyleIdx="6" presStyleCnt="9"/>
      <dgm:spPr/>
      <dgm:t>
        <a:bodyPr/>
        <a:lstStyle/>
        <a:p>
          <a:endParaRPr lang="zh-TW" altLang="en-US"/>
        </a:p>
      </dgm:t>
    </dgm:pt>
    <dgm:pt modelId="{4F011D16-C201-41D7-9D1F-F74D5C3BB6F3}" type="pres">
      <dgm:prSet presAssocID="{0C4A4109-3DF3-4761-A310-A821A7976B89}" presName="hierRoot2" presStyleCnt="0">
        <dgm:presLayoutVars>
          <dgm:hierBranch val="init"/>
        </dgm:presLayoutVars>
      </dgm:prSet>
      <dgm:spPr/>
    </dgm:pt>
    <dgm:pt modelId="{84636D1C-76FB-4610-BA42-3F64421F4D25}" type="pres">
      <dgm:prSet presAssocID="{0C4A4109-3DF3-4761-A310-A821A7976B89}" presName="rootComposite" presStyleCnt="0"/>
      <dgm:spPr/>
    </dgm:pt>
    <dgm:pt modelId="{01CAD3E7-6B7E-41AC-A44F-266C9A8F91DE}" type="pres">
      <dgm:prSet presAssocID="{0C4A4109-3DF3-4761-A310-A821A7976B89}" presName="rootText" presStyleLbl="node3" presStyleIdx="6" presStyleCnt="9">
        <dgm:presLayoutVars>
          <dgm:chPref val="3"/>
        </dgm:presLayoutVars>
      </dgm:prSet>
      <dgm:spPr/>
      <dgm:t>
        <a:bodyPr/>
        <a:lstStyle/>
        <a:p>
          <a:endParaRPr lang="zh-TW" altLang="en-US"/>
        </a:p>
      </dgm:t>
    </dgm:pt>
    <dgm:pt modelId="{3DFDFF3C-6696-4903-A7B4-ACD78617B578}" type="pres">
      <dgm:prSet presAssocID="{0C4A4109-3DF3-4761-A310-A821A7976B89}" presName="rootConnector" presStyleLbl="node3" presStyleIdx="6" presStyleCnt="9"/>
      <dgm:spPr/>
      <dgm:t>
        <a:bodyPr/>
        <a:lstStyle/>
        <a:p>
          <a:endParaRPr lang="zh-TW" altLang="en-US"/>
        </a:p>
      </dgm:t>
    </dgm:pt>
    <dgm:pt modelId="{66399CBE-BE05-46B6-AC59-0AF221C59B27}" type="pres">
      <dgm:prSet presAssocID="{0C4A4109-3DF3-4761-A310-A821A7976B89}" presName="hierChild4" presStyleCnt="0"/>
      <dgm:spPr/>
    </dgm:pt>
    <dgm:pt modelId="{9A00C72A-4E30-4CDB-9506-FA6B434BE9F1}" type="pres">
      <dgm:prSet presAssocID="{0C4A4109-3DF3-4761-A310-A821A7976B89}" presName="hierChild5" presStyleCnt="0"/>
      <dgm:spPr/>
    </dgm:pt>
    <dgm:pt modelId="{1202598A-8056-45C6-9849-B70362EDAA18}" type="pres">
      <dgm:prSet presAssocID="{0512E1A1-CD2C-400F-909F-993D2F78A40A}" presName="Name37" presStyleLbl="parChTrans1D3" presStyleIdx="7" presStyleCnt="9"/>
      <dgm:spPr/>
      <dgm:t>
        <a:bodyPr/>
        <a:lstStyle/>
        <a:p>
          <a:endParaRPr lang="zh-TW" altLang="en-US"/>
        </a:p>
      </dgm:t>
    </dgm:pt>
    <dgm:pt modelId="{AC3E4FAB-F6D2-48E7-8408-44A67E4D8C6F}" type="pres">
      <dgm:prSet presAssocID="{DBA81CBD-D7CC-44CB-A876-718D162350B9}" presName="hierRoot2" presStyleCnt="0">
        <dgm:presLayoutVars>
          <dgm:hierBranch val="init"/>
        </dgm:presLayoutVars>
      </dgm:prSet>
      <dgm:spPr/>
    </dgm:pt>
    <dgm:pt modelId="{673A8CB8-CB24-48A1-844C-8FD233504D31}" type="pres">
      <dgm:prSet presAssocID="{DBA81CBD-D7CC-44CB-A876-718D162350B9}" presName="rootComposite" presStyleCnt="0"/>
      <dgm:spPr/>
    </dgm:pt>
    <dgm:pt modelId="{A9BB674D-C97C-4632-981F-0821D20D6263}" type="pres">
      <dgm:prSet presAssocID="{DBA81CBD-D7CC-44CB-A876-718D162350B9}" presName="rootText" presStyleLbl="node3" presStyleIdx="7" presStyleCnt="9">
        <dgm:presLayoutVars>
          <dgm:chPref val="3"/>
        </dgm:presLayoutVars>
      </dgm:prSet>
      <dgm:spPr/>
      <dgm:t>
        <a:bodyPr/>
        <a:lstStyle/>
        <a:p>
          <a:endParaRPr lang="zh-TW" altLang="en-US"/>
        </a:p>
      </dgm:t>
    </dgm:pt>
    <dgm:pt modelId="{017A8DA3-1BD6-44BE-83B7-7F0C6123F39D}" type="pres">
      <dgm:prSet presAssocID="{DBA81CBD-D7CC-44CB-A876-718D162350B9}" presName="rootConnector" presStyleLbl="node3" presStyleIdx="7" presStyleCnt="9"/>
      <dgm:spPr/>
      <dgm:t>
        <a:bodyPr/>
        <a:lstStyle/>
        <a:p>
          <a:endParaRPr lang="zh-TW" altLang="en-US"/>
        </a:p>
      </dgm:t>
    </dgm:pt>
    <dgm:pt modelId="{149E2C7A-3F9D-4143-BD2B-0F60A7CBD515}" type="pres">
      <dgm:prSet presAssocID="{DBA81CBD-D7CC-44CB-A876-718D162350B9}" presName="hierChild4" presStyleCnt="0"/>
      <dgm:spPr/>
    </dgm:pt>
    <dgm:pt modelId="{863846D3-3CDE-4172-93F6-A018F57D2BBA}" type="pres">
      <dgm:prSet presAssocID="{DBA81CBD-D7CC-44CB-A876-718D162350B9}" presName="hierChild5" presStyleCnt="0"/>
      <dgm:spPr/>
    </dgm:pt>
    <dgm:pt modelId="{3336C015-818B-4896-B052-AE8D808F5DF8}" type="pres">
      <dgm:prSet presAssocID="{4A0074ED-E41F-4926-A54E-EBB24034C003}" presName="Name37" presStyleLbl="parChTrans1D3" presStyleIdx="8" presStyleCnt="9"/>
      <dgm:spPr/>
      <dgm:t>
        <a:bodyPr/>
        <a:lstStyle/>
        <a:p>
          <a:endParaRPr lang="zh-TW" altLang="en-US"/>
        </a:p>
      </dgm:t>
    </dgm:pt>
    <dgm:pt modelId="{A6D16907-363F-4475-86C6-8CCA2D6DA6D8}" type="pres">
      <dgm:prSet presAssocID="{9FB8E571-3A7C-43C3-B787-557AA5F62DFD}" presName="hierRoot2" presStyleCnt="0">
        <dgm:presLayoutVars>
          <dgm:hierBranch val="init"/>
        </dgm:presLayoutVars>
      </dgm:prSet>
      <dgm:spPr/>
    </dgm:pt>
    <dgm:pt modelId="{8B3A394A-4E1A-4685-BFAD-9EE4CE1C8686}" type="pres">
      <dgm:prSet presAssocID="{9FB8E571-3A7C-43C3-B787-557AA5F62DFD}" presName="rootComposite" presStyleCnt="0"/>
      <dgm:spPr/>
    </dgm:pt>
    <dgm:pt modelId="{99FCEDB6-4786-44F7-A271-39BB5B9854B5}" type="pres">
      <dgm:prSet presAssocID="{9FB8E571-3A7C-43C3-B787-557AA5F62DFD}" presName="rootText" presStyleLbl="node3" presStyleIdx="8" presStyleCnt="9">
        <dgm:presLayoutVars>
          <dgm:chPref val="3"/>
        </dgm:presLayoutVars>
      </dgm:prSet>
      <dgm:spPr/>
      <dgm:t>
        <a:bodyPr/>
        <a:lstStyle/>
        <a:p>
          <a:endParaRPr lang="zh-TW" altLang="en-US"/>
        </a:p>
      </dgm:t>
    </dgm:pt>
    <dgm:pt modelId="{D4BDF11B-396F-44F4-A735-05517E11DA35}" type="pres">
      <dgm:prSet presAssocID="{9FB8E571-3A7C-43C3-B787-557AA5F62DFD}" presName="rootConnector" presStyleLbl="node3" presStyleIdx="8" presStyleCnt="9"/>
      <dgm:spPr/>
      <dgm:t>
        <a:bodyPr/>
        <a:lstStyle/>
        <a:p>
          <a:endParaRPr lang="zh-TW" altLang="en-US"/>
        </a:p>
      </dgm:t>
    </dgm:pt>
    <dgm:pt modelId="{C22D4976-35CF-4CA3-A6D4-AAFCEC702A56}" type="pres">
      <dgm:prSet presAssocID="{9FB8E571-3A7C-43C3-B787-557AA5F62DFD}" presName="hierChild4" presStyleCnt="0"/>
      <dgm:spPr/>
    </dgm:pt>
    <dgm:pt modelId="{05AD0A04-5255-4598-B15C-904E4361FE36}" type="pres">
      <dgm:prSet presAssocID="{9FB8E571-3A7C-43C3-B787-557AA5F62DFD}" presName="hierChild5" presStyleCnt="0"/>
      <dgm:spPr/>
    </dgm:pt>
    <dgm:pt modelId="{41BDC460-0442-4286-893E-9A5B864D25EB}" type="pres">
      <dgm:prSet presAssocID="{AD237575-8570-46FD-93FB-9DCE9B2F9633}" presName="hierChild5" presStyleCnt="0"/>
      <dgm:spPr/>
    </dgm:pt>
    <dgm:pt modelId="{7184E7B6-D370-41DD-B6C4-639330E61130}" type="pres">
      <dgm:prSet presAssocID="{6A503B5F-A92C-4B34-8999-651A81F71781}" presName="hierChild3" presStyleCnt="0"/>
      <dgm:spPr/>
    </dgm:pt>
  </dgm:ptLst>
  <dgm:cxnLst>
    <dgm:cxn modelId="{A14636D6-4F53-426F-9DF9-77FA5107D009}" type="presOf" srcId="{B9E724EC-7C74-400B-9509-F32D07B5590C}" destId="{79494FAE-D2F6-443A-9603-56C6333C9BE9}" srcOrd="0" destOrd="0" presId="urn:microsoft.com/office/officeart/2005/8/layout/orgChart1"/>
    <dgm:cxn modelId="{7B4E5086-E46F-453A-BC82-A1FC05C4703D}" srcId="{6A503B5F-A92C-4B34-8999-651A81F71781}" destId="{AD237575-8570-46FD-93FB-9DCE9B2F9633}" srcOrd="2" destOrd="0" parTransId="{78150AF9-8146-4DE5-9177-9A9674AC6BA5}" sibTransId="{DAF0EC6A-4B47-435B-A27B-E2D92D098142}"/>
    <dgm:cxn modelId="{2AD0FC8E-5CB0-4D04-BCB1-DD5E31378C00}" type="presOf" srcId="{78150AF9-8146-4DE5-9177-9A9674AC6BA5}" destId="{B30F088C-DF08-4151-BE2E-5C7F330073B5}" srcOrd="0" destOrd="0" presId="urn:microsoft.com/office/officeart/2005/8/layout/orgChart1"/>
    <dgm:cxn modelId="{33A4FC29-F365-4EC3-8269-312E5FBB33EF}" type="presOf" srcId="{D6301537-DC69-483F-9EFF-064FDAC83C0B}" destId="{35028556-93FF-4F86-9A3E-84C9EABE321A}" srcOrd="0" destOrd="0" presId="urn:microsoft.com/office/officeart/2005/8/layout/orgChart1"/>
    <dgm:cxn modelId="{62AFD2E7-2C80-45A0-94A6-FD648BF3D6F9}" srcId="{AD237575-8570-46FD-93FB-9DCE9B2F9633}" destId="{0C4A4109-3DF3-4761-A310-A821A7976B89}" srcOrd="0" destOrd="0" parTransId="{37C1AC2A-5196-4330-8637-5842FBF64CFA}" sibTransId="{EB668645-7923-43F5-BD9A-02BA75BD2CFE}"/>
    <dgm:cxn modelId="{DEB1C8FB-4283-4075-9595-8D7CBD9D5798}" srcId="{2C48B7CC-E4E7-4831-AF02-0D3F2004A61E}" destId="{613CCFCB-F04D-4E0E-AC8D-A2386CB870B3}" srcOrd="1" destOrd="0" parTransId="{BC501879-9FCA-410B-BFA4-969B1C40F6C6}" sibTransId="{4D4554DD-8004-494C-B8B6-1CCA5A5459F8}"/>
    <dgm:cxn modelId="{ECA68F8D-A503-4998-B388-6F1181EA2B65}" type="presOf" srcId="{5A360DF6-3C2F-4077-AD3D-C5937A08FBF6}" destId="{619B80F0-2F0F-44B7-84C6-203C9C63BC8F}" srcOrd="1" destOrd="0" presId="urn:microsoft.com/office/officeart/2005/8/layout/orgChart1"/>
    <dgm:cxn modelId="{853E14B9-1167-4BBC-A011-C3A0A2F6A327}" type="presOf" srcId="{F497847F-DAFC-4A76-B1BF-6D480DA5DDDF}" destId="{BE7071CB-CD6D-475B-B4A4-912C4348D643}" srcOrd="0" destOrd="0" presId="urn:microsoft.com/office/officeart/2005/8/layout/orgChart1"/>
    <dgm:cxn modelId="{37D240A0-38A9-4130-B43E-917A95374B08}" type="presOf" srcId="{AD237575-8570-46FD-93FB-9DCE9B2F9633}" destId="{46EAD9E8-EF7D-4CC6-BEB0-98968F16E304}" srcOrd="1" destOrd="0" presId="urn:microsoft.com/office/officeart/2005/8/layout/orgChart1"/>
    <dgm:cxn modelId="{2E0A979E-ADCB-4462-AB59-CBB3F1C6FA82}" type="presOf" srcId="{9FB8E571-3A7C-43C3-B787-557AA5F62DFD}" destId="{D4BDF11B-396F-44F4-A735-05517E11DA35}" srcOrd="1" destOrd="0" presId="urn:microsoft.com/office/officeart/2005/8/layout/orgChart1"/>
    <dgm:cxn modelId="{DEB88F71-DDC2-4831-9984-DC8DCE574E9F}" type="presOf" srcId="{0C4A4109-3DF3-4761-A310-A821A7976B89}" destId="{01CAD3E7-6B7E-41AC-A44F-266C9A8F91DE}" srcOrd="0" destOrd="0" presId="urn:microsoft.com/office/officeart/2005/8/layout/orgChart1"/>
    <dgm:cxn modelId="{9C455E31-E432-49D0-A2AD-9DE0021873FF}" type="presOf" srcId="{AF51539B-BD24-49F9-B083-E8A1E40BDF55}" destId="{5661F8A7-EA9A-4FD1-9A22-8D501A6F90C4}" srcOrd="0" destOrd="0" presId="urn:microsoft.com/office/officeart/2005/8/layout/orgChart1"/>
    <dgm:cxn modelId="{01EB50F0-0BB4-4512-9BAA-4D2EA10F0258}" type="presOf" srcId="{A437F68A-3893-4940-8ECB-74029E536A20}" destId="{C6848FBA-897E-47A2-89FB-A5FD0B5D0187}" srcOrd="1" destOrd="0" presId="urn:microsoft.com/office/officeart/2005/8/layout/orgChart1"/>
    <dgm:cxn modelId="{9B463D85-64AF-4CEF-8C7B-399A2765F443}" type="presOf" srcId="{DBA81CBD-D7CC-44CB-A876-718D162350B9}" destId="{A9BB674D-C97C-4632-981F-0821D20D6263}" srcOrd="0" destOrd="0" presId="urn:microsoft.com/office/officeart/2005/8/layout/orgChart1"/>
    <dgm:cxn modelId="{6CA64A6F-4BB7-43C6-84B6-5D7B367EA043}" srcId="{B2AD24EC-D444-41B5-B980-FD3E60F7EF08}" destId="{5A360DF6-3C2F-4077-AD3D-C5937A08FBF6}" srcOrd="2" destOrd="0" parTransId="{BE6C00D8-B7BA-4277-B064-13CF66F92288}" sibTransId="{60AF5BE5-CEEF-4FD3-B60F-139623C475D6}"/>
    <dgm:cxn modelId="{58019844-935D-4762-8F29-AA7CFDD8807E}" type="presOf" srcId="{0512E1A1-CD2C-400F-909F-993D2F78A40A}" destId="{1202598A-8056-45C6-9849-B70362EDAA18}" srcOrd="0" destOrd="0" presId="urn:microsoft.com/office/officeart/2005/8/layout/orgChart1"/>
    <dgm:cxn modelId="{5A8FED83-C610-4A81-B2FE-49FEBCA7FAA7}" type="presOf" srcId="{613CCFCB-F04D-4E0E-AC8D-A2386CB870B3}" destId="{4F98C8F2-340C-474A-91FC-6A019EA8A292}" srcOrd="0" destOrd="0" presId="urn:microsoft.com/office/officeart/2005/8/layout/orgChart1"/>
    <dgm:cxn modelId="{EE355898-780E-4CD2-BA23-D5131C335D13}" type="presOf" srcId="{613CCFCB-F04D-4E0E-AC8D-A2386CB870B3}" destId="{25EC456D-17FB-4FDF-BA77-4B2110DF8085}" srcOrd="1" destOrd="0" presId="urn:microsoft.com/office/officeart/2005/8/layout/orgChart1"/>
    <dgm:cxn modelId="{91027C1C-68E5-48AC-BEBF-D8610BB51723}" type="presOf" srcId="{9F4F1BD8-E6A6-4833-AABD-03B7F6AEAE7B}" destId="{61DC646B-6540-4F1B-935A-B80A92F88382}" srcOrd="0" destOrd="0" presId="urn:microsoft.com/office/officeart/2005/8/layout/orgChart1"/>
    <dgm:cxn modelId="{06C40CD5-C1BC-445C-ABCE-AB9525E03678}" type="presOf" srcId="{A15943BD-B8E0-4EE8-9F5F-BBD81C1B5AD9}" destId="{2FA066E7-0048-460C-8DEE-C590CE82BA22}" srcOrd="0" destOrd="0" presId="urn:microsoft.com/office/officeart/2005/8/layout/orgChart1"/>
    <dgm:cxn modelId="{714E2F0E-F46A-4666-8666-AA8EC3FEB0E0}" type="presOf" srcId="{2C48B7CC-E4E7-4831-AF02-0D3F2004A61E}" destId="{AC62CA72-88E3-4A39-A794-67FAF92BFD80}" srcOrd="1" destOrd="0" presId="urn:microsoft.com/office/officeart/2005/8/layout/orgChart1"/>
    <dgm:cxn modelId="{AA9E8DDF-06BF-484C-8E6B-787F30589BB7}" type="presOf" srcId="{6A503B5F-A92C-4B34-8999-651A81F71781}" destId="{E205F909-81B0-4419-804C-6D5AD0FE082A}" srcOrd="0" destOrd="0" presId="urn:microsoft.com/office/officeart/2005/8/layout/orgChart1"/>
    <dgm:cxn modelId="{2119FBE9-B67A-40EF-8D4B-A83F40636018}" type="presOf" srcId="{0C4A4109-3DF3-4761-A310-A821A7976B89}" destId="{3DFDFF3C-6696-4903-A7B4-ACD78617B578}" srcOrd="1" destOrd="0" presId="urn:microsoft.com/office/officeart/2005/8/layout/orgChart1"/>
    <dgm:cxn modelId="{94373174-E899-4BCE-AEC4-1AFF06486CEE}" type="presOf" srcId="{B2AD24EC-D444-41B5-B980-FD3E60F7EF08}" destId="{803F4248-D788-47CE-934B-CFBAE14DAD90}" srcOrd="1" destOrd="0" presId="urn:microsoft.com/office/officeart/2005/8/layout/orgChart1"/>
    <dgm:cxn modelId="{9813B43B-2226-42CB-9180-8FD05333E821}" type="presOf" srcId="{9FB8E571-3A7C-43C3-B787-557AA5F62DFD}" destId="{99FCEDB6-4786-44F7-A271-39BB5B9854B5}" srcOrd="0" destOrd="0" presId="urn:microsoft.com/office/officeart/2005/8/layout/orgChart1"/>
    <dgm:cxn modelId="{00CD4E41-133C-4814-9781-A2BE9891805B}" type="presOf" srcId="{559C72B9-518E-487E-BE15-8499268E8474}" destId="{6701B253-6975-4C2C-87C2-B1C996BFDDEC}" srcOrd="0" destOrd="0" presId="urn:microsoft.com/office/officeart/2005/8/layout/orgChart1"/>
    <dgm:cxn modelId="{1D1E93D7-7DF4-4641-A874-55529550C930}" type="presOf" srcId="{364C52DD-BE14-4A9B-B1C4-ADA63C0FE86A}" destId="{35EF33AD-C715-4D48-8A5B-A353146D3EF4}" srcOrd="0" destOrd="0" presId="urn:microsoft.com/office/officeart/2005/8/layout/orgChart1"/>
    <dgm:cxn modelId="{F8714526-4943-40F1-8B19-5AAEF77BD0C0}" type="presOf" srcId="{B9E724EC-7C74-400B-9509-F32D07B5590C}" destId="{D77A074D-BFA1-4449-8EE4-A2C4936FA618}" srcOrd="1" destOrd="0" presId="urn:microsoft.com/office/officeart/2005/8/layout/orgChart1"/>
    <dgm:cxn modelId="{006F7453-EB40-4BA5-940C-944737CEE8C7}" type="presOf" srcId="{A437F68A-3893-4940-8ECB-74029E536A20}" destId="{E491B844-46CF-41DE-97A7-B2FF6274C87E}" srcOrd="0" destOrd="0" presId="urn:microsoft.com/office/officeart/2005/8/layout/orgChart1"/>
    <dgm:cxn modelId="{B7D3991C-7AD9-4BC4-AAA6-CD0C0376F3B3}" type="presOf" srcId="{2C48B7CC-E4E7-4831-AF02-0D3F2004A61E}" destId="{A9E68ED7-FC4F-4A97-92C7-0DD8114BB9FD}" srcOrd="0" destOrd="0" presId="urn:microsoft.com/office/officeart/2005/8/layout/orgChart1"/>
    <dgm:cxn modelId="{F642375A-58B4-47C4-881C-4E4871D8A37F}" type="presOf" srcId="{AD237575-8570-46FD-93FB-9DCE9B2F9633}" destId="{5893BA12-5A5C-4F67-9F3E-928E422C6D59}" srcOrd="0" destOrd="0" presId="urn:microsoft.com/office/officeart/2005/8/layout/orgChart1"/>
    <dgm:cxn modelId="{3AC298A6-875F-4FE4-BCDC-AF142BBE33DF}" type="presOf" srcId="{B2AD24EC-D444-41B5-B980-FD3E60F7EF08}" destId="{3C5B3E64-D7CF-4191-8C89-1C589E1B6654}" srcOrd="0" destOrd="0" presId="urn:microsoft.com/office/officeart/2005/8/layout/orgChart1"/>
    <dgm:cxn modelId="{CC56E05E-7BE9-4C17-B9C9-7B4965422867}" type="presOf" srcId="{6A503B5F-A92C-4B34-8999-651A81F71781}" destId="{305B6460-C369-4CB7-AE82-7BEEB9A3F3ED}" srcOrd="1" destOrd="0" presId="urn:microsoft.com/office/officeart/2005/8/layout/orgChart1"/>
    <dgm:cxn modelId="{578BC48E-CF27-4AF0-A905-19B18BDCBD66}" type="presOf" srcId="{AF51539B-BD24-49F9-B083-E8A1E40BDF55}" destId="{C5D3259B-8CC5-40B9-B1F5-A2767C61D9C2}" srcOrd="1" destOrd="0" presId="urn:microsoft.com/office/officeart/2005/8/layout/orgChart1"/>
    <dgm:cxn modelId="{A74F62A8-63EC-4E2F-8859-66BE430BB129}" srcId="{B2AD24EC-D444-41B5-B980-FD3E60F7EF08}" destId="{364C52DD-BE14-4A9B-B1C4-ADA63C0FE86A}" srcOrd="0" destOrd="0" parTransId="{F497847F-DAFC-4A76-B1BF-6D480DA5DDDF}" sibTransId="{B999A6E7-1E76-4E38-8824-A85595867084}"/>
    <dgm:cxn modelId="{5C3F8B59-B45D-4F90-A9FF-9EE4903647E6}" type="presOf" srcId="{BC501879-9FCA-410B-BFA4-969B1C40F6C6}" destId="{534F8DD1-D47B-463C-B68D-F89F4A46ABF6}" srcOrd="0" destOrd="0" presId="urn:microsoft.com/office/officeart/2005/8/layout/orgChart1"/>
    <dgm:cxn modelId="{75A5C386-AFA8-4909-9F25-36210791FA56}" srcId="{6A503B5F-A92C-4B34-8999-651A81F71781}" destId="{B2AD24EC-D444-41B5-B980-FD3E60F7EF08}" srcOrd="0" destOrd="0" parTransId="{A15943BD-B8E0-4EE8-9F5F-BBD81C1B5AD9}" sibTransId="{6D5C079D-03EA-4A1A-85AF-05810CAF3710}"/>
    <dgm:cxn modelId="{9F96BC12-D43A-488C-8B97-0C5C8F00C295}" srcId="{2C48B7CC-E4E7-4831-AF02-0D3F2004A61E}" destId="{A437F68A-3893-4940-8ECB-74029E536A20}" srcOrd="2" destOrd="0" parTransId="{559C72B9-518E-487E-BE15-8499268E8474}" sibTransId="{91B80A75-E3AE-47EA-A016-715ACB7671EB}"/>
    <dgm:cxn modelId="{94E54DE1-656D-4FD6-9E82-89DBC29C8855}" srcId="{AD237575-8570-46FD-93FB-9DCE9B2F9633}" destId="{DBA81CBD-D7CC-44CB-A876-718D162350B9}" srcOrd="1" destOrd="0" parTransId="{0512E1A1-CD2C-400F-909F-993D2F78A40A}" sibTransId="{346F7952-9CBE-4FBF-BDE5-FAF30A38EECB}"/>
    <dgm:cxn modelId="{FB227F18-1D5C-41E3-A33C-A3F063A8593A}" type="presOf" srcId="{37C1AC2A-5196-4330-8637-5842FBF64CFA}" destId="{B0F5BCF4-6398-4C93-B90A-853F4041C314}" srcOrd="0" destOrd="0" presId="urn:microsoft.com/office/officeart/2005/8/layout/orgChart1"/>
    <dgm:cxn modelId="{314B7118-71E2-49BA-B212-88F6649673C1}" type="presOf" srcId="{4A0074ED-E41F-4926-A54E-EBB24034C003}" destId="{3336C015-818B-4896-B052-AE8D808F5DF8}" srcOrd="0" destOrd="0" presId="urn:microsoft.com/office/officeart/2005/8/layout/orgChart1"/>
    <dgm:cxn modelId="{FDB8207C-B918-44A3-8B63-BDB4BE094A58}" srcId="{9F4F1BD8-E6A6-4833-AABD-03B7F6AEAE7B}" destId="{6A503B5F-A92C-4B34-8999-651A81F71781}" srcOrd="0" destOrd="0" parTransId="{45391EDA-E818-4E64-B7FF-E5C4ABCB7330}" sibTransId="{DA99B04F-C0A4-46E2-A3B9-7BE21137F837}"/>
    <dgm:cxn modelId="{3C5E47C3-439C-4D88-94BD-F3A46B0E8818}" type="presOf" srcId="{5A360DF6-3C2F-4077-AD3D-C5937A08FBF6}" destId="{874896D0-C48A-48A7-B435-70D0E919FF95}" srcOrd="0" destOrd="0" presId="urn:microsoft.com/office/officeart/2005/8/layout/orgChart1"/>
    <dgm:cxn modelId="{F4FA6BD3-67E2-4386-AC26-7E475C8C4EAA}" srcId="{AD237575-8570-46FD-93FB-9DCE9B2F9633}" destId="{9FB8E571-3A7C-43C3-B787-557AA5F62DFD}" srcOrd="2" destOrd="0" parTransId="{4A0074ED-E41F-4926-A54E-EBB24034C003}" sibTransId="{AF1DAF41-E837-483A-9223-6FB48B236BB9}"/>
    <dgm:cxn modelId="{E3A0D9AB-11BE-4118-A57B-7B2E01222754}" type="presOf" srcId="{BE6C00D8-B7BA-4277-B064-13CF66F92288}" destId="{7C0CA176-D678-48C9-9CBF-8921D22A60AC}" srcOrd="0" destOrd="0" presId="urn:microsoft.com/office/officeart/2005/8/layout/orgChart1"/>
    <dgm:cxn modelId="{6C15DB45-7560-4C22-96F6-5F728E6A8E42}" type="presOf" srcId="{0C43554B-D574-44B4-AB6A-4A030819B210}" destId="{4BD5F01D-D11E-4B0D-A0C9-73D7016C3FF2}" srcOrd="0" destOrd="0" presId="urn:microsoft.com/office/officeart/2005/8/layout/orgChart1"/>
    <dgm:cxn modelId="{6A4EB652-3D65-4407-88BD-DA498E1681BB}" srcId="{6A503B5F-A92C-4B34-8999-651A81F71781}" destId="{2C48B7CC-E4E7-4831-AF02-0D3F2004A61E}" srcOrd="1" destOrd="0" parTransId="{7AE8153F-B723-4ACD-A8A0-7495E09B70CF}" sibTransId="{1AF7B0F0-7D70-40A4-B194-EC9C0D8E54F5}"/>
    <dgm:cxn modelId="{C0B145CA-FE77-4C71-8E99-0193A65405F3}" type="presOf" srcId="{7AE8153F-B723-4ACD-A8A0-7495E09B70CF}" destId="{95303EF4-B1D9-4ADB-82D7-E019C568518D}" srcOrd="0" destOrd="0" presId="urn:microsoft.com/office/officeart/2005/8/layout/orgChart1"/>
    <dgm:cxn modelId="{4B05862A-5E86-400C-BAE4-DA14B1B4BF4A}" srcId="{B2AD24EC-D444-41B5-B980-FD3E60F7EF08}" destId="{B9E724EC-7C74-400B-9509-F32D07B5590C}" srcOrd="1" destOrd="0" parTransId="{D6301537-DC69-483F-9EFF-064FDAC83C0B}" sibTransId="{61419A7B-2826-463B-B6D0-86EC958CBADA}"/>
    <dgm:cxn modelId="{CD777528-4526-4251-80C0-A7F65222B9BE}" type="presOf" srcId="{DBA81CBD-D7CC-44CB-A876-718D162350B9}" destId="{017A8DA3-1BD6-44BE-83B7-7F0C6123F39D}" srcOrd="1" destOrd="0" presId="urn:microsoft.com/office/officeart/2005/8/layout/orgChart1"/>
    <dgm:cxn modelId="{A150FC6F-DE76-43EC-890F-C321BB8C6C8F}" srcId="{2C48B7CC-E4E7-4831-AF02-0D3F2004A61E}" destId="{AF51539B-BD24-49F9-B083-E8A1E40BDF55}" srcOrd="0" destOrd="0" parTransId="{0C43554B-D574-44B4-AB6A-4A030819B210}" sibTransId="{91EE920A-E1C3-460D-A96B-9BA797A16DBA}"/>
    <dgm:cxn modelId="{39B496BB-D55F-4D8D-B98D-D1876BEDE93C}" type="presOf" srcId="{364C52DD-BE14-4A9B-B1C4-ADA63C0FE86A}" destId="{5A6636EA-F2EB-4B6B-AB5D-29BCF7D1F857}" srcOrd="1" destOrd="0" presId="urn:microsoft.com/office/officeart/2005/8/layout/orgChart1"/>
    <dgm:cxn modelId="{41734C72-B4D4-4F51-8849-53F0F0F16864}" type="presParOf" srcId="{61DC646B-6540-4F1B-935A-B80A92F88382}" destId="{A6FB7076-F804-420B-BE26-9A90B2F0BB6A}" srcOrd="0" destOrd="0" presId="urn:microsoft.com/office/officeart/2005/8/layout/orgChart1"/>
    <dgm:cxn modelId="{BBF6573D-38F2-4438-8450-1ADC2070BF38}" type="presParOf" srcId="{A6FB7076-F804-420B-BE26-9A90B2F0BB6A}" destId="{6537773F-F263-4044-AFD6-8C3BCA19A4B3}" srcOrd="0" destOrd="0" presId="urn:microsoft.com/office/officeart/2005/8/layout/orgChart1"/>
    <dgm:cxn modelId="{ED71CEEA-21EC-40D6-A3D9-043D6DA8F23A}" type="presParOf" srcId="{6537773F-F263-4044-AFD6-8C3BCA19A4B3}" destId="{E205F909-81B0-4419-804C-6D5AD0FE082A}" srcOrd="0" destOrd="0" presId="urn:microsoft.com/office/officeart/2005/8/layout/orgChart1"/>
    <dgm:cxn modelId="{0E751529-8B6D-4D75-83C3-503BFD4D37EC}" type="presParOf" srcId="{6537773F-F263-4044-AFD6-8C3BCA19A4B3}" destId="{305B6460-C369-4CB7-AE82-7BEEB9A3F3ED}" srcOrd="1" destOrd="0" presId="urn:microsoft.com/office/officeart/2005/8/layout/orgChart1"/>
    <dgm:cxn modelId="{A4C3C30F-45EC-492B-92A4-AE13D9AFFC6F}" type="presParOf" srcId="{A6FB7076-F804-420B-BE26-9A90B2F0BB6A}" destId="{A7E9C2EC-0AD5-4CF4-8227-4563722320CC}" srcOrd="1" destOrd="0" presId="urn:microsoft.com/office/officeart/2005/8/layout/orgChart1"/>
    <dgm:cxn modelId="{7828A5C1-EED3-4D5B-ABA2-417A9F5C789A}" type="presParOf" srcId="{A7E9C2EC-0AD5-4CF4-8227-4563722320CC}" destId="{2FA066E7-0048-460C-8DEE-C590CE82BA22}" srcOrd="0" destOrd="0" presId="urn:microsoft.com/office/officeart/2005/8/layout/orgChart1"/>
    <dgm:cxn modelId="{7E4A55AA-D6D1-48FB-BDFA-B4BC7965EFA4}" type="presParOf" srcId="{A7E9C2EC-0AD5-4CF4-8227-4563722320CC}" destId="{43EEBB79-8451-4090-8103-B4A1ABE51088}" srcOrd="1" destOrd="0" presId="urn:microsoft.com/office/officeart/2005/8/layout/orgChart1"/>
    <dgm:cxn modelId="{3B230F68-E649-4B11-9678-77B5EC21AF1E}" type="presParOf" srcId="{43EEBB79-8451-4090-8103-B4A1ABE51088}" destId="{4D8666FD-E9AA-4D48-AF18-7B3B36DF814F}" srcOrd="0" destOrd="0" presId="urn:microsoft.com/office/officeart/2005/8/layout/orgChart1"/>
    <dgm:cxn modelId="{27E49410-37CF-4AB6-9C96-DC33EF4D3953}" type="presParOf" srcId="{4D8666FD-E9AA-4D48-AF18-7B3B36DF814F}" destId="{3C5B3E64-D7CF-4191-8C89-1C589E1B6654}" srcOrd="0" destOrd="0" presId="urn:microsoft.com/office/officeart/2005/8/layout/orgChart1"/>
    <dgm:cxn modelId="{128033AA-9C06-4B1A-97E9-B1D4CC1993FA}" type="presParOf" srcId="{4D8666FD-E9AA-4D48-AF18-7B3B36DF814F}" destId="{803F4248-D788-47CE-934B-CFBAE14DAD90}" srcOrd="1" destOrd="0" presId="urn:microsoft.com/office/officeart/2005/8/layout/orgChart1"/>
    <dgm:cxn modelId="{6BBB2A27-4D31-4D8C-A851-CE8DA10C226C}" type="presParOf" srcId="{43EEBB79-8451-4090-8103-B4A1ABE51088}" destId="{15D7A576-D358-4DE4-AE56-940B2F1E0C5A}" srcOrd="1" destOrd="0" presId="urn:microsoft.com/office/officeart/2005/8/layout/orgChart1"/>
    <dgm:cxn modelId="{732DAC60-C2D5-4B96-8DAF-B9BA63E33AED}" type="presParOf" srcId="{15D7A576-D358-4DE4-AE56-940B2F1E0C5A}" destId="{BE7071CB-CD6D-475B-B4A4-912C4348D643}" srcOrd="0" destOrd="0" presId="urn:microsoft.com/office/officeart/2005/8/layout/orgChart1"/>
    <dgm:cxn modelId="{E09E6C59-49D6-48D1-B29A-E5C8AE18A66C}" type="presParOf" srcId="{15D7A576-D358-4DE4-AE56-940B2F1E0C5A}" destId="{4AA0A9C5-79AC-44B6-9D40-AA735534A256}" srcOrd="1" destOrd="0" presId="urn:microsoft.com/office/officeart/2005/8/layout/orgChart1"/>
    <dgm:cxn modelId="{A64E6AA0-CE0B-440A-BE04-C0E7573C9371}" type="presParOf" srcId="{4AA0A9C5-79AC-44B6-9D40-AA735534A256}" destId="{931D7A8B-B893-4CEB-96F4-BF5BA5D60344}" srcOrd="0" destOrd="0" presId="urn:microsoft.com/office/officeart/2005/8/layout/orgChart1"/>
    <dgm:cxn modelId="{19562478-E815-455F-A13E-03D81942F98A}" type="presParOf" srcId="{931D7A8B-B893-4CEB-96F4-BF5BA5D60344}" destId="{35EF33AD-C715-4D48-8A5B-A353146D3EF4}" srcOrd="0" destOrd="0" presId="urn:microsoft.com/office/officeart/2005/8/layout/orgChart1"/>
    <dgm:cxn modelId="{9D514267-26E7-4FF2-BDF3-3B678F2CEA5D}" type="presParOf" srcId="{931D7A8B-B893-4CEB-96F4-BF5BA5D60344}" destId="{5A6636EA-F2EB-4B6B-AB5D-29BCF7D1F857}" srcOrd="1" destOrd="0" presId="urn:microsoft.com/office/officeart/2005/8/layout/orgChart1"/>
    <dgm:cxn modelId="{A568545E-DB17-4F8E-9548-F51664A3346D}" type="presParOf" srcId="{4AA0A9C5-79AC-44B6-9D40-AA735534A256}" destId="{BE3134BD-9717-47A4-90FC-6203CD1C4757}" srcOrd="1" destOrd="0" presId="urn:microsoft.com/office/officeart/2005/8/layout/orgChart1"/>
    <dgm:cxn modelId="{0ADAB8B1-F6AC-47AD-BDC3-33E462F433C3}" type="presParOf" srcId="{4AA0A9C5-79AC-44B6-9D40-AA735534A256}" destId="{2BB1BD04-1E51-418F-82C5-85B718A69257}" srcOrd="2" destOrd="0" presId="urn:microsoft.com/office/officeart/2005/8/layout/orgChart1"/>
    <dgm:cxn modelId="{8606804E-DA0E-4223-840C-842C868F7A3B}" type="presParOf" srcId="{15D7A576-D358-4DE4-AE56-940B2F1E0C5A}" destId="{35028556-93FF-4F86-9A3E-84C9EABE321A}" srcOrd="2" destOrd="0" presId="urn:microsoft.com/office/officeart/2005/8/layout/orgChart1"/>
    <dgm:cxn modelId="{90646FB9-C106-400E-8968-4980EE4DD122}" type="presParOf" srcId="{15D7A576-D358-4DE4-AE56-940B2F1E0C5A}" destId="{AC466D39-568D-474F-8016-0FBF86EEEBF4}" srcOrd="3" destOrd="0" presId="urn:microsoft.com/office/officeart/2005/8/layout/orgChart1"/>
    <dgm:cxn modelId="{7C566A73-DA91-41F0-BAEF-D8A2A5987F94}" type="presParOf" srcId="{AC466D39-568D-474F-8016-0FBF86EEEBF4}" destId="{9521AEDE-476B-48A4-9026-B90FF6A2B93F}" srcOrd="0" destOrd="0" presId="urn:microsoft.com/office/officeart/2005/8/layout/orgChart1"/>
    <dgm:cxn modelId="{8BF29BAC-0383-4765-879C-91E528BCCAD1}" type="presParOf" srcId="{9521AEDE-476B-48A4-9026-B90FF6A2B93F}" destId="{79494FAE-D2F6-443A-9603-56C6333C9BE9}" srcOrd="0" destOrd="0" presId="urn:microsoft.com/office/officeart/2005/8/layout/orgChart1"/>
    <dgm:cxn modelId="{E964B393-FD40-47BB-849E-DA1CBFA062E6}" type="presParOf" srcId="{9521AEDE-476B-48A4-9026-B90FF6A2B93F}" destId="{D77A074D-BFA1-4449-8EE4-A2C4936FA618}" srcOrd="1" destOrd="0" presId="urn:microsoft.com/office/officeart/2005/8/layout/orgChart1"/>
    <dgm:cxn modelId="{CC31A508-4D91-4B83-9132-2E9D4ACAADDC}" type="presParOf" srcId="{AC466D39-568D-474F-8016-0FBF86EEEBF4}" destId="{D7E6BC9C-69AF-4108-A800-59A61A5BB87D}" srcOrd="1" destOrd="0" presId="urn:microsoft.com/office/officeart/2005/8/layout/orgChart1"/>
    <dgm:cxn modelId="{11CFD646-6035-43BA-BCCC-586765591688}" type="presParOf" srcId="{AC466D39-568D-474F-8016-0FBF86EEEBF4}" destId="{CB3838ED-4E5E-4CBA-A3A8-FC69E4B1D6C3}" srcOrd="2" destOrd="0" presId="urn:microsoft.com/office/officeart/2005/8/layout/orgChart1"/>
    <dgm:cxn modelId="{89014CCA-D4C6-4EC6-89A6-1788F8A202FC}" type="presParOf" srcId="{15D7A576-D358-4DE4-AE56-940B2F1E0C5A}" destId="{7C0CA176-D678-48C9-9CBF-8921D22A60AC}" srcOrd="4" destOrd="0" presId="urn:microsoft.com/office/officeart/2005/8/layout/orgChart1"/>
    <dgm:cxn modelId="{D3108806-9A38-49B4-B145-A5B8D2E51AC6}" type="presParOf" srcId="{15D7A576-D358-4DE4-AE56-940B2F1E0C5A}" destId="{DDF349DF-82BA-4FCF-84CA-B60EA864FE73}" srcOrd="5" destOrd="0" presId="urn:microsoft.com/office/officeart/2005/8/layout/orgChart1"/>
    <dgm:cxn modelId="{35463937-3C4A-4B4A-A759-CCE2557225B4}" type="presParOf" srcId="{DDF349DF-82BA-4FCF-84CA-B60EA864FE73}" destId="{4422634C-BCE3-4A27-82DE-944D1127E3C3}" srcOrd="0" destOrd="0" presId="urn:microsoft.com/office/officeart/2005/8/layout/orgChart1"/>
    <dgm:cxn modelId="{58EAC66A-D5C5-4250-9DED-C3756E1407C0}" type="presParOf" srcId="{4422634C-BCE3-4A27-82DE-944D1127E3C3}" destId="{874896D0-C48A-48A7-B435-70D0E919FF95}" srcOrd="0" destOrd="0" presId="urn:microsoft.com/office/officeart/2005/8/layout/orgChart1"/>
    <dgm:cxn modelId="{2DF50B37-204E-4B9D-AC83-B01F3603EA93}" type="presParOf" srcId="{4422634C-BCE3-4A27-82DE-944D1127E3C3}" destId="{619B80F0-2F0F-44B7-84C6-203C9C63BC8F}" srcOrd="1" destOrd="0" presId="urn:microsoft.com/office/officeart/2005/8/layout/orgChart1"/>
    <dgm:cxn modelId="{F5DD03E7-EC79-4957-ACE2-F4E0949EFFF6}" type="presParOf" srcId="{DDF349DF-82BA-4FCF-84CA-B60EA864FE73}" destId="{F777BF76-3AB7-4705-89D0-2155FA4F5E2D}" srcOrd="1" destOrd="0" presId="urn:microsoft.com/office/officeart/2005/8/layout/orgChart1"/>
    <dgm:cxn modelId="{55384D4D-BF24-4A9D-8FFD-FB298F2EF37E}" type="presParOf" srcId="{DDF349DF-82BA-4FCF-84CA-B60EA864FE73}" destId="{0CE55AD5-4504-4323-A062-14DEB80A7E8C}" srcOrd="2" destOrd="0" presId="urn:microsoft.com/office/officeart/2005/8/layout/orgChart1"/>
    <dgm:cxn modelId="{86CA3EE1-34D2-443E-9AE9-01686E4F11D9}" type="presParOf" srcId="{43EEBB79-8451-4090-8103-B4A1ABE51088}" destId="{31F95D31-A431-4319-8A51-FE7A6730865B}" srcOrd="2" destOrd="0" presId="urn:microsoft.com/office/officeart/2005/8/layout/orgChart1"/>
    <dgm:cxn modelId="{E91D950B-0E99-478F-A9FB-9A39EA169DCB}" type="presParOf" srcId="{A7E9C2EC-0AD5-4CF4-8227-4563722320CC}" destId="{95303EF4-B1D9-4ADB-82D7-E019C568518D}" srcOrd="2" destOrd="0" presId="urn:microsoft.com/office/officeart/2005/8/layout/orgChart1"/>
    <dgm:cxn modelId="{FCBF8CBD-A71F-49C5-90FC-2C9EA566D232}" type="presParOf" srcId="{A7E9C2EC-0AD5-4CF4-8227-4563722320CC}" destId="{6B9F2556-391E-415F-B301-D2BF786E7DEF}" srcOrd="3" destOrd="0" presId="urn:microsoft.com/office/officeart/2005/8/layout/orgChart1"/>
    <dgm:cxn modelId="{B5D638B5-4C52-419C-9167-2FD223806108}" type="presParOf" srcId="{6B9F2556-391E-415F-B301-D2BF786E7DEF}" destId="{25C28612-FD1B-44BF-9E97-38CB29A38172}" srcOrd="0" destOrd="0" presId="urn:microsoft.com/office/officeart/2005/8/layout/orgChart1"/>
    <dgm:cxn modelId="{8DE336E5-0B52-4BD3-A343-57823E5A212A}" type="presParOf" srcId="{25C28612-FD1B-44BF-9E97-38CB29A38172}" destId="{A9E68ED7-FC4F-4A97-92C7-0DD8114BB9FD}" srcOrd="0" destOrd="0" presId="urn:microsoft.com/office/officeart/2005/8/layout/orgChart1"/>
    <dgm:cxn modelId="{0BE06A62-D3BD-4971-B7FB-D95E0403A623}" type="presParOf" srcId="{25C28612-FD1B-44BF-9E97-38CB29A38172}" destId="{AC62CA72-88E3-4A39-A794-67FAF92BFD80}" srcOrd="1" destOrd="0" presId="urn:microsoft.com/office/officeart/2005/8/layout/orgChart1"/>
    <dgm:cxn modelId="{EC4E4A33-0B43-47C3-BA6A-59204C8B776A}" type="presParOf" srcId="{6B9F2556-391E-415F-B301-D2BF786E7DEF}" destId="{EE733D5F-50DF-443E-B380-71F38387E936}" srcOrd="1" destOrd="0" presId="urn:microsoft.com/office/officeart/2005/8/layout/orgChart1"/>
    <dgm:cxn modelId="{FB8ADC5B-4FA2-4758-AC9B-7A0925CF16B0}" type="presParOf" srcId="{EE733D5F-50DF-443E-B380-71F38387E936}" destId="{4BD5F01D-D11E-4B0D-A0C9-73D7016C3FF2}" srcOrd="0" destOrd="0" presId="urn:microsoft.com/office/officeart/2005/8/layout/orgChart1"/>
    <dgm:cxn modelId="{C1073EB6-E7B0-42E0-BC11-030D390132D6}" type="presParOf" srcId="{EE733D5F-50DF-443E-B380-71F38387E936}" destId="{F8274085-97FB-42B9-8814-701ACCD0E142}" srcOrd="1" destOrd="0" presId="urn:microsoft.com/office/officeart/2005/8/layout/orgChart1"/>
    <dgm:cxn modelId="{8A6F51F5-2928-42B7-9356-5691480C6CAE}" type="presParOf" srcId="{F8274085-97FB-42B9-8814-701ACCD0E142}" destId="{A73FB6BE-542E-4ED6-8A73-0DD7E84B8EB7}" srcOrd="0" destOrd="0" presId="urn:microsoft.com/office/officeart/2005/8/layout/orgChart1"/>
    <dgm:cxn modelId="{4027BB75-5C79-4424-AF8B-D7D80618CFB8}" type="presParOf" srcId="{A73FB6BE-542E-4ED6-8A73-0DD7E84B8EB7}" destId="{5661F8A7-EA9A-4FD1-9A22-8D501A6F90C4}" srcOrd="0" destOrd="0" presId="urn:microsoft.com/office/officeart/2005/8/layout/orgChart1"/>
    <dgm:cxn modelId="{8B3A18EE-6AC5-4EEB-831A-F38AF40A14A1}" type="presParOf" srcId="{A73FB6BE-542E-4ED6-8A73-0DD7E84B8EB7}" destId="{C5D3259B-8CC5-40B9-B1F5-A2767C61D9C2}" srcOrd="1" destOrd="0" presId="urn:microsoft.com/office/officeart/2005/8/layout/orgChart1"/>
    <dgm:cxn modelId="{99ED202E-C047-45AF-B9AA-238FE3E24841}" type="presParOf" srcId="{F8274085-97FB-42B9-8814-701ACCD0E142}" destId="{49F8536C-EF05-4AF3-A6A5-483D64D1EFCE}" srcOrd="1" destOrd="0" presId="urn:microsoft.com/office/officeart/2005/8/layout/orgChart1"/>
    <dgm:cxn modelId="{C4DD3C6D-F694-4C65-BE31-5393FFAC8118}" type="presParOf" srcId="{F8274085-97FB-42B9-8814-701ACCD0E142}" destId="{711D9055-9A0B-4C25-9BD7-0B229E030D58}" srcOrd="2" destOrd="0" presId="urn:microsoft.com/office/officeart/2005/8/layout/orgChart1"/>
    <dgm:cxn modelId="{DFCDB8E5-797A-44E9-94C3-FBC6E473FF2A}" type="presParOf" srcId="{EE733D5F-50DF-443E-B380-71F38387E936}" destId="{534F8DD1-D47B-463C-B68D-F89F4A46ABF6}" srcOrd="2" destOrd="0" presId="urn:microsoft.com/office/officeart/2005/8/layout/orgChart1"/>
    <dgm:cxn modelId="{1F2180AC-29D2-481A-8C0A-72355D676AFC}" type="presParOf" srcId="{EE733D5F-50DF-443E-B380-71F38387E936}" destId="{3115FA35-DB8F-4BF8-BDAF-4319170F3916}" srcOrd="3" destOrd="0" presId="urn:microsoft.com/office/officeart/2005/8/layout/orgChart1"/>
    <dgm:cxn modelId="{2FC497CA-B382-4459-B246-29C3ECF3BE41}" type="presParOf" srcId="{3115FA35-DB8F-4BF8-BDAF-4319170F3916}" destId="{A5B08FEC-70EB-4BD1-A6AF-252CB1BCCE02}" srcOrd="0" destOrd="0" presId="urn:microsoft.com/office/officeart/2005/8/layout/orgChart1"/>
    <dgm:cxn modelId="{E0888922-ED75-49E4-9C10-4CD5DC04748B}" type="presParOf" srcId="{A5B08FEC-70EB-4BD1-A6AF-252CB1BCCE02}" destId="{4F98C8F2-340C-474A-91FC-6A019EA8A292}" srcOrd="0" destOrd="0" presId="urn:microsoft.com/office/officeart/2005/8/layout/orgChart1"/>
    <dgm:cxn modelId="{CACA215B-F0CA-4CE9-8A14-9549AC49266E}" type="presParOf" srcId="{A5B08FEC-70EB-4BD1-A6AF-252CB1BCCE02}" destId="{25EC456D-17FB-4FDF-BA77-4B2110DF8085}" srcOrd="1" destOrd="0" presId="urn:microsoft.com/office/officeart/2005/8/layout/orgChart1"/>
    <dgm:cxn modelId="{AEC9FB6E-4569-4634-823B-F1D2332A018D}" type="presParOf" srcId="{3115FA35-DB8F-4BF8-BDAF-4319170F3916}" destId="{79E14199-00CA-478F-B8EB-F98B874A65D4}" srcOrd="1" destOrd="0" presId="urn:microsoft.com/office/officeart/2005/8/layout/orgChart1"/>
    <dgm:cxn modelId="{586197AB-D459-4169-B1F0-0910603234B8}" type="presParOf" srcId="{3115FA35-DB8F-4BF8-BDAF-4319170F3916}" destId="{D8B3890D-9575-4857-9E28-BD2F7A75CFFA}" srcOrd="2" destOrd="0" presId="urn:microsoft.com/office/officeart/2005/8/layout/orgChart1"/>
    <dgm:cxn modelId="{B2DE6E06-3236-479E-807E-F4169C838729}" type="presParOf" srcId="{EE733D5F-50DF-443E-B380-71F38387E936}" destId="{6701B253-6975-4C2C-87C2-B1C996BFDDEC}" srcOrd="4" destOrd="0" presId="urn:microsoft.com/office/officeart/2005/8/layout/orgChart1"/>
    <dgm:cxn modelId="{1FF6103D-A601-4886-AE2A-B70AA4D5AA93}" type="presParOf" srcId="{EE733D5F-50DF-443E-B380-71F38387E936}" destId="{65B000EC-2AD0-4F51-8EC6-879804B906BC}" srcOrd="5" destOrd="0" presId="urn:microsoft.com/office/officeart/2005/8/layout/orgChart1"/>
    <dgm:cxn modelId="{5C362B09-9D6B-4679-8A34-F8C3EABE404C}" type="presParOf" srcId="{65B000EC-2AD0-4F51-8EC6-879804B906BC}" destId="{F6D117DA-4F89-4251-9786-97187BF7F90B}" srcOrd="0" destOrd="0" presId="urn:microsoft.com/office/officeart/2005/8/layout/orgChart1"/>
    <dgm:cxn modelId="{9034981A-67B6-401D-B670-89CCCF565529}" type="presParOf" srcId="{F6D117DA-4F89-4251-9786-97187BF7F90B}" destId="{E491B844-46CF-41DE-97A7-B2FF6274C87E}" srcOrd="0" destOrd="0" presId="urn:microsoft.com/office/officeart/2005/8/layout/orgChart1"/>
    <dgm:cxn modelId="{B376B804-820F-4B0F-8E14-9888D742821F}" type="presParOf" srcId="{F6D117DA-4F89-4251-9786-97187BF7F90B}" destId="{C6848FBA-897E-47A2-89FB-A5FD0B5D0187}" srcOrd="1" destOrd="0" presId="urn:microsoft.com/office/officeart/2005/8/layout/orgChart1"/>
    <dgm:cxn modelId="{6DBAAB86-F4AC-491D-9E2D-639971B01CF9}" type="presParOf" srcId="{65B000EC-2AD0-4F51-8EC6-879804B906BC}" destId="{9C891103-B079-42C5-BF30-F7BC73AD7A9B}" srcOrd="1" destOrd="0" presId="urn:microsoft.com/office/officeart/2005/8/layout/orgChart1"/>
    <dgm:cxn modelId="{EF9AF87A-6436-4E9D-AE6A-C186E52270D8}" type="presParOf" srcId="{65B000EC-2AD0-4F51-8EC6-879804B906BC}" destId="{1F7BD921-6664-4578-ABDE-9E7AD478FAD6}" srcOrd="2" destOrd="0" presId="urn:microsoft.com/office/officeart/2005/8/layout/orgChart1"/>
    <dgm:cxn modelId="{8021D8B2-4493-4FD0-AD0E-BAB1D042B598}" type="presParOf" srcId="{6B9F2556-391E-415F-B301-D2BF786E7DEF}" destId="{FDD2150B-5809-4F6D-ADDB-1EF4CBE46CA1}" srcOrd="2" destOrd="0" presId="urn:microsoft.com/office/officeart/2005/8/layout/orgChart1"/>
    <dgm:cxn modelId="{9B3A23EF-DF08-47AD-854C-E53F417B0E32}" type="presParOf" srcId="{A7E9C2EC-0AD5-4CF4-8227-4563722320CC}" destId="{B30F088C-DF08-4151-BE2E-5C7F330073B5}" srcOrd="4" destOrd="0" presId="urn:microsoft.com/office/officeart/2005/8/layout/orgChart1"/>
    <dgm:cxn modelId="{55AF474B-F53F-4FC3-A550-47FE18A09434}" type="presParOf" srcId="{A7E9C2EC-0AD5-4CF4-8227-4563722320CC}" destId="{951217FE-54E9-49F7-922B-0E4748676FE5}" srcOrd="5" destOrd="0" presId="urn:microsoft.com/office/officeart/2005/8/layout/orgChart1"/>
    <dgm:cxn modelId="{50177B12-D4FC-43D2-90F8-2BFB38FB41BA}" type="presParOf" srcId="{951217FE-54E9-49F7-922B-0E4748676FE5}" destId="{0946E3FC-9B46-4AD4-B0CC-3935974C7DB7}" srcOrd="0" destOrd="0" presId="urn:microsoft.com/office/officeart/2005/8/layout/orgChart1"/>
    <dgm:cxn modelId="{8C8DF295-DF47-4143-A584-86E76970215E}" type="presParOf" srcId="{0946E3FC-9B46-4AD4-B0CC-3935974C7DB7}" destId="{5893BA12-5A5C-4F67-9F3E-928E422C6D59}" srcOrd="0" destOrd="0" presId="urn:microsoft.com/office/officeart/2005/8/layout/orgChart1"/>
    <dgm:cxn modelId="{34641424-F4ED-49E1-AABE-64BF292B0951}" type="presParOf" srcId="{0946E3FC-9B46-4AD4-B0CC-3935974C7DB7}" destId="{46EAD9E8-EF7D-4CC6-BEB0-98968F16E304}" srcOrd="1" destOrd="0" presId="urn:microsoft.com/office/officeart/2005/8/layout/orgChart1"/>
    <dgm:cxn modelId="{A159982B-7A7B-4F5E-AED4-0C94F65A7052}" type="presParOf" srcId="{951217FE-54E9-49F7-922B-0E4748676FE5}" destId="{067C826B-3D42-4879-B842-9D0141A88199}" srcOrd="1" destOrd="0" presId="urn:microsoft.com/office/officeart/2005/8/layout/orgChart1"/>
    <dgm:cxn modelId="{A761C3D4-F00C-42F7-8C24-39276A63E4B1}" type="presParOf" srcId="{067C826B-3D42-4879-B842-9D0141A88199}" destId="{B0F5BCF4-6398-4C93-B90A-853F4041C314}" srcOrd="0" destOrd="0" presId="urn:microsoft.com/office/officeart/2005/8/layout/orgChart1"/>
    <dgm:cxn modelId="{BED31495-F94A-47F3-8420-51DB87BAA6CE}" type="presParOf" srcId="{067C826B-3D42-4879-B842-9D0141A88199}" destId="{4F011D16-C201-41D7-9D1F-F74D5C3BB6F3}" srcOrd="1" destOrd="0" presId="urn:microsoft.com/office/officeart/2005/8/layout/orgChart1"/>
    <dgm:cxn modelId="{11F5AA41-796C-4EC0-AF2E-B5D34223DFE1}" type="presParOf" srcId="{4F011D16-C201-41D7-9D1F-F74D5C3BB6F3}" destId="{84636D1C-76FB-4610-BA42-3F64421F4D25}" srcOrd="0" destOrd="0" presId="urn:microsoft.com/office/officeart/2005/8/layout/orgChart1"/>
    <dgm:cxn modelId="{114E6716-1902-4C3E-B425-360793266A71}" type="presParOf" srcId="{84636D1C-76FB-4610-BA42-3F64421F4D25}" destId="{01CAD3E7-6B7E-41AC-A44F-266C9A8F91DE}" srcOrd="0" destOrd="0" presId="urn:microsoft.com/office/officeart/2005/8/layout/orgChart1"/>
    <dgm:cxn modelId="{6B4D0FD8-6761-41CB-9403-F1538A8B1B39}" type="presParOf" srcId="{84636D1C-76FB-4610-BA42-3F64421F4D25}" destId="{3DFDFF3C-6696-4903-A7B4-ACD78617B578}" srcOrd="1" destOrd="0" presId="urn:microsoft.com/office/officeart/2005/8/layout/orgChart1"/>
    <dgm:cxn modelId="{B0B309B2-1993-450D-B38D-4FC2730AB13F}" type="presParOf" srcId="{4F011D16-C201-41D7-9D1F-F74D5C3BB6F3}" destId="{66399CBE-BE05-46B6-AC59-0AF221C59B27}" srcOrd="1" destOrd="0" presId="urn:microsoft.com/office/officeart/2005/8/layout/orgChart1"/>
    <dgm:cxn modelId="{DBF6ED3B-4F83-4645-AEBD-0049DFECE18C}" type="presParOf" srcId="{4F011D16-C201-41D7-9D1F-F74D5C3BB6F3}" destId="{9A00C72A-4E30-4CDB-9506-FA6B434BE9F1}" srcOrd="2" destOrd="0" presId="urn:microsoft.com/office/officeart/2005/8/layout/orgChart1"/>
    <dgm:cxn modelId="{186FE938-ED50-4E85-812A-E9C80B42F6BE}" type="presParOf" srcId="{067C826B-3D42-4879-B842-9D0141A88199}" destId="{1202598A-8056-45C6-9849-B70362EDAA18}" srcOrd="2" destOrd="0" presId="urn:microsoft.com/office/officeart/2005/8/layout/orgChart1"/>
    <dgm:cxn modelId="{D26B0CDA-7CCA-4493-9EC2-63179ED1D104}" type="presParOf" srcId="{067C826B-3D42-4879-B842-9D0141A88199}" destId="{AC3E4FAB-F6D2-48E7-8408-44A67E4D8C6F}" srcOrd="3" destOrd="0" presId="urn:microsoft.com/office/officeart/2005/8/layout/orgChart1"/>
    <dgm:cxn modelId="{2DA0F856-41F2-483B-832C-B53DAAC578A0}" type="presParOf" srcId="{AC3E4FAB-F6D2-48E7-8408-44A67E4D8C6F}" destId="{673A8CB8-CB24-48A1-844C-8FD233504D31}" srcOrd="0" destOrd="0" presId="urn:microsoft.com/office/officeart/2005/8/layout/orgChart1"/>
    <dgm:cxn modelId="{A6934E1A-A2A8-4B89-9187-D1C9560BEB53}" type="presParOf" srcId="{673A8CB8-CB24-48A1-844C-8FD233504D31}" destId="{A9BB674D-C97C-4632-981F-0821D20D6263}" srcOrd="0" destOrd="0" presId="urn:microsoft.com/office/officeart/2005/8/layout/orgChart1"/>
    <dgm:cxn modelId="{2C328058-6D54-40A5-9C31-40D94E004D5C}" type="presParOf" srcId="{673A8CB8-CB24-48A1-844C-8FD233504D31}" destId="{017A8DA3-1BD6-44BE-83B7-7F0C6123F39D}" srcOrd="1" destOrd="0" presId="urn:microsoft.com/office/officeart/2005/8/layout/orgChart1"/>
    <dgm:cxn modelId="{B48AF866-61BF-4199-9AD9-007FAEEAFD55}" type="presParOf" srcId="{AC3E4FAB-F6D2-48E7-8408-44A67E4D8C6F}" destId="{149E2C7A-3F9D-4143-BD2B-0F60A7CBD515}" srcOrd="1" destOrd="0" presId="urn:microsoft.com/office/officeart/2005/8/layout/orgChart1"/>
    <dgm:cxn modelId="{CB199095-F906-4EDD-BA48-DF2CB4D66A12}" type="presParOf" srcId="{AC3E4FAB-F6D2-48E7-8408-44A67E4D8C6F}" destId="{863846D3-3CDE-4172-93F6-A018F57D2BBA}" srcOrd="2" destOrd="0" presId="urn:microsoft.com/office/officeart/2005/8/layout/orgChart1"/>
    <dgm:cxn modelId="{A39D29B5-2BD9-4906-A062-56564633279E}" type="presParOf" srcId="{067C826B-3D42-4879-B842-9D0141A88199}" destId="{3336C015-818B-4896-B052-AE8D808F5DF8}" srcOrd="4" destOrd="0" presId="urn:microsoft.com/office/officeart/2005/8/layout/orgChart1"/>
    <dgm:cxn modelId="{1A72EE03-4798-4FCB-8C73-5C85AF84F4D6}" type="presParOf" srcId="{067C826B-3D42-4879-B842-9D0141A88199}" destId="{A6D16907-363F-4475-86C6-8CCA2D6DA6D8}" srcOrd="5" destOrd="0" presId="urn:microsoft.com/office/officeart/2005/8/layout/orgChart1"/>
    <dgm:cxn modelId="{7FDFBE88-59CC-420A-8104-0E75C815BB64}" type="presParOf" srcId="{A6D16907-363F-4475-86C6-8CCA2D6DA6D8}" destId="{8B3A394A-4E1A-4685-BFAD-9EE4CE1C8686}" srcOrd="0" destOrd="0" presId="urn:microsoft.com/office/officeart/2005/8/layout/orgChart1"/>
    <dgm:cxn modelId="{61D3CEF6-EF0A-4B89-AB03-9864B9EDBA60}" type="presParOf" srcId="{8B3A394A-4E1A-4685-BFAD-9EE4CE1C8686}" destId="{99FCEDB6-4786-44F7-A271-39BB5B9854B5}" srcOrd="0" destOrd="0" presId="urn:microsoft.com/office/officeart/2005/8/layout/orgChart1"/>
    <dgm:cxn modelId="{90E0D06F-28F4-4B6D-8CC3-E74DD0CD9A9D}" type="presParOf" srcId="{8B3A394A-4E1A-4685-BFAD-9EE4CE1C8686}" destId="{D4BDF11B-396F-44F4-A735-05517E11DA35}" srcOrd="1" destOrd="0" presId="urn:microsoft.com/office/officeart/2005/8/layout/orgChart1"/>
    <dgm:cxn modelId="{F79B80EB-12B0-4658-8225-9369BB8E7E9A}" type="presParOf" srcId="{A6D16907-363F-4475-86C6-8CCA2D6DA6D8}" destId="{C22D4976-35CF-4CA3-A6D4-AAFCEC702A56}" srcOrd="1" destOrd="0" presId="urn:microsoft.com/office/officeart/2005/8/layout/orgChart1"/>
    <dgm:cxn modelId="{365F9508-DB97-4289-8DBF-10AA9D48E3B7}" type="presParOf" srcId="{A6D16907-363F-4475-86C6-8CCA2D6DA6D8}" destId="{05AD0A04-5255-4598-B15C-904E4361FE36}" srcOrd="2" destOrd="0" presId="urn:microsoft.com/office/officeart/2005/8/layout/orgChart1"/>
    <dgm:cxn modelId="{485DE5BD-477D-4EF0-9648-B0CFA24E07F5}" type="presParOf" srcId="{951217FE-54E9-49F7-922B-0E4748676FE5}" destId="{41BDC460-0442-4286-893E-9A5B864D25EB}" srcOrd="2" destOrd="0" presId="urn:microsoft.com/office/officeart/2005/8/layout/orgChart1"/>
    <dgm:cxn modelId="{D90DDD6F-7678-4C65-982E-3F40C8E25085}" type="presParOf" srcId="{A6FB7076-F804-420B-BE26-9A90B2F0BB6A}" destId="{7184E7B6-D370-41DD-B6C4-639330E6113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05EE7-5681-4CEF-8EEF-B7CF356E8C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BAC0F379-41CF-45CB-801A-4D15ADE6940E}">
      <dgm:prSet phldrT="[文字]" custT="1"/>
      <dgm:spPr/>
      <dgm:t>
        <a:bodyPr/>
        <a:lstStyle/>
        <a:p>
          <a:r>
            <a:rPr lang="zh-TW" altLang="en-US" sz="2400" dirty="0" smtClean="0"/>
            <a:t>事前</a:t>
          </a:r>
          <a:endParaRPr lang="zh-TW" altLang="en-US" sz="2400" dirty="0"/>
        </a:p>
      </dgm:t>
    </dgm:pt>
    <dgm:pt modelId="{8F59F690-D915-4D83-B70B-8E95E84CF673}" type="parTrans" cxnId="{31DBC84C-7F42-4309-BB33-ADC9747242FE}">
      <dgm:prSet/>
      <dgm:spPr/>
      <dgm:t>
        <a:bodyPr/>
        <a:lstStyle/>
        <a:p>
          <a:endParaRPr lang="zh-TW" altLang="en-US"/>
        </a:p>
      </dgm:t>
    </dgm:pt>
    <dgm:pt modelId="{39BD6000-9149-44CA-B560-251FE895FA60}" type="sibTrans" cxnId="{31DBC84C-7F42-4309-BB33-ADC9747242FE}">
      <dgm:prSet/>
      <dgm:spPr/>
      <dgm:t>
        <a:bodyPr/>
        <a:lstStyle/>
        <a:p>
          <a:endParaRPr lang="zh-TW" altLang="en-US"/>
        </a:p>
      </dgm:t>
    </dgm:pt>
    <dgm:pt modelId="{D362FAFC-B2CD-49B7-8B9C-79D4BA58240F}">
      <dgm:prSet custT="1"/>
      <dgm:spPr/>
      <dgm:t>
        <a:bodyPr/>
        <a:lstStyle/>
        <a:p>
          <a:r>
            <a:rPr lang="zh-TW" altLang="en-US" sz="2400" dirty="0" smtClean="0"/>
            <a:t>事中</a:t>
          </a:r>
          <a:endParaRPr lang="en-US" altLang="zh-TW" sz="2400" dirty="0" smtClean="0"/>
        </a:p>
      </dgm:t>
    </dgm:pt>
    <dgm:pt modelId="{752933DB-843B-4B49-B385-362D1F7B2CDF}" type="parTrans" cxnId="{0853EFFA-972F-4110-A888-B9B7E784DD58}">
      <dgm:prSet/>
      <dgm:spPr/>
      <dgm:t>
        <a:bodyPr/>
        <a:lstStyle/>
        <a:p>
          <a:endParaRPr lang="zh-TW" altLang="en-US"/>
        </a:p>
      </dgm:t>
    </dgm:pt>
    <dgm:pt modelId="{10BB85D0-0CDE-4DA3-ABF3-321ACE3DFC4A}" type="sibTrans" cxnId="{0853EFFA-972F-4110-A888-B9B7E784DD58}">
      <dgm:prSet/>
      <dgm:spPr/>
      <dgm:t>
        <a:bodyPr/>
        <a:lstStyle/>
        <a:p>
          <a:endParaRPr lang="zh-TW" altLang="en-US"/>
        </a:p>
      </dgm:t>
    </dgm:pt>
    <dgm:pt modelId="{6C28DD21-7D0F-497B-ADB3-9867E796FD2B}">
      <dgm:prSet custT="1"/>
      <dgm:spPr/>
      <dgm:t>
        <a:bodyPr/>
        <a:lstStyle/>
        <a:p>
          <a:r>
            <a:rPr lang="zh-TW" altLang="en-US" sz="2400" dirty="0" smtClean="0"/>
            <a:t>事後</a:t>
          </a:r>
          <a:endParaRPr lang="zh-TW" altLang="en-US" sz="2400" dirty="0"/>
        </a:p>
      </dgm:t>
    </dgm:pt>
    <dgm:pt modelId="{DB48A5D0-B77C-4470-8500-916B0872099D}" type="parTrans" cxnId="{CC979DA5-77A3-4D7F-9D49-145425CD6ACB}">
      <dgm:prSet/>
      <dgm:spPr/>
      <dgm:t>
        <a:bodyPr/>
        <a:lstStyle/>
        <a:p>
          <a:endParaRPr lang="zh-TW" altLang="en-US"/>
        </a:p>
      </dgm:t>
    </dgm:pt>
    <dgm:pt modelId="{B090497E-B1E2-4A64-A9D5-A44B1F8948D2}" type="sibTrans" cxnId="{CC979DA5-77A3-4D7F-9D49-145425CD6ACB}">
      <dgm:prSet/>
      <dgm:spPr/>
      <dgm:t>
        <a:bodyPr/>
        <a:lstStyle/>
        <a:p>
          <a:endParaRPr lang="zh-TW" altLang="en-US"/>
        </a:p>
      </dgm:t>
    </dgm:pt>
    <dgm:pt modelId="{B789994E-CBB2-485E-A21E-0A853A90D4E3}">
      <dgm:prSet phldrT="[文字]" custT="1"/>
      <dgm:spPr/>
      <dgm:t>
        <a:bodyPr/>
        <a:lstStyle/>
        <a:p>
          <a:r>
            <a:rPr lang="zh-TW" altLang="en-US" sz="2000" dirty="0" smtClean="0"/>
            <a:t>在事前，防禦措施要達到嚇阻的效果，讓攻擊者知難而退。</a:t>
          </a:r>
          <a:endParaRPr lang="zh-TW" altLang="en-US" sz="2000" dirty="0"/>
        </a:p>
      </dgm:t>
    </dgm:pt>
    <dgm:pt modelId="{1A4F84D1-13F5-4796-94A6-A9A589928D73}" type="parTrans" cxnId="{500325EE-1FE8-4BB3-A2BB-2B22F61ECB16}">
      <dgm:prSet/>
      <dgm:spPr/>
      <dgm:t>
        <a:bodyPr/>
        <a:lstStyle/>
        <a:p>
          <a:endParaRPr lang="zh-TW" altLang="en-US"/>
        </a:p>
      </dgm:t>
    </dgm:pt>
    <dgm:pt modelId="{D94BAAC0-DDED-4B5F-9F84-BAE48B6DC894}" type="sibTrans" cxnId="{500325EE-1FE8-4BB3-A2BB-2B22F61ECB16}">
      <dgm:prSet/>
      <dgm:spPr/>
      <dgm:t>
        <a:bodyPr/>
        <a:lstStyle/>
        <a:p>
          <a:endParaRPr lang="zh-TW" altLang="en-US"/>
        </a:p>
      </dgm:t>
    </dgm:pt>
    <dgm:pt modelId="{6A68C008-8440-4C8B-9520-E745325FE015}">
      <dgm:prSet custT="1"/>
      <dgm:spPr/>
      <dgm:t>
        <a:bodyPr/>
        <a:lstStyle/>
        <a:p>
          <a:r>
            <a:rPr lang="zh-TW" altLang="en-US" sz="2000" dirty="0" smtClean="0"/>
            <a:t>在事件發生中，我們希望能儘量拖延入侵者的行動，並儘快偵測；設計防禦措施時可以多考慮拖延與偵測的綜效。</a:t>
          </a:r>
          <a:endParaRPr lang="en-US" altLang="zh-TW" sz="2000" dirty="0" smtClean="0"/>
        </a:p>
      </dgm:t>
    </dgm:pt>
    <dgm:pt modelId="{55892B2D-05ED-485E-A0CB-5745FE80B6A2}" type="parTrans" cxnId="{72B06B2B-6A96-4E59-9040-3AA8AD637D9D}">
      <dgm:prSet/>
      <dgm:spPr/>
      <dgm:t>
        <a:bodyPr/>
        <a:lstStyle/>
        <a:p>
          <a:endParaRPr lang="zh-TW" altLang="en-US"/>
        </a:p>
      </dgm:t>
    </dgm:pt>
    <dgm:pt modelId="{1B615901-6077-4CE9-9BC1-FC5C9C44CEFE}" type="sibTrans" cxnId="{72B06B2B-6A96-4E59-9040-3AA8AD637D9D}">
      <dgm:prSet/>
      <dgm:spPr/>
      <dgm:t>
        <a:bodyPr/>
        <a:lstStyle/>
        <a:p>
          <a:endParaRPr lang="zh-TW" altLang="en-US"/>
        </a:p>
      </dgm:t>
    </dgm:pt>
    <dgm:pt modelId="{B540CB5A-893A-4C2D-AC5A-5F572C67B6EB}">
      <dgm:prSet custT="1"/>
      <dgm:spPr/>
      <dgm:t>
        <a:bodyPr/>
        <a:lstStyle/>
        <a:p>
          <a:r>
            <a:rPr lang="zh-TW" altLang="en-US" sz="2000" dirty="0" smtClean="0"/>
            <a:t>在偵測到入侵事件後，值勤人員要快速評估狀況並採取行動。防禦措施要能記錄犯罪證據，做為事後追查與起訴的憑據。</a:t>
          </a:r>
          <a:endParaRPr lang="zh-TW" altLang="en-US" sz="2000" dirty="0"/>
        </a:p>
      </dgm:t>
    </dgm:pt>
    <dgm:pt modelId="{C1B6733A-7A65-456B-B7D2-2915E98FB3CC}" type="parTrans" cxnId="{0A8FC349-D353-430A-80F6-2F990938E002}">
      <dgm:prSet/>
      <dgm:spPr/>
      <dgm:t>
        <a:bodyPr/>
        <a:lstStyle/>
        <a:p>
          <a:endParaRPr lang="zh-TW" altLang="en-US"/>
        </a:p>
      </dgm:t>
    </dgm:pt>
    <dgm:pt modelId="{37BFBD56-4946-47EB-ACEE-DB3D287AAF2F}" type="sibTrans" cxnId="{0A8FC349-D353-430A-80F6-2F990938E002}">
      <dgm:prSet/>
      <dgm:spPr/>
      <dgm:t>
        <a:bodyPr/>
        <a:lstStyle/>
        <a:p>
          <a:endParaRPr lang="zh-TW" altLang="en-US"/>
        </a:p>
      </dgm:t>
    </dgm:pt>
    <dgm:pt modelId="{4D1EC63F-DC2D-4AD2-8E0D-AECF7C91B157}" type="pres">
      <dgm:prSet presAssocID="{31D05EE7-5681-4CEF-8EEF-B7CF356E8CF6}" presName="linear" presStyleCnt="0">
        <dgm:presLayoutVars>
          <dgm:dir/>
          <dgm:animLvl val="lvl"/>
          <dgm:resizeHandles val="exact"/>
        </dgm:presLayoutVars>
      </dgm:prSet>
      <dgm:spPr/>
      <dgm:t>
        <a:bodyPr/>
        <a:lstStyle/>
        <a:p>
          <a:endParaRPr lang="zh-TW" altLang="en-US"/>
        </a:p>
      </dgm:t>
    </dgm:pt>
    <dgm:pt modelId="{3C8EF3E6-A766-4990-BDC5-89BA4FF751AA}" type="pres">
      <dgm:prSet presAssocID="{BAC0F379-41CF-45CB-801A-4D15ADE6940E}" presName="parentLin" presStyleCnt="0"/>
      <dgm:spPr/>
    </dgm:pt>
    <dgm:pt modelId="{8C4E6F11-8A3A-4E98-BBE9-A97D1F6D1EA5}" type="pres">
      <dgm:prSet presAssocID="{BAC0F379-41CF-45CB-801A-4D15ADE6940E}" presName="parentLeftMargin" presStyleLbl="node1" presStyleIdx="0" presStyleCnt="3"/>
      <dgm:spPr/>
      <dgm:t>
        <a:bodyPr/>
        <a:lstStyle/>
        <a:p>
          <a:endParaRPr lang="zh-TW" altLang="en-US"/>
        </a:p>
      </dgm:t>
    </dgm:pt>
    <dgm:pt modelId="{AE130F1C-62A2-489C-8883-AC972F307D1F}" type="pres">
      <dgm:prSet presAssocID="{BAC0F379-41CF-45CB-801A-4D15ADE6940E}" presName="parentText" presStyleLbl="node1" presStyleIdx="0" presStyleCnt="3">
        <dgm:presLayoutVars>
          <dgm:chMax val="0"/>
          <dgm:bulletEnabled val="1"/>
        </dgm:presLayoutVars>
      </dgm:prSet>
      <dgm:spPr/>
      <dgm:t>
        <a:bodyPr/>
        <a:lstStyle/>
        <a:p>
          <a:endParaRPr lang="zh-TW" altLang="en-US"/>
        </a:p>
      </dgm:t>
    </dgm:pt>
    <dgm:pt modelId="{58AA9CD5-0171-4D6F-B419-7400CC9DC9BC}" type="pres">
      <dgm:prSet presAssocID="{BAC0F379-41CF-45CB-801A-4D15ADE6940E}" presName="negativeSpace" presStyleCnt="0"/>
      <dgm:spPr/>
    </dgm:pt>
    <dgm:pt modelId="{B436014D-73A7-4C19-AFD7-866F1DA05EA0}" type="pres">
      <dgm:prSet presAssocID="{BAC0F379-41CF-45CB-801A-4D15ADE6940E}" presName="childText" presStyleLbl="conFgAcc1" presStyleIdx="0" presStyleCnt="3">
        <dgm:presLayoutVars>
          <dgm:bulletEnabled val="1"/>
        </dgm:presLayoutVars>
      </dgm:prSet>
      <dgm:spPr/>
      <dgm:t>
        <a:bodyPr/>
        <a:lstStyle/>
        <a:p>
          <a:endParaRPr lang="zh-TW" altLang="en-US"/>
        </a:p>
      </dgm:t>
    </dgm:pt>
    <dgm:pt modelId="{1C05AF2D-9E22-47CB-AD1F-093AB6DB585D}" type="pres">
      <dgm:prSet presAssocID="{39BD6000-9149-44CA-B560-251FE895FA60}" presName="spaceBetweenRectangles" presStyleCnt="0"/>
      <dgm:spPr/>
    </dgm:pt>
    <dgm:pt modelId="{2AC4F7ED-03A4-4F49-98F8-24C11E82012B}" type="pres">
      <dgm:prSet presAssocID="{D362FAFC-B2CD-49B7-8B9C-79D4BA58240F}" presName="parentLin" presStyleCnt="0"/>
      <dgm:spPr/>
    </dgm:pt>
    <dgm:pt modelId="{A21BF580-96FC-4ACD-AB14-3BDB6C7F4779}" type="pres">
      <dgm:prSet presAssocID="{D362FAFC-B2CD-49B7-8B9C-79D4BA58240F}" presName="parentLeftMargin" presStyleLbl="node1" presStyleIdx="0" presStyleCnt="3"/>
      <dgm:spPr/>
      <dgm:t>
        <a:bodyPr/>
        <a:lstStyle/>
        <a:p>
          <a:endParaRPr lang="zh-TW" altLang="en-US"/>
        </a:p>
      </dgm:t>
    </dgm:pt>
    <dgm:pt modelId="{DC101143-0A62-48EA-A09D-0D5C5EABD6FE}" type="pres">
      <dgm:prSet presAssocID="{D362FAFC-B2CD-49B7-8B9C-79D4BA58240F}" presName="parentText" presStyleLbl="node1" presStyleIdx="1" presStyleCnt="3">
        <dgm:presLayoutVars>
          <dgm:chMax val="0"/>
          <dgm:bulletEnabled val="1"/>
        </dgm:presLayoutVars>
      </dgm:prSet>
      <dgm:spPr/>
      <dgm:t>
        <a:bodyPr/>
        <a:lstStyle/>
        <a:p>
          <a:endParaRPr lang="zh-TW" altLang="en-US"/>
        </a:p>
      </dgm:t>
    </dgm:pt>
    <dgm:pt modelId="{D17B33EF-8BE9-4651-A543-9C61FCEAC25A}" type="pres">
      <dgm:prSet presAssocID="{D362FAFC-B2CD-49B7-8B9C-79D4BA58240F}" presName="negativeSpace" presStyleCnt="0"/>
      <dgm:spPr/>
    </dgm:pt>
    <dgm:pt modelId="{950A56C2-A2C6-4E51-B0B1-A451C5583C7F}" type="pres">
      <dgm:prSet presAssocID="{D362FAFC-B2CD-49B7-8B9C-79D4BA58240F}" presName="childText" presStyleLbl="conFgAcc1" presStyleIdx="1" presStyleCnt="3">
        <dgm:presLayoutVars>
          <dgm:bulletEnabled val="1"/>
        </dgm:presLayoutVars>
      </dgm:prSet>
      <dgm:spPr/>
      <dgm:t>
        <a:bodyPr/>
        <a:lstStyle/>
        <a:p>
          <a:endParaRPr lang="zh-TW" altLang="en-US"/>
        </a:p>
      </dgm:t>
    </dgm:pt>
    <dgm:pt modelId="{2DDD4999-C1CE-49F6-A016-F045E393B2A7}" type="pres">
      <dgm:prSet presAssocID="{10BB85D0-0CDE-4DA3-ABF3-321ACE3DFC4A}" presName="spaceBetweenRectangles" presStyleCnt="0"/>
      <dgm:spPr/>
    </dgm:pt>
    <dgm:pt modelId="{7A202E7F-45BE-4248-89AD-AF4CA9164D79}" type="pres">
      <dgm:prSet presAssocID="{6C28DD21-7D0F-497B-ADB3-9867E796FD2B}" presName="parentLin" presStyleCnt="0"/>
      <dgm:spPr/>
    </dgm:pt>
    <dgm:pt modelId="{CAF4A604-30A0-494C-B891-CC3F2A07E022}" type="pres">
      <dgm:prSet presAssocID="{6C28DD21-7D0F-497B-ADB3-9867E796FD2B}" presName="parentLeftMargin" presStyleLbl="node1" presStyleIdx="1" presStyleCnt="3"/>
      <dgm:spPr/>
      <dgm:t>
        <a:bodyPr/>
        <a:lstStyle/>
        <a:p>
          <a:endParaRPr lang="zh-TW" altLang="en-US"/>
        </a:p>
      </dgm:t>
    </dgm:pt>
    <dgm:pt modelId="{72159C5D-18D8-4F60-A36D-B7B723CADF83}" type="pres">
      <dgm:prSet presAssocID="{6C28DD21-7D0F-497B-ADB3-9867E796FD2B}" presName="parentText" presStyleLbl="node1" presStyleIdx="2" presStyleCnt="3">
        <dgm:presLayoutVars>
          <dgm:chMax val="0"/>
          <dgm:bulletEnabled val="1"/>
        </dgm:presLayoutVars>
      </dgm:prSet>
      <dgm:spPr/>
      <dgm:t>
        <a:bodyPr/>
        <a:lstStyle/>
        <a:p>
          <a:endParaRPr lang="zh-TW" altLang="en-US"/>
        </a:p>
      </dgm:t>
    </dgm:pt>
    <dgm:pt modelId="{36E33D8B-2F68-4E63-851E-920748C06E33}" type="pres">
      <dgm:prSet presAssocID="{6C28DD21-7D0F-497B-ADB3-9867E796FD2B}" presName="negativeSpace" presStyleCnt="0"/>
      <dgm:spPr/>
    </dgm:pt>
    <dgm:pt modelId="{07BB95FC-C3A1-4F32-9EB8-1D3DE4E8242C}" type="pres">
      <dgm:prSet presAssocID="{6C28DD21-7D0F-497B-ADB3-9867E796FD2B}" presName="childText" presStyleLbl="conFgAcc1" presStyleIdx="2" presStyleCnt="3">
        <dgm:presLayoutVars>
          <dgm:bulletEnabled val="1"/>
        </dgm:presLayoutVars>
      </dgm:prSet>
      <dgm:spPr/>
      <dgm:t>
        <a:bodyPr/>
        <a:lstStyle/>
        <a:p>
          <a:endParaRPr lang="zh-TW" altLang="en-US"/>
        </a:p>
      </dgm:t>
    </dgm:pt>
  </dgm:ptLst>
  <dgm:cxnLst>
    <dgm:cxn modelId="{B0BD84E5-0186-420E-989D-7D67E770037A}" type="presOf" srcId="{6C28DD21-7D0F-497B-ADB3-9867E796FD2B}" destId="{CAF4A604-30A0-494C-B891-CC3F2A07E022}" srcOrd="0" destOrd="0" presId="urn:microsoft.com/office/officeart/2005/8/layout/list1"/>
    <dgm:cxn modelId="{0A8FC349-D353-430A-80F6-2F990938E002}" srcId="{6C28DD21-7D0F-497B-ADB3-9867E796FD2B}" destId="{B540CB5A-893A-4C2D-AC5A-5F572C67B6EB}" srcOrd="0" destOrd="0" parTransId="{C1B6733A-7A65-456B-B7D2-2915E98FB3CC}" sibTransId="{37BFBD56-4946-47EB-ACEE-DB3D287AAF2F}"/>
    <dgm:cxn modelId="{915B1442-66B0-44E9-9D7E-149AB58B472D}" type="presOf" srcId="{BAC0F379-41CF-45CB-801A-4D15ADE6940E}" destId="{AE130F1C-62A2-489C-8883-AC972F307D1F}" srcOrd="1" destOrd="0" presId="urn:microsoft.com/office/officeart/2005/8/layout/list1"/>
    <dgm:cxn modelId="{5316C0EC-8CAC-4A70-A33B-E6F9B6E10058}" type="presOf" srcId="{B789994E-CBB2-485E-A21E-0A853A90D4E3}" destId="{B436014D-73A7-4C19-AFD7-866F1DA05EA0}" srcOrd="0" destOrd="0" presId="urn:microsoft.com/office/officeart/2005/8/layout/list1"/>
    <dgm:cxn modelId="{72B06B2B-6A96-4E59-9040-3AA8AD637D9D}" srcId="{D362FAFC-B2CD-49B7-8B9C-79D4BA58240F}" destId="{6A68C008-8440-4C8B-9520-E745325FE015}" srcOrd="0" destOrd="0" parTransId="{55892B2D-05ED-485E-A0CB-5745FE80B6A2}" sibTransId="{1B615901-6077-4CE9-9BC1-FC5C9C44CEFE}"/>
    <dgm:cxn modelId="{500325EE-1FE8-4BB3-A2BB-2B22F61ECB16}" srcId="{BAC0F379-41CF-45CB-801A-4D15ADE6940E}" destId="{B789994E-CBB2-485E-A21E-0A853A90D4E3}" srcOrd="0" destOrd="0" parTransId="{1A4F84D1-13F5-4796-94A6-A9A589928D73}" sibTransId="{D94BAAC0-DDED-4B5F-9F84-BAE48B6DC894}"/>
    <dgm:cxn modelId="{FA916A37-9760-458B-BF14-D0D47479DE82}" type="presOf" srcId="{D362FAFC-B2CD-49B7-8B9C-79D4BA58240F}" destId="{A21BF580-96FC-4ACD-AB14-3BDB6C7F4779}" srcOrd="0" destOrd="0" presId="urn:microsoft.com/office/officeart/2005/8/layout/list1"/>
    <dgm:cxn modelId="{206266A9-D1C9-4B75-9F0A-71412CB28FA7}" type="presOf" srcId="{BAC0F379-41CF-45CB-801A-4D15ADE6940E}" destId="{8C4E6F11-8A3A-4E98-BBE9-A97D1F6D1EA5}" srcOrd="0" destOrd="0" presId="urn:microsoft.com/office/officeart/2005/8/layout/list1"/>
    <dgm:cxn modelId="{9FE96E68-E86A-46D1-89A7-71B1F622897C}" type="presOf" srcId="{6C28DD21-7D0F-497B-ADB3-9867E796FD2B}" destId="{72159C5D-18D8-4F60-A36D-B7B723CADF83}" srcOrd="1" destOrd="0" presId="urn:microsoft.com/office/officeart/2005/8/layout/list1"/>
    <dgm:cxn modelId="{2A914BE0-6567-48D4-9537-FA1F69BD7378}" type="presOf" srcId="{D362FAFC-B2CD-49B7-8B9C-79D4BA58240F}" destId="{DC101143-0A62-48EA-A09D-0D5C5EABD6FE}" srcOrd="1" destOrd="0" presId="urn:microsoft.com/office/officeart/2005/8/layout/list1"/>
    <dgm:cxn modelId="{FE04BEDC-6680-4D08-ADDF-44F24201D1FE}" type="presOf" srcId="{31D05EE7-5681-4CEF-8EEF-B7CF356E8CF6}" destId="{4D1EC63F-DC2D-4AD2-8E0D-AECF7C91B157}" srcOrd="0" destOrd="0" presId="urn:microsoft.com/office/officeart/2005/8/layout/list1"/>
    <dgm:cxn modelId="{CC979DA5-77A3-4D7F-9D49-145425CD6ACB}" srcId="{31D05EE7-5681-4CEF-8EEF-B7CF356E8CF6}" destId="{6C28DD21-7D0F-497B-ADB3-9867E796FD2B}" srcOrd="2" destOrd="0" parTransId="{DB48A5D0-B77C-4470-8500-916B0872099D}" sibTransId="{B090497E-B1E2-4A64-A9D5-A44B1F8948D2}"/>
    <dgm:cxn modelId="{31DBC84C-7F42-4309-BB33-ADC9747242FE}" srcId="{31D05EE7-5681-4CEF-8EEF-B7CF356E8CF6}" destId="{BAC0F379-41CF-45CB-801A-4D15ADE6940E}" srcOrd="0" destOrd="0" parTransId="{8F59F690-D915-4D83-B70B-8E95E84CF673}" sibTransId="{39BD6000-9149-44CA-B560-251FE895FA60}"/>
    <dgm:cxn modelId="{4E1D9DAB-CF77-4014-B263-3FF4C86D2703}" type="presOf" srcId="{B540CB5A-893A-4C2D-AC5A-5F572C67B6EB}" destId="{07BB95FC-C3A1-4F32-9EB8-1D3DE4E8242C}" srcOrd="0" destOrd="0" presId="urn:microsoft.com/office/officeart/2005/8/layout/list1"/>
    <dgm:cxn modelId="{DD0D0E12-8DDA-4FAB-84DD-7D1B87381313}" type="presOf" srcId="{6A68C008-8440-4C8B-9520-E745325FE015}" destId="{950A56C2-A2C6-4E51-B0B1-A451C5583C7F}" srcOrd="0" destOrd="0" presId="urn:microsoft.com/office/officeart/2005/8/layout/list1"/>
    <dgm:cxn modelId="{0853EFFA-972F-4110-A888-B9B7E784DD58}" srcId="{31D05EE7-5681-4CEF-8EEF-B7CF356E8CF6}" destId="{D362FAFC-B2CD-49B7-8B9C-79D4BA58240F}" srcOrd="1" destOrd="0" parTransId="{752933DB-843B-4B49-B385-362D1F7B2CDF}" sibTransId="{10BB85D0-0CDE-4DA3-ABF3-321ACE3DFC4A}"/>
    <dgm:cxn modelId="{933C6478-6614-487B-B960-F1A06193C280}" type="presParOf" srcId="{4D1EC63F-DC2D-4AD2-8E0D-AECF7C91B157}" destId="{3C8EF3E6-A766-4990-BDC5-89BA4FF751AA}" srcOrd="0" destOrd="0" presId="urn:microsoft.com/office/officeart/2005/8/layout/list1"/>
    <dgm:cxn modelId="{740542EC-C5FB-4737-8C70-6E8FC4026B5D}" type="presParOf" srcId="{3C8EF3E6-A766-4990-BDC5-89BA4FF751AA}" destId="{8C4E6F11-8A3A-4E98-BBE9-A97D1F6D1EA5}" srcOrd="0" destOrd="0" presId="urn:microsoft.com/office/officeart/2005/8/layout/list1"/>
    <dgm:cxn modelId="{12D53DFE-88E8-44F3-A630-F778F7681FF7}" type="presParOf" srcId="{3C8EF3E6-A766-4990-BDC5-89BA4FF751AA}" destId="{AE130F1C-62A2-489C-8883-AC972F307D1F}" srcOrd="1" destOrd="0" presId="urn:microsoft.com/office/officeart/2005/8/layout/list1"/>
    <dgm:cxn modelId="{1FC8E85A-5C7C-49F9-BF43-C035A287C07B}" type="presParOf" srcId="{4D1EC63F-DC2D-4AD2-8E0D-AECF7C91B157}" destId="{58AA9CD5-0171-4D6F-B419-7400CC9DC9BC}" srcOrd="1" destOrd="0" presId="urn:microsoft.com/office/officeart/2005/8/layout/list1"/>
    <dgm:cxn modelId="{187C940A-4D3B-4CD5-8605-E62A777F6BD8}" type="presParOf" srcId="{4D1EC63F-DC2D-4AD2-8E0D-AECF7C91B157}" destId="{B436014D-73A7-4C19-AFD7-866F1DA05EA0}" srcOrd="2" destOrd="0" presId="urn:microsoft.com/office/officeart/2005/8/layout/list1"/>
    <dgm:cxn modelId="{3DA4A4AA-3A59-47BA-AE8E-58B2AEF69EFF}" type="presParOf" srcId="{4D1EC63F-DC2D-4AD2-8E0D-AECF7C91B157}" destId="{1C05AF2D-9E22-47CB-AD1F-093AB6DB585D}" srcOrd="3" destOrd="0" presId="urn:microsoft.com/office/officeart/2005/8/layout/list1"/>
    <dgm:cxn modelId="{A9B7B3BF-7297-4D32-BB04-1BC11A56F307}" type="presParOf" srcId="{4D1EC63F-DC2D-4AD2-8E0D-AECF7C91B157}" destId="{2AC4F7ED-03A4-4F49-98F8-24C11E82012B}" srcOrd="4" destOrd="0" presId="urn:microsoft.com/office/officeart/2005/8/layout/list1"/>
    <dgm:cxn modelId="{06FB5EB5-9410-4E82-8BA9-1670C5B62C22}" type="presParOf" srcId="{2AC4F7ED-03A4-4F49-98F8-24C11E82012B}" destId="{A21BF580-96FC-4ACD-AB14-3BDB6C7F4779}" srcOrd="0" destOrd="0" presId="urn:microsoft.com/office/officeart/2005/8/layout/list1"/>
    <dgm:cxn modelId="{612DF65B-BA86-41BB-8471-1A4D740ABEEE}" type="presParOf" srcId="{2AC4F7ED-03A4-4F49-98F8-24C11E82012B}" destId="{DC101143-0A62-48EA-A09D-0D5C5EABD6FE}" srcOrd="1" destOrd="0" presId="urn:microsoft.com/office/officeart/2005/8/layout/list1"/>
    <dgm:cxn modelId="{0ED895E7-DFBC-44BA-9B90-F72E75A90887}" type="presParOf" srcId="{4D1EC63F-DC2D-4AD2-8E0D-AECF7C91B157}" destId="{D17B33EF-8BE9-4651-A543-9C61FCEAC25A}" srcOrd="5" destOrd="0" presId="urn:microsoft.com/office/officeart/2005/8/layout/list1"/>
    <dgm:cxn modelId="{36104BDE-2DC3-4715-A87B-83D008BB6387}" type="presParOf" srcId="{4D1EC63F-DC2D-4AD2-8E0D-AECF7C91B157}" destId="{950A56C2-A2C6-4E51-B0B1-A451C5583C7F}" srcOrd="6" destOrd="0" presId="urn:microsoft.com/office/officeart/2005/8/layout/list1"/>
    <dgm:cxn modelId="{0FEEA672-D0BC-41AB-ACCB-806F56817A25}" type="presParOf" srcId="{4D1EC63F-DC2D-4AD2-8E0D-AECF7C91B157}" destId="{2DDD4999-C1CE-49F6-A016-F045E393B2A7}" srcOrd="7" destOrd="0" presId="urn:microsoft.com/office/officeart/2005/8/layout/list1"/>
    <dgm:cxn modelId="{AEE05C67-90C2-4152-A9E4-4A5203D43CCF}" type="presParOf" srcId="{4D1EC63F-DC2D-4AD2-8E0D-AECF7C91B157}" destId="{7A202E7F-45BE-4248-89AD-AF4CA9164D79}" srcOrd="8" destOrd="0" presId="urn:microsoft.com/office/officeart/2005/8/layout/list1"/>
    <dgm:cxn modelId="{85285822-E723-490A-B702-B6F68B3A4EC0}" type="presParOf" srcId="{7A202E7F-45BE-4248-89AD-AF4CA9164D79}" destId="{CAF4A604-30A0-494C-B891-CC3F2A07E022}" srcOrd="0" destOrd="0" presId="urn:microsoft.com/office/officeart/2005/8/layout/list1"/>
    <dgm:cxn modelId="{50B3B9E5-E790-4EF8-B680-67C4C58F8BA9}" type="presParOf" srcId="{7A202E7F-45BE-4248-89AD-AF4CA9164D79}" destId="{72159C5D-18D8-4F60-A36D-B7B723CADF83}" srcOrd="1" destOrd="0" presId="urn:microsoft.com/office/officeart/2005/8/layout/list1"/>
    <dgm:cxn modelId="{66D2B288-200C-438E-84E8-B0946522B712}" type="presParOf" srcId="{4D1EC63F-DC2D-4AD2-8E0D-AECF7C91B157}" destId="{36E33D8B-2F68-4E63-851E-920748C06E33}" srcOrd="9" destOrd="0" presId="urn:microsoft.com/office/officeart/2005/8/layout/list1"/>
    <dgm:cxn modelId="{8AA6BA99-6FB9-4DAF-AF61-379C57CFBC50}" type="presParOf" srcId="{4D1EC63F-DC2D-4AD2-8E0D-AECF7C91B157}" destId="{07BB95FC-C3A1-4F32-9EB8-1D3DE4E8242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6C015-818B-4896-B052-AE8D808F5DF8}">
      <dsp:nvSpPr>
        <dsp:cNvPr id="0" name=""/>
        <dsp:cNvSpPr/>
      </dsp:nvSpPr>
      <dsp:spPr>
        <a:xfrm>
          <a:off x="5151819" y="1848335"/>
          <a:ext cx="228648" cy="2865732"/>
        </a:xfrm>
        <a:custGeom>
          <a:avLst/>
          <a:gdLst/>
          <a:ahLst/>
          <a:cxnLst/>
          <a:rect l="0" t="0" r="0" b="0"/>
          <a:pathLst>
            <a:path>
              <a:moveTo>
                <a:pt x="0" y="0"/>
              </a:moveTo>
              <a:lnTo>
                <a:pt x="0" y="2865732"/>
              </a:lnTo>
              <a:lnTo>
                <a:pt x="228648" y="2865732"/>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2598A-8056-45C6-9849-B70362EDAA18}">
      <dsp:nvSpPr>
        <dsp:cNvPr id="0" name=""/>
        <dsp:cNvSpPr/>
      </dsp:nvSpPr>
      <dsp:spPr>
        <a:xfrm>
          <a:off x="5151819" y="1848335"/>
          <a:ext cx="228648" cy="1783461"/>
        </a:xfrm>
        <a:custGeom>
          <a:avLst/>
          <a:gdLst/>
          <a:ahLst/>
          <a:cxnLst/>
          <a:rect l="0" t="0" r="0" b="0"/>
          <a:pathLst>
            <a:path>
              <a:moveTo>
                <a:pt x="0" y="0"/>
              </a:moveTo>
              <a:lnTo>
                <a:pt x="0" y="1783461"/>
              </a:lnTo>
              <a:lnTo>
                <a:pt x="228648" y="1783461"/>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F5BCF4-6398-4C93-B90A-853F4041C314}">
      <dsp:nvSpPr>
        <dsp:cNvPr id="0" name=""/>
        <dsp:cNvSpPr/>
      </dsp:nvSpPr>
      <dsp:spPr>
        <a:xfrm>
          <a:off x="5151819" y="1848335"/>
          <a:ext cx="228648" cy="701189"/>
        </a:xfrm>
        <a:custGeom>
          <a:avLst/>
          <a:gdLst/>
          <a:ahLst/>
          <a:cxnLst/>
          <a:rect l="0" t="0" r="0" b="0"/>
          <a:pathLst>
            <a:path>
              <a:moveTo>
                <a:pt x="0" y="0"/>
              </a:moveTo>
              <a:lnTo>
                <a:pt x="0" y="701189"/>
              </a:lnTo>
              <a:lnTo>
                <a:pt x="228648" y="701189"/>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0F088C-DF08-4151-BE2E-5C7F330073B5}">
      <dsp:nvSpPr>
        <dsp:cNvPr id="0" name=""/>
        <dsp:cNvSpPr/>
      </dsp:nvSpPr>
      <dsp:spPr>
        <a:xfrm>
          <a:off x="3917115" y="766063"/>
          <a:ext cx="1844434" cy="320108"/>
        </a:xfrm>
        <a:custGeom>
          <a:avLst/>
          <a:gdLst/>
          <a:ahLst/>
          <a:cxnLst/>
          <a:rect l="0" t="0" r="0" b="0"/>
          <a:pathLst>
            <a:path>
              <a:moveTo>
                <a:pt x="0" y="0"/>
              </a:moveTo>
              <a:lnTo>
                <a:pt x="0" y="160054"/>
              </a:lnTo>
              <a:lnTo>
                <a:pt x="1844434" y="160054"/>
              </a:lnTo>
              <a:lnTo>
                <a:pt x="1844434" y="32010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1B253-6975-4C2C-87C2-B1C996BFDDEC}">
      <dsp:nvSpPr>
        <dsp:cNvPr id="0" name=""/>
        <dsp:cNvSpPr/>
      </dsp:nvSpPr>
      <dsp:spPr>
        <a:xfrm>
          <a:off x="3307385" y="1848335"/>
          <a:ext cx="228648" cy="2865732"/>
        </a:xfrm>
        <a:custGeom>
          <a:avLst/>
          <a:gdLst/>
          <a:ahLst/>
          <a:cxnLst/>
          <a:rect l="0" t="0" r="0" b="0"/>
          <a:pathLst>
            <a:path>
              <a:moveTo>
                <a:pt x="0" y="0"/>
              </a:moveTo>
              <a:lnTo>
                <a:pt x="0" y="2865732"/>
              </a:lnTo>
              <a:lnTo>
                <a:pt x="228648" y="2865732"/>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F8DD1-D47B-463C-B68D-F89F4A46ABF6}">
      <dsp:nvSpPr>
        <dsp:cNvPr id="0" name=""/>
        <dsp:cNvSpPr/>
      </dsp:nvSpPr>
      <dsp:spPr>
        <a:xfrm>
          <a:off x="3307385" y="1848335"/>
          <a:ext cx="228648" cy="1783461"/>
        </a:xfrm>
        <a:custGeom>
          <a:avLst/>
          <a:gdLst/>
          <a:ahLst/>
          <a:cxnLst/>
          <a:rect l="0" t="0" r="0" b="0"/>
          <a:pathLst>
            <a:path>
              <a:moveTo>
                <a:pt x="0" y="0"/>
              </a:moveTo>
              <a:lnTo>
                <a:pt x="0" y="1783461"/>
              </a:lnTo>
              <a:lnTo>
                <a:pt x="228648" y="1783461"/>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5F01D-D11E-4B0D-A0C9-73D7016C3FF2}">
      <dsp:nvSpPr>
        <dsp:cNvPr id="0" name=""/>
        <dsp:cNvSpPr/>
      </dsp:nvSpPr>
      <dsp:spPr>
        <a:xfrm>
          <a:off x="3307385" y="1848335"/>
          <a:ext cx="228648" cy="701189"/>
        </a:xfrm>
        <a:custGeom>
          <a:avLst/>
          <a:gdLst/>
          <a:ahLst/>
          <a:cxnLst/>
          <a:rect l="0" t="0" r="0" b="0"/>
          <a:pathLst>
            <a:path>
              <a:moveTo>
                <a:pt x="0" y="0"/>
              </a:moveTo>
              <a:lnTo>
                <a:pt x="0" y="701189"/>
              </a:lnTo>
              <a:lnTo>
                <a:pt x="228648" y="701189"/>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303EF4-B1D9-4ADB-82D7-E019C568518D}">
      <dsp:nvSpPr>
        <dsp:cNvPr id="0" name=""/>
        <dsp:cNvSpPr/>
      </dsp:nvSpPr>
      <dsp:spPr>
        <a:xfrm>
          <a:off x="3871395" y="766063"/>
          <a:ext cx="91440" cy="320108"/>
        </a:xfrm>
        <a:custGeom>
          <a:avLst/>
          <a:gdLst/>
          <a:ahLst/>
          <a:cxnLst/>
          <a:rect l="0" t="0" r="0" b="0"/>
          <a:pathLst>
            <a:path>
              <a:moveTo>
                <a:pt x="45720" y="0"/>
              </a:moveTo>
              <a:lnTo>
                <a:pt x="45720" y="32010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0CA176-D678-48C9-9CBF-8921D22A60AC}">
      <dsp:nvSpPr>
        <dsp:cNvPr id="0" name=""/>
        <dsp:cNvSpPr/>
      </dsp:nvSpPr>
      <dsp:spPr>
        <a:xfrm>
          <a:off x="1462951" y="1848335"/>
          <a:ext cx="228648" cy="2865732"/>
        </a:xfrm>
        <a:custGeom>
          <a:avLst/>
          <a:gdLst/>
          <a:ahLst/>
          <a:cxnLst/>
          <a:rect l="0" t="0" r="0" b="0"/>
          <a:pathLst>
            <a:path>
              <a:moveTo>
                <a:pt x="0" y="0"/>
              </a:moveTo>
              <a:lnTo>
                <a:pt x="0" y="2865732"/>
              </a:lnTo>
              <a:lnTo>
                <a:pt x="228648" y="2865732"/>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8556-93FF-4F86-9A3E-84C9EABE321A}">
      <dsp:nvSpPr>
        <dsp:cNvPr id="0" name=""/>
        <dsp:cNvSpPr/>
      </dsp:nvSpPr>
      <dsp:spPr>
        <a:xfrm>
          <a:off x="1462951" y="1848335"/>
          <a:ext cx="228648" cy="1783461"/>
        </a:xfrm>
        <a:custGeom>
          <a:avLst/>
          <a:gdLst/>
          <a:ahLst/>
          <a:cxnLst/>
          <a:rect l="0" t="0" r="0" b="0"/>
          <a:pathLst>
            <a:path>
              <a:moveTo>
                <a:pt x="0" y="0"/>
              </a:moveTo>
              <a:lnTo>
                <a:pt x="0" y="1783461"/>
              </a:lnTo>
              <a:lnTo>
                <a:pt x="228648" y="1783461"/>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7071CB-CD6D-475B-B4A4-912C4348D643}">
      <dsp:nvSpPr>
        <dsp:cNvPr id="0" name=""/>
        <dsp:cNvSpPr/>
      </dsp:nvSpPr>
      <dsp:spPr>
        <a:xfrm>
          <a:off x="1462951" y="1848335"/>
          <a:ext cx="228648" cy="701189"/>
        </a:xfrm>
        <a:custGeom>
          <a:avLst/>
          <a:gdLst/>
          <a:ahLst/>
          <a:cxnLst/>
          <a:rect l="0" t="0" r="0" b="0"/>
          <a:pathLst>
            <a:path>
              <a:moveTo>
                <a:pt x="0" y="0"/>
              </a:moveTo>
              <a:lnTo>
                <a:pt x="0" y="701189"/>
              </a:lnTo>
              <a:lnTo>
                <a:pt x="228648" y="701189"/>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A066E7-0048-460C-8DEE-C590CE82BA22}">
      <dsp:nvSpPr>
        <dsp:cNvPr id="0" name=""/>
        <dsp:cNvSpPr/>
      </dsp:nvSpPr>
      <dsp:spPr>
        <a:xfrm>
          <a:off x="2072681" y="766063"/>
          <a:ext cx="1844434" cy="320108"/>
        </a:xfrm>
        <a:custGeom>
          <a:avLst/>
          <a:gdLst/>
          <a:ahLst/>
          <a:cxnLst/>
          <a:rect l="0" t="0" r="0" b="0"/>
          <a:pathLst>
            <a:path>
              <a:moveTo>
                <a:pt x="1844434" y="0"/>
              </a:moveTo>
              <a:lnTo>
                <a:pt x="1844434" y="160054"/>
              </a:lnTo>
              <a:lnTo>
                <a:pt x="0" y="160054"/>
              </a:lnTo>
              <a:lnTo>
                <a:pt x="0" y="32010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5F909-81B0-4419-804C-6D5AD0FE082A}">
      <dsp:nvSpPr>
        <dsp:cNvPr id="0" name=""/>
        <dsp:cNvSpPr/>
      </dsp:nvSpPr>
      <dsp:spPr>
        <a:xfrm>
          <a:off x="3154952" y="3901"/>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非技術性風險</a:t>
          </a:r>
          <a:endParaRPr lang="zh-TW" altLang="en-US" sz="1800" kern="1200" dirty="0"/>
        </a:p>
      </dsp:txBody>
      <dsp:txXfrm>
        <a:off x="3154952" y="3901"/>
        <a:ext cx="1524325" cy="762162"/>
      </dsp:txXfrm>
    </dsp:sp>
    <dsp:sp modelId="{3C5B3E64-D7CF-4191-8C89-1C589E1B6654}">
      <dsp:nvSpPr>
        <dsp:cNvPr id="0" name=""/>
        <dsp:cNvSpPr/>
      </dsp:nvSpPr>
      <dsp:spPr>
        <a:xfrm>
          <a:off x="1310518" y="1086172"/>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人為破壞</a:t>
          </a:r>
          <a:endParaRPr lang="zh-TW" altLang="en-US" sz="1800" kern="1200" dirty="0"/>
        </a:p>
      </dsp:txBody>
      <dsp:txXfrm>
        <a:off x="1310518" y="1086172"/>
        <a:ext cx="1524325" cy="762162"/>
      </dsp:txXfrm>
    </dsp:sp>
    <dsp:sp modelId="{35EF33AD-C715-4D48-8A5B-A353146D3EF4}">
      <dsp:nvSpPr>
        <dsp:cNvPr id="0" name=""/>
        <dsp:cNvSpPr/>
      </dsp:nvSpPr>
      <dsp:spPr>
        <a:xfrm>
          <a:off x="1691600" y="2168443"/>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盜賊入侵</a:t>
          </a:r>
          <a:endParaRPr lang="zh-TW" altLang="en-US" sz="1800" kern="1200" dirty="0"/>
        </a:p>
      </dsp:txBody>
      <dsp:txXfrm>
        <a:off x="1691600" y="2168443"/>
        <a:ext cx="1524325" cy="762162"/>
      </dsp:txXfrm>
    </dsp:sp>
    <dsp:sp modelId="{79494FAE-D2F6-443A-9603-56C6333C9BE9}">
      <dsp:nvSpPr>
        <dsp:cNvPr id="0" name=""/>
        <dsp:cNvSpPr/>
      </dsp:nvSpPr>
      <dsp:spPr>
        <a:xfrm>
          <a:off x="1691600" y="3250714"/>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社交工程</a:t>
          </a:r>
          <a:endParaRPr lang="en-US" altLang="zh-TW" sz="1800" kern="1200" dirty="0" smtClean="0"/>
        </a:p>
      </dsp:txBody>
      <dsp:txXfrm>
        <a:off x="1691600" y="3250714"/>
        <a:ext cx="1524325" cy="762162"/>
      </dsp:txXfrm>
    </dsp:sp>
    <dsp:sp modelId="{874896D0-C48A-48A7-B435-70D0E919FF95}">
      <dsp:nvSpPr>
        <dsp:cNvPr id="0" name=""/>
        <dsp:cNvSpPr/>
      </dsp:nvSpPr>
      <dsp:spPr>
        <a:xfrm>
          <a:off x="1691600" y="4332986"/>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內部有心人士</a:t>
          </a:r>
          <a:endParaRPr lang="en-US" altLang="zh-TW" sz="1800" kern="1200" dirty="0" smtClean="0"/>
        </a:p>
      </dsp:txBody>
      <dsp:txXfrm>
        <a:off x="1691600" y="4332986"/>
        <a:ext cx="1524325" cy="762162"/>
      </dsp:txXfrm>
    </dsp:sp>
    <dsp:sp modelId="{A9E68ED7-FC4F-4A97-92C7-0DD8114BB9FD}">
      <dsp:nvSpPr>
        <dsp:cNvPr id="0" name=""/>
        <dsp:cNvSpPr/>
      </dsp:nvSpPr>
      <dsp:spPr>
        <a:xfrm>
          <a:off x="3154952" y="1086172"/>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自然災害</a:t>
          </a:r>
          <a:endParaRPr lang="zh-TW" altLang="en-US" sz="1800" kern="1200" dirty="0"/>
        </a:p>
      </dsp:txBody>
      <dsp:txXfrm>
        <a:off x="3154952" y="1086172"/>
        <a:ext cx="1524325" cy="762162"/>
      </dsp:txXfrm>
    </dsp:sp>
    <dsp:sp modelId="{5661F8A7-EA9A-4FD1-9A22-8D501A6F90C4}">
      <dsp:nvSpPr>
        <dsp:cNvPr id="0" name=""/>
        <dsp:cNvSpPr/>
      </dsp:nvSpPr>
      <dsp:spPr>
        <a:xfrm>
          <a:off x="3536034" y="2168443"/>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火災</a:t>
          </a:r>
          <a:endParaRPr lang="zh-TW" altLang="en-US" sz="1800" kern="1200" dirty="0"/>
        </a:p>
      </dsp:txBody>
      <dsp:txXfrm>
        <a:off x="3536034" y="2168443"/>
        <a:ext cx="1524325" cy="762162"/>
      </dsp:txXfrm>
    </dsp:sp>
    <dsp:sp modelId="{4F98C8F2-340C-474A-91FC-6A019EA8A292}">
      <dsp:nvSpPr>
        <dsp:cNvPr id="0" name=""/>
        <dsp:cNvSpPr/>
      </dsp:nvSpPr>
      <dsp:spPr>
        <a:xfrm>
          <a:off x="3536034" y="3250714"/>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水災</a:t>
          </a:r>
          <a:endParaRPr lang="zh-TW" altLang="en-US" sz="1800" kern="1200" dirty="0"/>
        </a:p>
      </dsp:txBody>
      <dsp:txXfrm>
        <a:off x="3536034" y="3250714"/>
        <a:ext cx="1524325" cy="762162"/>
      </dsp:txXfrm>
    </dsp:sp>
    <dsp:sp modelId="{E491B844-46CF-41DE-97A7-B2FF6274C87E}">
      <dsp:nvSpPr>
        <dsp:cNvPr id="0" name=""/>
        <dsp:cNvSpPr/>
      </dsp:nvSpPr>
      <dsp:spPr>
        <a:xfrm>
          <a:off x="3536034" y="4332986"/>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地震</a:t>
          </a:r>
          <a:endParaRPr lang="zh-TW" altLang="en-US" sz="1800" kern="1200" dirty="0"/>
        </a:p>
      </dsp:txBody>
      <dsp:txXfrm>
        <a:off x="3536034" y="4332986"/>
        <a:ext cx="1524325" cy="762162"/>
      </dsp:txXfrm>
    </dsp:sp>
    <dsp:sp modelId="{5893BA12-5A5C-4F67-9F3E-928E422C6D59}">
      <dsp:nvSpPr>
        <dsp:cNvPr id="0" name=""/>
        <dsp:cNvSpPr/>
      </dsp:nvSpPr>
      <dsp:spPr>
        <a:xfrm>
          <a:off x="4999387" y="1086172"/>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公共事故</a:t>
          </a:r>
          <a:endParaRPr lang="zh-TW" altLang="en-US" sz="1800" kern="1200" dirty="0"/>
        </a:p>
      </dsp:txBody>
      <dsp:txXfrm>
        <a:off x="4999387" y="1086172"/>
        <a:ext cx="1524325" cy="762162"/>
      </dsp:txXfrm>
    </dsp:sp>
    <dsp:sp modelId="{01CAD3E7-6B7E-41AC-A44F-266C9A8F91DE}">
      <dsp:nvSpPr>
        <dsp:cNvPr id="0" name=""/>
        <dsp:cNvSpPr/>
      </dsp:nvSpPr>
      <dsp:spPr>
        <a:xfrm>
          <a:off x="5380468" y="2168443"/>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停電</a:t>
          </a:r>
          <a:endParaRPr lang="zh-TW" altLang="en-US" sz="1800" kern="1200" dirty="0"/>
        </a:p>
      </dsp:txBody>
      <dsp:txXfrm>
        <a:off x="5380468" y="2168443"/>
        <a:ext cx="1524325" cy="762162"/>
      </dsp:txXfrm>
    </dsp:sp>
    <dsp:sp modelId="{A9BB674D-C97C-4632-981F-0821D20D6263}">
      <dsp:nvSpPr>
        <dsp:cNvPr id="0" name=""/>
        <dsp:cNvSpPr/>
      </dsp:nvSpPr>
      <dsp:spPr>
        <a:xfrm>
          <a:off x="5380468" y="3250714"/>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停水</a:t>
          </a:r>
          <a:endParaRPr lang="zh-TW" altLang="en-US" sz="1800" kern="1200" dirty="0"/>
        </a:p>
      </dsp:txBody>
      <dsp:txXfrm>
        <a:off x="5380468" y="3250714"/>
        <a:ext cx="1524325" cy="762162"/>
      </dsp:txXfrm>
    </dsp:sp>
    <dsp:sp modelId="{99FCEDB6-4786-44F7-A271-39BB5B9854B5}">
      <dsp:nvSpPr>
        <dsp:cNvPr id="0" name=""/>
        <dsp:cNvSpPr/>
      </dsp:nvSpPr>
      <dsp:spPr>
        <a:xfrm>
          <a:off x="5380468" y="4332986"/>
          <a:ext cx="1524325" cy="762162"/>
        </a:xfrm>
        <a:prstGeom prst="rect">
          <a:avLst/>
        </a:prstGeom>
        <a:solidFill>
          <a:schemeClr val="accent1">
            <a:hueOff val="0"/>
            <a:satOff val="0"/>
            <a:lumOff val="0"/>
            <a:alphaOff val="0"/>
          </a:schemeClr>
        </a:solidFill>
        <a:ln w="31800" cap="flat" cmpd="sng" algn="ctr">
          <a:solidFill>
            <a:schemeClr val="lt1">
              <a:hueOff val="0"/>
              <a:satOff val="0"/>
              <a:lumOff val="0"/>
              <a:alphaOff val="0"/>
            </a:schemeClr>
          </a:solidFill>
          <a:prstDash val="solid"/>
        </a:ln>
        <a:effectLst>
          <a:outerShdw blurRad="50800" dist="25000" dir="5400000" rotWithShape="0">
            <a:schemeClr val="accent1">
              <a:hueOff val="0"/>
              <a:satOff val="0"/>
              <a:lumOff val="0"/>
              <a:alphaOff val="0"/>
              <a:shade val="30000"/>
              <a:satMod val="150000"/>
              <a:alpha val="3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戰爭或社運</a:t>
          </a:r>
          <a:endParaRPr lang="zh-TW" altLang="en-US" sz="1800" kern="1200" dirty="0"/>
        </a:p>
      </dsp:txBody>
      <dsp:txXfrm>
        <a:off x="5380468" y="4332986"/>
        <a:ext cx="1524325" cy="762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6014D-73A7-4C19-AFD7-866F1DA05EA0}">
      <dsp:nvSpPr>
        <dsp:cNvPr id="0" name=""/>
        <dsp:cNvSpPr/>
      </dsp:nvSpPr>
      <dsp:spPr>
        <a:xfrm>
          <a:off x="0" y="345290"/>
          <a:ext cx="8215313" cy="10048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458216"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t>在事前，防禦措施要達到嚇阻的效果，讓攻擊者知難而退。</a:t>
          </a:r>
          <a:endParaRPr lang="zh-TW" altLang="en-US" sz="2000" kern="1200" dirty="0"/>
        </a:p>
      </dsp:txBody>
      <dsp:txXfrm>
        <a:off x="0" y="345290"/>
        <a:ext cx="8215313" cy="1004850"/>
      </dsp:txXfrm>
    </dsp:sp>
    <dsp:sp modelId="{AE130F1C-62A2-489C-8883-AC972F307D1F}">
      <dsp:nvSpPr>
        <dsp:cNvPr id="0" name=""/>
        <dsp:cNvSpPr/>
      </dsp:nvSpPr>
      <dsp:spPr>
        <a:xfrm>
          <a:off x="410765" y="20570"/>
          <a:ext cx="5750719" cy="6494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事前</a:t>
          </a:r>
          <a:endParaRPr lang="zh-TW" altLang="en-US" sz="2400" kern="1200" dirty="0"/>
        </a:p>
      </dsp:txBody>
      <dsp:txXfrm>
        <a:off x="442468" y="52273"/>
        <a:ext cx="5687313" cy="586034"/>
      </dsp:txXfrm>
    </dsp:sp>
    <dsp:sp modelId="{950A56C2-A2C6-4E51-B0B1-A451C5583C7F}">
      <dsp:nvSpPr>
        <dsp:cNvPr id="0" name=""/>
        <dsp:cNvSpPr/>
      </dsp:nvSpPr>
      <dsp:spPr>
        <a:xfrm>
          <a:off x="0" y="1793660"/>
          <a:ext cx="8215313" cy="14206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458216"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t>在事件發生中，我們希望能儘量拖延入侵者的行動，並儘快偵測；設計防禦措施時可以多考慮拖延與偵測的綜效。</a:t>
          </a:r>
          <a:endParaRPr lang="en-US" altLang="zh-TW" sz="2000" kern="1200" dirty="0" smtClean="0"/>
        </a:p>
      </dsp:txBody>
      <dsp:txXfrm>
        <a:off x="0" y="1793660"/>
        <a:ext cx="8215313" cy="1420650"/>
      </dsp:txXfrm>
    </dsp:sp>
    <dsp:sp modelId="{DC101143-0A62-48EA-A09D-0D5C5EABD6FE}">
      <dsp:nvSpPr>
        <dsp:cNvPr id="0" name=""/>
        <dsp:cNvSpPr/>
      </dsp:nvSpPr>
      <dsp:spPr>
        <a:xfrm>
          <a:off x="410765" y="1468940"/>
          <a:ext cx="5750719" cy="6494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事中</a:t>
          </a:r>
          <a:endParaRPr lang="en-US" altLang="zh-TW" sz="2400" kern="1200" dirty="0" smtClean="0"/>
        </a:p>
      </dsp:txBody>
      <dsp:txXfrm>
        <a:off x="442468" y="1500643"/>
        <a:ext cx="5687313" cy="586034"/>
      </dsp:txXfrm>
    </dsp:sp>
    <dsp:sp modelId="{07BB95FC-C3A1-4F32-9EB8-1D3DE4E8242C}">
      <dsp:nvSpPr>
        <dsp:cNvPr id="0" name=""/>
        <dsp:cNvSpPr/>
      </dsp:nvSpPr>
      <dsp:spPr>
        <a:xfrm>
          <a:off x="0" y="3657830"/>
          <a:ext cx="8215313" cy="14206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458216"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t>在偵測到入侵事件後，值勤人員要快速評估狀況並採取行動。防禦措施要能記錄犯罪證據，做為事後追查與起訴的憑據。</a:t>
          </a:r>
          <a:endParaRPr lang="zh-TW" altLang="en-US" sz="2000" kern="1200" dirty="0"/>
        </a:p>
      </dsp:txBody>
      <dsp:txXfrm>
        <a:off x="0" y="3657830"/>
        <a:ext cx="8215313" cy="1420650"/>
      </dsp:txXfrm>
    </dsp:sp>
    <dsp:sp modelId="{72159C5D-18D8-4F60-A36D-B7B723CADF83}">
      <dsp:nvSpPr>
        <dsp:cNvPr id="0" name=""/>
        <dsp:cNvSpPr/>
      </dsp:nvSpPr>
      <dsp:spPr>
        <a:xfrm>
          <a:off x="410765" y="3333110"/>
          <a:ext cx="5750719" cy="6494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事後</a:t>
          </a:r>
          <a:endParaRPr lang="zh-TW" altLang="en-US" sz="2400" kern="1200" dirty="0"/>
        </a:p>
      </dsp:txBody>
      <dsp:txXfrm>
        <a:off x="442468" y="3364813"/>
        <a:ext cx="5687313"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406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43774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- 13</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574312" cy="5286412"/>
          </a:xfrm>
        </p:spPr>
        <p:txBody>
          <a:bodyPr>
            <a:normAutofit/>
          </a:bodyPr>
          <a:lstStyle/>
          <a:p>
            <a:pPr>
              <a:spcBef>
                <a:spcPts val="1200"/>
              </a:spcBef>
            </a:pPr>
            <a:r>
              <a:rPr lang="zh-TW" altLang="en-US" sz="2000" dirty="0" smtClean="0"/>
              <a:t>門鎖是最傳統且常用的安全防禦設備之一，它可以嚇阻一般人，卻對專業入侵者防禦有限。門鎖最好要搭配其它的防禦設備，並且不要有錯誤的安全感。</a:t>
            </a:r>
            <a:endParaRPr lang="en-US" altLang="zh-TW" sz="2000" dirty="0" smtClean="0"/>
          </a:p>
          <a:p>
            <a:pPr>
              <a:spcBef>
                <a:spcPts val="1200"/>
              </a:spcBef>
            </a:pPr>
            <a:r>
              <a:rPr lang="zh-TW" altLang="en-US" sz="2000" dirty="0" smtClean="0"/>
              <a:t> 鎖有分機械鎖與電子鎖。鎖匠或專業入侵者幾乎都可以開機械鎖。一些未加密的電子鎖也可以複製鑰匙。</a:t>
            </a:r>
            <a:endParaRPr lang="en-US" altLang="zh-TW" sz="2000" dirty="0" smtClean="0"/>
          </a:p>
          <a:p>
            <a:pPr>
              <a:spcBef>
                <a:spcPts val="1200"/>
              </a:spcBef>
            </a:pPr>
            <a:r>
              <a:rPr lang="zh-TW" altLang="en-US" sz="2000" dirty="0" smtClean="0"/>
              <a:t>鎖匠或專業入侵者可以憑聲音開機械式對字鎖；電子式對字鎖的安全性則類似 </a:t>
            </a:r>
            <a:r>
              <a:rPr lang="en-US" altLang="zh-TW" sz="2000" dirty="0" smtClean="0"/>
              <a:t>ATM</a:t>
            </a:r>
            <a:r>
              <a:rPr lang="zh-TW" altLang="en-US" sz="2000" dirty="0" smtClean="0"/>
              <a:t>的</a:t>
            </a:r>
            <a:r>
              <a:rPr lang="en-US" altLang="zh-TW" sz="2000" dirty="0" smtClean="0"/>
              <a:t>PIN</a:t>
            </a:r>
            <a:r>
              <a:rPr lang="zh-TW" altLang="en-US" sz="2000" dirty="0" smtClean="0"/>
              <a:t>，可用窮舉攻擊或社交工程來取得密碼。</a:t>
            </a:r>
            <a:endParaRPr lang="en-US" altLang="zh-TW" sz="2000" dirty="0" smtClean="0"/>
          </a:p>
        </p:txBody>
      </p:sp>
      <p:sp>
        <p:nvSpPr>
          <p:cNvPr id="3" name="標題 2"/>
          <p:cNvSpPr>
            <a:spLocks noGrp="1"/>
          </p:cNvSpPr>
          <p:nvPr>
            <p:ph type="title"/>
          </p:nvPr>
        </p:nvSpPr>
        <p:spPr/>
        <p:txBody>
          <a:bodyPr/>
          <a:lstStyle/>
          <a:p>
            <a:r>
              <a:rPr lang="zh-TW" altLang="en-US" dirty="0" smtClean="0"/>
              <a:t>門鎖</a:t>
            </a:r>
            <a:endParaRPr lang="zh-TW" altLang="en-US" dirty="0"/>
          </a:p>
        </p:txBody>
      </p:sp>
      <p:pic>
        <p:nvPicPr>
          <p:cNvPr id="3074" name="Picture 2" descr="C:\Users\timpan\AppData\Local\Microsoft\Windows\Temporary Internet Files\Content.IE5\LBU8GB4C\MPj03028610000[1].jpg"/>
          <p:cNvPicPr>
            <a:picLocks noChangeAspect="1" noChangeArrowheads="1"/>
          </p:cNvPicPr>
          <p:nvPr/>
        </p:nvPicPr>
        <p:blipFill>
          <a:blip r:embed="rId2" cstate="print"/>
          <a:srcRect/>
          <a:stretch>
            <a:fillRect/>
          </a:stretch>
        </p:blipFill>
        <p:spPr bwMode="auto">
          <a:xfrm>
            <a:off x="5364088" y="2925596"/>
            <a:ext cx="1785950" cy="2503668"/>
          </a:xfrm>
          <a:prstGeom prst="rect">
            <a:avLst/>
          </a:prstGeom>
          <a:noFill/>
        </p:spPr>
      </p:pic>
      <p:pic>
        <p:nvPicPr>
          <p:cNvPr id="3075" name="Picture 3" descr="C:\Users\timpan\AppData\Local\Microsoft\Windows\Temporary Internet Files\Content.IE5\L5VOCJKM\MPj03028650000[1].jpg"/>
          <p:cNvPicPr>
            <a:picLocks noChangeAspect="1" noChangeArrowheads="1"/>
          </p:cNvPicPr>
          <p:nvPr/>
        </p:nvPicPr>
        <p:blipFill>
          <a:blip r:embed="rId3" cstate="print"/>
          <a:srcRect/>
          <a:stretch>
            <a:fillRect/>
          </a:stretch>
        </p:blipFill>
        <p:spPr bwMode="auto">
          <a:xfrm>
            <a:off x="6578534" y="3929066"/>
            <a:ext cx="1742784" cy="2443154"/>
          </a:xfrm>
          <a:prstGeom prst="rect">
            <a:avLst/>
          </a:prstGeom>
          <a:noFill/>
        </p:spPr>
      </p:pic>
      <p:pic>
        <p:nvPicPr>
          <p:cNvPr id="3076" name="Picture 4" descr="C:\Users\timpan\AppData\Local\Microsoft\Windows\Temporary Internet Files\Content.IE5\8FG7IWTQ\MPj02895370000[1].jpg"/>
          <p:cNvPicPr>
            <a:picLocks noChangeAspect="1" noChangeArrowheads="1"/>
          </p:cNvPicPr>
          <p:nvPr/>
        </p:nvPicPr>
        <p:blipFill>
          <a:blip r:embed="rId4" cstate="print"/>
          <a:srcRect/>
          <a:stretch>
            <a:fillRect/>
          </a:stretch>
        </p:blipFill>
        <p:spPr bwMode="auto">
          <a:xfrm>
            <a:off x="5721278" y="1447470"/>
            <a:ext cx="2657468" cy="176721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006360" cy="5098438"/>
          </a:xfrm>
        </p:spPr>
        <p:txBody>
          <a:bodyPr>
            <a:normAutofit/>
          </a:bodyPr>
          <a:lstStyle/>
          <a:p>
            <a:pPr>
              <a:spcBef>
                <a:spcPts val="1200"/>
              </a:spcBef>
            </a:pPr>
            <a:r>
              <a:rPr lang="zh-TW" altLang="en-US" sz="2000" dirty="0" smtClean="0"/>
              <a:t>閉路監視系統 </a:t>
            </a:r>
            <a:r>
              <a:rPr lang="en-US" altLang="zh-TW" sz="2000" dirty="0" smtClean="0"/>
              <a:t>(closed circuit television, CCTV) </a:t>
            </a:r>
            <a:r>
              <a:rPr lang="zh-TW" altLang="en-US" sz="2000" dirty="0" smtClean="0"/>
              <a:t>是實體安全的重要設備。</a:t>
            </a:r>
            <a:endParaRPr lang="en-US" altLang="zh-TW" sz="2000" dirty="0" smtClean="0"/>
          </a:p>
          <a:p>
            <a:pPr lvl="1">
              <a:spcBef>
                <a:spcPts val="1200"/>
              </a:spcBef>
            </a:pPr>
            <a:r>
              <a:rPr lang="zh-TW" altLang="en-US" sz="1800" dirty="0" smtClean="0"/>
              <a:t>閉路監視系統是由前端的攝影機接收畫面，傳輸到後端的監視螢幕與儲存設備。</a:t>
            </a:r>
            <a:endParaRPr lang="en-US" altLang="zh-TW" sz="1800" dirty="0" smtClean="0"/>
          </a:p>
          <a:p>
            <a:pPr lvl="1">
              <a:spcBef>
                <a:spcPts val="1200"/>
              </a:spcBef>
            </a:pPr>
            <a:r>
              <a:rPr lang="zh-TW" altLang="en-US" sz="1800" dirty="0" smtClean="0"/>
              <a:t>監視訊息可以來自一個或多個地點；也可以透過網際網路進行遠端監視。</a:t>
            </a:r>
            <a:endParaRPr lang="en-US" altLang="zh-TW" sz="1800" dirty="0" smtClean="0"/>
          </a:p>
          <a:p>
            <a:pPr>
              <a:spcBef>
                <a:spcPts val="1200"/>
              </a:spcBef>
            </a:pPr>
            <a:r>
              <a:rPr lang="zh-TW" altLang="en-US" sz="2000" dirty="0" smtClean="0"/>
              <a:t>閉路監視系統需要具備以下功能：</a:t>
            </a:r>
            <a:endParaRPr lang="en-US" altLang="zh-TW" sz="2000" dirty="0" smtClean="0"/>
          </a:p>
          <a:p>
            <a:pPr lvl="1">
              <a:spcBef>
                <a:spcPts val="1200"/>
              </a:spcBef>
            </a:pPr>
            <a:r>
              <a:rPr lang="zh-TW" altLang="en-US" sz="1800" dirty="0" smtClean="0"/>
              <a:t>偵測 </a:t>
            </a:r>
            <a:r>
              <a:rPr lang="en-US" altLang="zh-TW" sz="1800" dirty="0" smtClean="0"/>
              <a:t>(detection)</a:t>
            </a:r>
            <a:r>
              <a:rPr lang="zh-TW" altLang="en-US" sz="1800" dirty="0" smtClean="0"/>
              <a:t>：偵測到物件。</a:t>
            </a:r>
            <a:endParaRPr lang="en-US" altLang="zh-TW" sz="1800" dirty="0" smtClean="0"/>
          </a:p>
          <a:p>
            <a:pPr lvl="1">
              <a:spcBef>
                <a:spcPts val="1200"/>
              </a:spcBef>
            </a:pPr>
            <a:r>
              <a:rPr lang="zh-TW" altLang="en-US" sz="1800" dirty="0" smtClean="0"/>
              <a:t>識別 </a:t>
            </a:r>
            <a:r>
              <a:rPr lang="en-US" altLang="zh-TW" sz="1800" dirty="0" smtClean="0"/>
              <a:t>(recognition)</a:t>
            </a:r>
            <a:r>
              <a:rPr lang="zh-TW" altLang="en-US" sz="1800" dirty="0" smtClean="0"/>
              <a:t>：識別那個物件是什麼。</a:t>
            </a:r>
            <a:endParaRPr lang="en-US" altLang="zh-TW" sz="1800" dirty="0" smtClean="0"/>
          </a:p>
          <a:p>
            <a:pPr lvl="1">
              <a:spcBef>
                <a:spcPts val="1200"/>
              </a:spcBef>
            </a:pPr>
            <a:r>
              <a:rPr lang="zh-TW" altLang="en-US" sz="1800" dirty="0" smtClean="0"/>
              <a:t>指認 </a:t>
            </a:r>
            <a:r>
              <a:rPr lang="en-US" altLang="zh-TW" sz="1800" dirty="0" smtClean="0"/>
              <a:t>(identification)</a:t>
            </a:r>
            <a:r>
              <a:rPr lang="zh-TW" altLang="en-US" sz="1800" dirty="0" smtClean="0"/>
              <a:t>：指認物件的部分細節。</a:t>
            </a:r>
            <a:endParaRPr lang="zh-TW" altLang="en-US" sz="1800" dirty="0"/>
          </a:p>
        </p:txBody>
      </p:sp>
      <p:sp>
        <p:nvSpPr>
          <p:cNvPr id="3" name="標題 2"/>
          <p:cNvSpPr>
            <a:spLocks noGrp="1"/>
          </p:cNvSpPr>
          <p:nvPr>
            <p:ph type="title"/>
          </p:nvPr>
        </p:nvSpPr>
        <p:spPr/>
        <p:txBody>
          <a:bodyPr/>
          <a:lstStyle/>
          <a:p>
            <a:r>
              <a:rPr lang="zh-TW" altLang="en-US" dirty="0" smtClean="0"/>
              <a:t>閉路監視設施 </a:t>
            </a:r>
            <a:r>
              <a:rPr lang="en-US" altLang="zh-TW" dirty="0" smtClean="0"/>
              <a:t>(I)</a:t>
            </a:r>
            <a:endParaRPr lang="zh-TW" altLang="en-US" dirty="0"/>
          </a:p>
        </p:txBody>
      </p:sp>
      <p:pic>
        <p:nvPicPr>
          <p:cNvPr id="4099" name="Picture 3" descr="C:\Users\timpan\AppData\Local\Microsoft\Windows\Temporary Internet Files\Content.IE5\L5VOCJKM\MCj02415810000[1].wmf"/>
          <p:cNvPicPr>
            <a:picLocks noChangeAspect="1" noChangeArrowheads="1"/>
          </p:cNvPicPr>
          <p:nvPr/>
        </p:nvPicPr>
        <p:blipFill>
          <a:blip r:embed="rId2" cstate="print"/>
          <a:srcRect/>
          <a:stretch>
            <a:fillRect/>
          </a:stretch>
        </p:blipFill>
        <p:spPr bwMode="auto">
          <a:xfrm>
            <a:off x="5580112" y="2492896"/>
            <a:ext cx="2756485" cy="245982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在裝置閉路監視系統時，應該儘量消除盲點 </a:t>
            </a:r>
            <a:r>
              <a:rPr lang="en-US" altLang="zh-TW" sz="2000" dirty="0" smtClean="0"/>
              <a:t>(blind spots)</a:t>
            </a:r>
            <a:r>
              <a:rPr lang="zh-TW" altLang="en-US" sz="2000" dirty="0" smtClean="0"/>
              <a:t>：</a:t>
            </a:r>
            <a:endParaRPr lang="en-US" altLang="zh-TW" sz="2000" dirty="0" smtClean="0"/>
          </a:p>
          <a:p>
            <a:pPr lvl="1">
              <a:spcBef>
                <a:spcPts val="1200"/>
              </a:spcBef>
            </a:pPr>
            <a:r>
              <a:rPr lang="zh-TW" altLang="en-US" sz="1800" dirty="0" smtClean="0"/>
              <a:t>應該依據地形地物安排攝影機。若是不可轉動的機器，要多裝幾台來提高監視覆蓋率；若是可轉動的機器，也應仔細測量覆蓋角度，避免死角。</a:t>
            </a:r>
            <a:endParaRPr lang="en-US" altLang="zh-TW" sz="1800" dirty="0" smtClean="0"/>
          </a:p>
          <a:p>
            <a:pPr lvl="1">
              <a:spcBef>
                <a:spcPts val="1200"/>
              </a:spcBef>
            </a:pPr>
            <a:r>
              <a:rPr lang="zh-TW" altLang="en-US" sz="1800" dirty="0" smtClean="0"/>
              <a:t>在監視的過程應隨時維持良好的光線，攝影機不可能如人眼般靈敏，燈光稍暗就會嚴重降低識別能力。</a:t>
            </a:r>
            <a:endParaRPr lang="en-US" altLang="zh-TW" sz="1800" dirty="0" smtClean="0"/>
          </a:p>
          <a:p>
            <a:pPr>
              <a:spcBef>
                <a:spcPts val="1200"/>
              </a:spcBef>
            </a:pPr>
            <a:r>
              <a:rPr lang="zh-TW" altLang="en-US" sz="2000" dirty="0" smtClean="0"/>
              <a:t>較佳的閉路監視系統具備移動偵測功能 </a:t>
            </a:r>
            <a:r>
              <a:rPr lang="en-US" altLang="zh-TW" sz="2000" dirty="0" smtClean="0"/>
              <a:t>(motion detection)</a:t>
            </a:r>
            <a:r>
              <a:rPr lang="zh-TW" altLang="en-US" sz="2000" dirty="0" smtClean="0"/>
              <a:t>，當有物件在監視範圍內移動就會通知監視人員 </a:t>
            </a:r>
            <a:r>
              <a:rPr lang="en-US" altLang="zh-TW" sz="2000" dirty="0" smtClean="0"/>
              <a:t>(</a:t>
            </a:r>
            <a:r>
              <a:rPr lang="zh-TW" altLang="en-US" sz="2000" dirty="0" smtClean="0"/>
              <a:t>例如出現在監視螢幕上</a:t>
            </a:r>
            <a:r>
              <a:rPr lang="en-US" altLang="zh-TW" sz="2000" dirty="0" smtClean="0"/>
              <a:t>)</a:t>
            </a:r>
            <a:r>
              <a:rPr lang="zh-TW" altLang="en-US" sz="2000" dirty="0" smtClean="0"/>
              <a:t>，同時開始儲存畫面。若長時間沒有物件移動，就可</a:t>
            </a:r>
            <a:r>
              <a:rPr lang="zh-TW" altLang="en-US" sz="2000" dirty="0" smtClean="0">
                <a:latin typeface="微軟正黑體"/>
                <a:ea typeface="微軟正黑體"/>
              </a:rPr>
              <a:t>節省人力及資源。</a:t>
            </a:r>
            <a:endParaRPr lang="en-US" altLang="zh-TW" sz="2000" dirty="0" smtClean="0">
              <a:latin typeface="微軟正黑體"/>
              <a:ea typeface="微軟正黑體"/>
            </a:endParaRPr>
          </a:p>
          <a:p>
            <a:pPr>
              <a:spcBef>
                <a:spcPts val="1200"/>
              </a:spcBef>
            </a:pPr>
            <a:r>
              <a:rPr lang="zh-TW" altLang="en-US" sz="2000" dirty="0" smtClean="0"/>
              <a:t>為了組織安全，閉路監視系統可能會侵犯隱私權，因此應該嚴格管控錄影內容，未經授權程序不得任意調閱。</a:t>
            </a:r>
            <a:endParaRPr lang="en-US" altLang="zh-TW" sz="2000" dirty="0" smtClean="0"/>
          </a:p>
        </p:txBody>
      </p:sp>
      <p:sp>
        <p:nvSpPr>
          <p:cNvPr id="3" name="標題 2"/>
          <p:cNvSpPr>
            <a:spLocks noGrp="1"/>
          </p:cNvSpPr>
          <p:nvPr>
            <p:ph type="title"/>
          </p:nvPr>
        </p:nvSpPr>
        <p:spPr/>
        <p:txBody>
          <a:bodyPr/>
          <a:lstStyle/>
          <a:p>
            <a:r>
              <a:rPr lang="zh-TW" altLang="en-US" dirty="0" smtClean="0"/>
              <a:t>閉路監視設施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438408" cy="5098438"/>
          </a:xfrm>
        </p:spPr>
        <p:txBody>
          <a:bodyPr>
            <a:normAutofit/>
          </a:bodyPr>
          <a:lstStyle/>
          <a:p>
            <a:pPr>
              <a:spcBef>
                <a:spcPts val="1200"/>
              </a:spcBef>
            </a:pPr>
            <a:r>
              <a:rPr lang="zh-TW" altLang="en-US" sz="2000" dirty="0" smtClean="0"/>
              <a:t>在台灣已能經常看到裝設於圍牆上的入侵感應設備，許多出入口照明也帶有移動偵測功能；這些都有助於嚇阻及偵測目的。</a:t>
            </a:r>
            <a:endParaRPr lang="en-US" altLang="zh-TW" sz="2000" dirty="0" smtClean="0"/>
          </a:p>
          <a:p>
            <a:pPr>
              <a:spcBef>
                <a:spcPts val="1200"/>
              </a:spcBef>
            </a:pPr>
            <a:r>
              <a:rPr lang="zh-TW" altLang="en-US" sz="2000" dirty="0" smtClean="0"/>
              <a:t>入侵感應設備常因貓、鳥跨越而造成誤警報 </a:t>
            </a:r>
            <a:r>
              <a:rPr lang="en-US" altLang="zh-TW" sz="2000" dirty="0" smtClean="0"/>
              <a:t>(false alarm)</a:t>
            </a:r>
            <a:r>
              <a:rPr lang="zh-TW" altLang="en-US" sz="2000" dirty="0" smtClean="0"/>
              <a:t>，因此配合燈光照明與閉路監視系統使用，有助於正確地偵測與辨識。</a:t>
            </a:r>
            <a:endParaRPr lang="en-US" altLang="zh-TW" sz="2000" dirty="0" smtClean="0"/>
          </a:p>
          <a:p>
            <a:pPr>
              <a:spcBef>
                <a:spcPts val="1200"/>
              </a:spcBef>
            </a:pPr>
            <a:r>
              <a:rPr lang="zh-TW" altLang="en-US" sz="2000" dirty="0" smtClean="0"/>
              <a:t>入侵感應設備的種類較多：</a:t>
            </a:r>
            <a:endParaRPr lang="en-US" altLang="zh-TW" sz="2000" dirty="0" smtClean="0"/>
          </a:p>
          <a:p>
            <a:pPr lvl="1">
              <a:spcBef>
                <a:spcPts val="1200"/>
              </a:spcBef>
            </a:pPr>
            <a:r>
              <a:rPr lang="zh-TW" altLang="en-US" sz="1800" dirty="0" smtClean="0"/>
              <a:t>最常用於圍牆上的是當物件通過時，靠切割紅外線光束來感應。</a:t>
            </a:r>
            <a:endParaRPr lang="en-US" altLang="zh-TW" sz="1800" dirty="0" smtClean="0"/>
          </a:p>
          <a:p>
            <a:pPr lvl="1">
              <a:spcBef>
                <a:spcPts val="1200"/>
              </a:spcBef>
            </a:pPr>
            <a:r>
              <a:rPr lang="zh-TW" altLang="en-US" sz="1800" dirty="0" smtClean="0"/>
              <a:t>被動式紅外線感應器可以感應體熱的輻射。也有利用超音波反射、微波感應或氣壓感應。</a:t>
            </a:r>
          </a:p>
        </p:txBody>
      </p:sp>
      <p:sp>
        <p:nvSpPr>
          <p:cNvPr id="3" name="標題 2"/>
          <p:cNvSpPr>
            <a:spLocks noGrp="1"/>
          </p:cNvSpPr>
          <p:nvPr>
            <p:ph type="title"/>
          </p:nvPr>
        </p:nvSpPr>
        <p:spPr/>
        <p:txBody>
          <a:bodyPr/>
          <a:lstStyle/>
          <a:p>
            <a:r>
              <a:rPr lang="zh-TW" altLang="en-US" dirty="0" smtClean="0"/>
              <a:t>入侵感應設備</a:t>
            </a:r>
            <a:endParaRPr lang="zh-TW" altLang="en-US" dirty="0"/>
          </a:p>
        </p:txBody>
      </p:sp>
      <p:pic>
        <p:nvPicPr>
          <p:cNvPr id="34818" name="Picture 2" descr="http://www.direct-security.co.uk/maingifs/pirs.jpg"/>
          <p:cNvPicPr>
            <a:picLocks noChangeAspect="1" noChangeArrowheads="1"/>
          </p:cNvPicPr>
          <p:nvPr/>
        </p:nvPicPr>
        <p:blipFill>
          <a:blip r:embed="rId2" cstate="print"/>
          <a:srcRect/>
          <a:stretch>
            <a:fillRect/>
          </a:stretch>
        </p:blipFill>
        <p:spPr bwMode="auto">
          <a:xfrm>
            <a:off x="5796136" y="2721850"/>
            <a:ext cx="2743041" cy="1640312"/>
          </a:xfrm>
          <a:prstGeom prst="rect">
            <a:avLst/>
          </a:prstGeom>
          <a:noFill/>
        </p:spPr>
      </p:pic>
      <p:sp>
        <p:nvSpPr>
          <p:cNvPr id="5" name="文字方塊 4"/>
          <p:cNvSpPr txBox="1"/>
          <p:nvPr/>
        </p:nvSpPr>
        <p:spPr>
          <a:xfrm>
            <a:off x="6516216" y="4509120"/>
            <a:ext cx="1569660" cy="646331"/>
          </a:xfrm>
          <a:prstGeom prst="rect">
            <a:avLst/>
          </a:prstGeom>
          <a:noFill/>
        </p:spPr>
        <p:txBody>
          <a:bodyPr wrap="none" rtlCol="0">
            <a:spAutoFit/>
          </a:bodyPr>
          <a:lstStyle/>
          <a:p>
            <a:r>
              <a:rPr lang="zh-TW" altLang="en-US" dirty="0" smtClean="0"/>
              <a:t>被動式紅外線</a:t>
            </a:r>
            <a:endParaRPr lang="en-US" altLang="zh-TW" dirty="0" smtClean="0"/>
          </a:p>
          <a:p>
            <a:r>
              <a:rPr lang="zh-TW" altLang="en-US" dirty="0" smtClean="0"/>
              <a:t>入侵感應器</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燈光照明對實體安全極為重要：</a:t>
            </a:r>
            <a:endParaRPr lang="en-US" altLang="zh-TW" sz="2000" dirty="0" smtClean="0"/>
          </a:p>
          <a:p>
            <a:pPr lvl="1"/>
            <a:r>
              <a:rPr lang="zh-TW" altLang="en-US" sz="1800" dirty="0" smtClean="0"/>
              <a:t>燈光有嚇阻效果，盜賊不喜歡暴露在明亮的燈光下。因此，許多美國的商店或超市在關門後都維持燈火通明。</a:t>
            </a:r>
            <a:endParaRPr lang="en-US" altLang="zh-TW" sz="1800" dirty="0" smtClean="0"/>
          </a:p>
          <a:p>
            <a:pPr lvl="1"/>
            <a:r>
              <a:rPr lang="zh-TW" altLang="en-US" sz="1800" dirty="0" smtClean="0"/>
              <a:t>燈光有助於入侵偵測，閉路監視系統尤其需要足夠的亮度，畫面清晰度也有助於狀況評估與蒐證。</a:t>
            </a:r>
            <a:endParaRPr lang="en-US" altLang="zh-TW" sz="1800" dirty="0" smtClean="0"/>
          </a:p>
          <a:p>
            <a:pPr lvl="1"/>
            <a:r>
              <a:rPr lang="zh-TW" altLang="en-US" sz="1800" dirty="0" smtClean="0"/>
              <a:t>關燈的理由通常是節約能源或是維持睡眠品質。</a:t>
            </a:r>
            <a:endParaRPr lang="en-US" altLang="zh-TW" sz="1800" dirty="0" smtClean="0"/>
          </a:p>
          <a:p>
            <a:r>
              <a:rPr lang="zh-TW" altLang="en-US" sz="2000" dirty="0" smtClean="0"/>
              <a:t>在照明設計上可以搭配使用以下幾種燈光的特性：</a:t>
            </a:r>
            <a:endParaRPr lang="en-US" altLang="zh-TW" sz="2000" dirty="0" smtClean="0"/>
          </a:p>
          <a:p>
            <a:pPr lvl="1"/>
            <a:r>
              <a:rPr lang="zh-TW" altLang="en-US" sz="1800" dirty="0" smtClean="0"/>
              <a:t>持續燈光：就是一般的照明設施，因節約能源的考量，部分持續燈光需要限時關閉，但重要區域則建議維持二十四小時照明。</a:t>
            </a:r>
            <a:endParaRPr lang="en-US" altLang="zh-TW" sz="1800" dirty="0" smtClean="0"/>
          </a:p>
          <a:p>
            <a:pPr lvl="1"/>
            <a:r>
              <a:rPr lang="zh-TW" altLang="en-US" sz="1800" dirty="0" smtClean="0"/>
              <a:t>觸動燈光：因偵測到移動、熱度或其他改變所觸發的燈光。</a:t>
            </a:r>
            <a:endParaRPr lang="en-US" altLang="zh-TW" sz="1800" dirty="0" smtClean="0"/>
          </a:p>
          <a:p>
            <a:pPr lvl="1"/>
            <a:r>
              <a:rPr lang="zh-TW" altLang="en-US" sz="1800" dirty="0" smtClean="0"/>
              <a:t>緊急照明：當斷電時啟動的燈光，不只保護人員進出安全，也能暫時遏止因停電所發生的竊盜行為。</a:t>
            </a:r>
            <a:endParaRPr lang="en-US" altLang="zh-TW" sz="1800" dirty="0" smtClean="0"/>
          </a:p>
          <a:p>
            <a:pPr lvl="1"/>
            <a:endParaRPr lang="en-US" altLang="zh-TW" sz="1800" dirty="0" smtClean="0"/>
          </a:p>
        </p:txBody>
      </p:sp>
      <p:sp>
        <p:nvSpPr>
          <p:cNvPr id="3" name="標題 2"/>
          <p:cNvSpPr>
            <a:spLocks noGrp="1"/>
          </p:cNvSpPr>
          <p:nvPr>
            <p:ph type="title"/>
          </p:nvPr>
        </p:nvSpPr>
        <p:spPr/>
        <p:txBody>
          <a:bodyPr/>
          <a:lstStyle/>
          <a:p>
            <a:r>
              <a:rPr lang="zh-TW" altLang="en-US" dirty="0" smtClean="0"/>
              <a:t>燈光照明</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重要或機密的資訊與設備必須放置於高安全性的隔離區域。</a:t>
            </a:r>
            <a:endParaRPr lang="en-US" altLang="zh-TW" sz="2000" dirty="0" smtClean="0"/>
          </a:p>
          <a:p>
            <a:r>
              <a:rPr lang="zh-TW" altLang="en-US" sz="2000" dirty="0" smtClean="0"/>
              <a:t>隔離區域最好能夠不貼建築的外牆，可以多一層防禦。</a:t>
            </a:r>
            <a:endParaRPr lang="en-US" altLang="zh-TW" sz="2000" dirty="0" smtClean="0"/>
          </a:p>
          <a:p>
            <a:r>
              <a:rPr lang="zh-TW" altLang="en-US" sz="2000" dirty="0" smtClean="0"/>
              <a:t>隔離區域的牆壁最好是實心的磚牆；若不得不使用輕隔間牆，請注意牆是否從地板連接到建築物的實心天花板。有時為了方便拉管線，牆與天花板間留有距離，只要推開活動天花板就可以攀爬進入。</a:t>
            </a:r>
            <a:endParaRPr lang="en-US" altLang="zh-TW" sz="2000" dirty="0" smtClean="0"/>
          </a:p>
          <a:p>
            <a:r>
              <a:rPr lang="zh-TW" altLang="en-US" sz="2000" dirty="0" smtClean="0"/>
              <a:t>有的建築設計了很大的冷氣或抽風機出風口，入侵者沿著風管可爬進隔離區域。</a:t>
            </a:r>
            <a:endParaRPr lang="en-US" altLang="zh-TW" sz="2000" dirty="0" smtClean="0"/>
          </a:p>
          <a:p>
            <a:r>
              <a:rPr lang="zh-TW" altLang="en-US" sz="2000" dirty="0" smtClean="0"/>
              <a:t>可以考慮安裝入侵感應系統，安裝於窗戶、門、天花板、牆壁，或冷氣出風口等任何可能出入的位置。</a:t>
            </a:r>
            <a:endParaRPr lang="en-US" altLang="zh-TW" sz="2000" dirty="0" smtClean="0"/>
          </a:p>
          <a:p>
            <a:r>
              <a:rPr lang="zh-TW" altLang="en-US" sz="2000" dirty="0" smtClean="0"/>
              <a:t>可以同時使用不只一種的進出管制，形成多重要素認證。</a:t>
            </a:r>
            <a:endParaRPr lang="zh-TW" altLang="en-US" sz="2000" dirty="0"/>
          </a:p>
        </p:txBody>
      </p:sp>
      <p:sp>
        <p:nvSpPr>
          <p:cNvPr id="3" name="標題 2"/>
          <p:cNvSpPr>
            <a:spLocks noGrp="1"/>
          </p:cNvSpPr>
          <p:nvPr>
            <p:ph type="title"/>
          </p:nvPr>
        </p:nvSpPr>
        <p:spPr/>
        <p:txBody>
          <a:bodyPr>
            <a:normAutofit/>
          </a:bodyPr>
          <a:lstStyle/>
          <a:p>
            <a:r>
              <a:rPr lang="zh-TW" altLang="en-US" dirty="0" smtClean="0"/>
              <a:t>隔離區域</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三層安全模型</a:t>
            </a:r>
            <a:endParaRPr lang="zh-TW" altLang="en-US" dirty="0"/>
          </a:p>
        </p:txBody>
      </p:sp>
      <p:sp>
        <p:nvSpPr>
          <p:cNvPr id="4" name="內容版面配置區 3"/>
          <p:cNvSpPr>
            <a:spLocks noGrp="1"/>
          </p:cNvSpPr>
          <p:nvPr>
            <p:ph sz="half" idx="1"/>
          </p:nvPr>
        </p:nvSpPr>
        <p:spPr>
          <a:xfrm>
            <a:off x="285720" y="1285860"/>
            <a:ext cx="4000528" cy="5357850"/>
          </a:xfrm>
        </p:spPr>
        <p:txBody>
          <a:bodyPr>
            <a:normAutofit/>
          </a:bodyPr>
          <a:lstStyle/>
          <a:p>
            <a:r>
              <a:rPr lang="zh-TW" altLang="en-US" dirty="0" smtClean="0"/>
              <a:t>重要資訊設備及資料應有三層的實體安全管控，以右圖的學校為例：</a:t>
            </a:r>
            <a:endParaRPr lang="en-US" altLang="zh-TW" dirty="0" smtClean="0"/>
          </a:p>
          <a:p>
            <a:r>
              <a:rPr lang="zh-TW" altLang="en-US" dirty="0" smtClean="0"/>
              <a:t>第一層是外圍，像是學校圍牆、警衛室、以及電資大樓。一般滋事份子會被擋在這層之外。</a:t>
            </a:r>
            <a:endParaRPr lang="en-US" altLang="zh-TW" dirty="0" smtClean="0"/>
          </a:p>
          <a:p>
            <a:r>
              <a:rPr lang="zh-TW" altLang="en-US" dirty="0" smtClean="0"/>
              <a:t>第二層是電算中心，上班時有人值班，下班後會閉鎖。非公務人員不會進入這層。</a:t>
            </a:r>
            <a:endParaRPr lang="en-US" altLang="zh-TW" dirty="0" smtClean="0"/>
          </a:p>
          <a:p>
            <a:r>
              <a:rPr lang="zh-TW" altLang="en-US" dirty="0" smtClean="0"/>
              <a:t>第三層則為電腦機房，正常狀態為閉鎖。只有經過授權、且通過身分認證者可以進出，並需留下記錄。</a:t>
            </a:r>
            <a:endParaRPr lang="zh-TW" altLang="en-US" dirty="0"/>
          </a:p>
        </p:txBody>
      </p:sp>
      <p:grpSp>
        <p:nvGrpSpPr>
          <p:cNvPr id="29" name="群組 28"/>
          <p:cNvGrpSpPr/>
          <p:nvPr/>
        </p:nvGrpSpPr>
        <p:grpSpPr>
          <a:xfrm>
            <a:off x="4786314" y="1571612"/>
            <a:ext cx="3514863" cy="4572032"/>
            <a:chOff x="4786314" y="1643050"/>
            <a:chExt cx="3514863" cy="4572032"/>
          </a:xfrm>
        </p:grpSpPr>
        <p:sp>
          <p:nvSpPr>
            <p:cNvPr id="6" name="矩形 5"/>
            <p:cNvSpPr/>
            <p:nvPr/>
          </p:nvSpPr>
          <p:spPr>
            <a:xfrm>
              <a:off x="5000628" y="2428868"/>
              <a:ext cx="3000396" cy="2643206"/>
            </a:xfrm>
            <a:prstGeom prst="rect">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7" name="矩形 6"/>
            <p:cNvSpPr/>
            <p:nvPr/>
          </p:nvSpPr>
          <p:spPr>
            <a:xfrm>
              <a:off x="4786314" y="1643050"/>
              <a:ext cx="3357586" cy="285752"/>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學校圍牆</a:t>
              </a:r>
              <a:endParaRPr lang="zh-TW" altLang="en-US" sz="1600" dirty="0">
                <a:latin typeface="Calibri" pitchFamily="34" charset="0"/>
              </a:endParaRPr>
            </a:p>
          </p:txBody>
        </p:sp>
        <p:sp>
          <p:nvSpPr>
            <p:cNvPr id="8" name="矩形 7"/>
            <p:cNvSpPr/>
            <p:nvPr/>
          </p:nvSpPr>
          <p:spPr>
            <a:xfrm>
              <a:off x="5429256" y="3071810"/>
              <a:ext cx="2071702" cy="1214446"/>
            </a:xfrm>
            <a:prstGeom prst="rect">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cxnSp>
          <p:nvCxnSpPr>
            <p:cNvPr id="10" name="直線接點 9"/>
            <p:cNvCxnSpPr/>
            <p:nvPr/>
          </p:nvCxnSpPr>
          <p:spPr>
            <a:xfrm rot="5400000">
              <a:off x="6108711" y="3679033"/>
              <a:ext cx="1214446" cy="158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6927195" y="3230310"/>
              <a:ext cx="430887" cy="913070"/>
            </a:xfrm>
            <a:prstGeom prst="rect">
              <a:avLst/>
            </a:prstGeom>
            <a:noFill/>
          </p:spPr>
          <p:txBody>
            <a:bodyPr vert="eaVert" wrap="none" rtlCol="0">
              <a:spAutoFit/>
            </a:bodyPr>
            <a:lstStyle/>
            <a:p>
              <a:r>
                <a:rPr lang="zh-TW" altLang="en-US" sz="1600" dirty="0" smtClean="0">
                  <a:latin typeface="Calibri" pitchFamily="34" charset="0"/>
                </a:rPr>
                <a:t>電腦機房</a:t>
              </a:r>
              <a:endParaRPr lang="zh-TW" altLang="en-US" sz="1600" dirty="0">
                <a:latin typeface="Calibri" pitchFamily="34" charset="0"/>
              </a:endParaRPr>
            </a:p>
          </p:txBody>
        </p:sp>
        <p:sp>
          <p:nvSpPr>
            <p:cNvPr id="13" name="文字方塊 12"/>
            <p:cNvSpPr txBox="1"/>
            <p:nvPr/>
          </p:nvSpPr>
          <p:spPr>
            <a:xfrm>
              <a:off x="6000760" y="2714620"/>
              <a:ext cx="1005403" cy="338554"/>
            </a:xfrm>
            <a:prstGeom prst="rect">
              <a:avLst/>
            </a:prstGeom>
            <a:noFill/>
          </p:spPr>
          <p:txBody>
            <a:bodyPr wrap="none" rtlCol="0">
              <a:spAutoFit/>
            </a:bodyPr>
            <a:lstStyle/>
            <a:p>
              <a:r>
                <a:rPr lang="zh-TW" altLang="en-US" sz="1600" dirty="0" smtClean="0">
                  <a:latin typeface="Calibri" pitchFamily="34" charset="0"/>
                </a:rPr>
                <a:t>電算中心</a:t>
              </a:r>
              <a:endParaRPr lang="zh-TW" altLang="en-US" sz="1600" dirty="0">
                <a:latin typeface="Calibri" pitchFamily="34" charset="0"/>
              </a:endParaRPr>
            </a:p>
          </p:txBody>
        </p:sp>
        <p:sp>
          <p:nvSpPr>
            <p:cNvPr id="14" name="文字方塊 13"/>
            <p:cNvSpPr txBox="1"/>
            <p:nvPr/>
          </p:nvSpPr>
          <p:spPr>
            <a:xfrm>
              <a:off x="4929190" y="2071678"/>
              <a:ext cx="1005403" cy="338554"/>
            </a:xfrm>
            <a:prstGeom prst="rect">
              <a:avLst/>
            </a:prstGeom>
            <a:noFill/>
          </p:spPr>
          <p:txBody>
            <a:bodyPr wrap="none" rtlCol="0">
              <a:spAutoFit/>
            </a:bodyPr>
            <a:lstStyle/>
            <a:p>
              <a:r>
                <a:rPr lang="zh-TW" altLang="en-US" sz="1600" dirty="0" smtClean="0">
                  <a:latin typeface="Calibri" pitchFamily="34" charset="0"/>
                </a:rPr>
                <a:t>電資大樓</a:t>
              </a:r>
              <a:endParaRPr lang="zh-TW" altLang="en-US" sz="1600" dirty="0">
                <a:latin typeface="Calibri" pitchFamily="34" charset="0"/>
              </a:endParaRPr>
            </a:p>
          </p:txBody>
        </p:sp>
        <p:sp>
          <p:nvSpPr>
            <p:cNvPr id="15" name="矩形 14"/>
            <p:cNvSpPr/>
            <p:nvPr/>
          </p:nvSpPr>
          <p:spPr>
            <a:xfrm>
              <a:off x="4786314" y="5929330"/>
              <a:ext cx="1643074" cy="285752"/>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學校圍牆</a:t>
              </a:r>
              <a:endParaRPr lang="zh-TW" altLang="en-US" sz="1600" dirty="0">
                <a:latin typeface="Calibri" pitchFamily="34" charset="0"/>
              </a:endParaRPr>
            </a:p>
          </p:txBody>
        </p:sp>
        <p:sp>
          <p:nvSpPr>
            <p:cNvPr id="16" name="矩形 15"/>
            <p:cNvSpPr/>
            <p:nvPr/>
          </p:nvSpPr>
          <p:spPr>
            <a:xfrm>
              <a:off x="7072330" y="5929330"/>
              <a:ext cx="1071570" cy="285752"/>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19" name="立方體 18"/>
            <p:cNvSpPr/>
            <p:nvPr/>
          </p:nvSpPr>
          <p:spPr>
            <a:xfrm>
              <a:off x="7072330" y="5500702"/>
              <a:ext cx="428628" cy="571504"/>
            </a:xfrm>
            <a:prstGeom prst="cub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dirty="0">
                <a:latin typeface="Calibri" pitchFamily="34" charset="0"/>
              </a:endParaRPr>
            </a:p>
          </p:txBody>
        </p:sp>
        <p:sp>
          <p:nvSpPr>
            <p:cNvPr id="20" name="文字方塊 19"/>
            <p:cNvSpPr txBox="1"/>
            <p:nvPr/>
          </p:nvSpPr>
          <p:spPr>
            <a:xfrm>
              <a:off x="7500958" y="5500702"/>
              <a:ext cx="800219" cy="338554"/>
            </a:xfrm>
            <a:prstGeom prst="rect">
              <a:avLst/>
            </a:prstGeom>
            <a:noFill/>
          </p:spPr>
          <p:txBody>
            <a:bodyPr wrap="none" rtlCol="0">
              <a:spAutoFit/>
            </a:bodyPr>
            <a:lstStyle/>
            <a:p>
              <a:r>
                <a:rPr lang="zh-TW" altLang="en-US" sz="1600" dirty="0" smtClean="0">
                  <a:latin typeface="Calibri" pitchFamily="34" charset="0"/>
                </a:rPr>
                <a:t>警衛室</a:t>
              </a:r>
              <a:endParaRPr lang="zh-TW" altLang="en-US" sz="1600" dirty="0">
                <a:latin typeface="Calibri" pitchFamily="34" charset="0"/>
              </a:endParaRPr>
            </a:p>
          </p:txBody>
        </p:sp>
        <p:sp>
          <p:nvSpPr>
            <p:cNvPr id="22" name="流程圖: 預設處理作業 21"/>
            <p:cNvSpPr/>
            <p:nvPr/>
          </p:nvSpPr>
          <p:spPr>
            <a:xfrm rot="5400000">
              <a:off x="7715270" y="4500571"/>
              <a:ext cx="571506" cy="285751"/>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600" dirty="0" smtClean="0">
                <a:latin typeface="Calibri" pitchFamily="34" charset="0"/>
              </a:endParaRPr>
            </a:p>
          </p:txBody>
        </p:sp>
        <p:sp>
          <p:nvSpPr>
            <p:cNvPr id="23" name="流程圖: 預設處理作業 22"/>
            <p:cNvSpPr/>
            <p:nvPr/>
          </p:nvSpPr>
          <p:spPr>
            <a:xfrm>
              <a:off x="5786446" y="4143380"/>
              <a:ext cx="571504" cy="28575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600">
                <a:latin typeface="Calibri" pitchFamily="34" charset="0"/>
              </a:endParaRPr>
            </a:p>
          </p:txBody>
        </p:sp>
        <p:sp>
          <p:nvSpPr>
            <p:cNvPr id="24" name="禁止標誌 23"/>
            <p:cNvSpPr/>
            <p:nvPr/>
          </p:nvSpPr>
          <p:spPr>
            <a:xfrm>
              <a:off x="6572264" y="3286124"/>
              <a:ext cx="285752" cy="28575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600">
                <a:solidFill>
                  <a:schemeClr val="tx1"/>
                </a:solidFill>
                <a:latin typeface="Calibri"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006360" cy="5500702"/>
          </a:xfrm>
        </p:spPr>
        <p:txBody>
          <a:bodyPr>
            <a:normAutofit/>
          </a:bodyPr>
          <a:lstStyle/>
          <a:p>
            <a:pPr>
              <a:spcBef>
                <a:spcPts val="1200"/>
              </a:spcBef>
            </a:pPr>
            <a:r>
              <a:rPr lang="zh-TW" altLang="en-US" sz="2000" dirty="0" smtClean="0"/>
              <a:t>隨著電腦越做越小 </a:t>
            </a:r>
            <a:r>
              <a:rPr lang="en-US" altLang="zh-TW" sz="2000" dirty="0" smtClean="0"/>
              <a:t>(</a:t>
            </a:r>
            <a:r>
              <a:rPr lang="zh-TW" altLang="en-US" sz="2000" dirty="0" smtClean="0"/>
              <a:t>如筆記型電腦、</a:t>
            </a:r>
            <a:r>
              <a:rPr lang="en-US" altLang="zh-TW" sz="2000" dirty="0" smtClean="0"/>
              <a:t>PDA</a:t>
            </a:r>
            <a:r>
              <a:rPr lang="zh-TW" altLang="en-US" sz="2000" dirty="0" smtClean="0"/>
              <a:t>、智慧手機等</a:t>
            </a:r>
            <a:r>
              <a:rPr lang="en-US" altLang="zh-TW" sz="2000" dirty="0" smtClean="0"/>
              <a:t>)</a:t>
            </a:r>
            <a:r>
              <a:rPr lang="zh-TW" altLang="en-US" sz="2000" dirty="0" smtClean="0"/>
              <a:t>，這項風險將越來越高。</a:t>
            </a:r>
            <a:endParaRPr lang="en-US" altLang="zh-TW" sz="2000" dirty="0" smtClean="0"/>
          </a:p>
          <a:p>
            <a:pPr>
              <a:spcBef>
                <a:spcPts val="1200"/>
              </a:spcBef>
            </a:pPr>
            <a:r>
              <a:rPr lang="zh-TW" altLang="en-US" sz="2000" dirty="0" smtClean="0"/>
              <a:t>可攜式電腦在非攜帶時要能鎖在桌上，以防順手牽羊。</a:t>
            </a:r>
            <a:endParaRPr lang="en-US" altLang="zh-TW" sz="2000" dirty="0" smtClean="0"/>
          </a:p>
          <a:p>
            <a:pPr>
              <a:spcBef>
                <a:spcPts val="1200"/>
              </a:spcBef>
            </a:pPr>
            <a:r>
              <a:rPr lang="zh-TW" altLang="en-US" sz="2000" dirty="0" smtClean="0"/>
              <a:t>重要資料要加密保護並留有備份，開機要密碼保護。</a:t>
            </a:r>
            <a:endParaRPr lang="en-US" altLang="zh-TW" sz="2000" dirty="0" smtClean="0"/>
          </a:p>
          <a:p>
            <a:pPr>
              <a:spcBef>
                <a:spcPts val="1200"/>
              </a:spcBef>
            </a:pPr>
            <a:r>
              <a:rPr lang="zh-TW" altLang="en-US" sz="2000" dirty="0" smtClean="0"/>
              <a:t>可考慮安裝追蹤軟體，提供服務的公司類似在</a:t>
            </a:r>
            <a:r>
              <a:rPr lang="en-US" altLang="zh-TW" sz="2000" dirty="0" smtClean="0"/>
              <a:t>BIOS</a:t>
            </a:r>
            <a:r>
              <a:rPr lang="zh-TW" altLang="en-US" sz="2000" dirty="0" smtClean="0"/>
              <a:t>內植入木馬 </a:t>
            </a:r>
            <a:r>
              <a:rPr lang="en-US" altLang="zh-TW" sz="2000" dirty="0" smtClean="0"/>
              <a:t>(</a:t>
            </a:r>
            <a:r>
              <a:rPr lang="zh-TW" altLang="en-US" sz="2000" dirty="0" smtClean="0"/>
              <a:t>好的木馬</a:t>
            </a:r>
            <a:r>
              <a:rPr lang="en-US" altLang="zh-TW" sz="2000" dirty="0" smtClean="0"/>
              <a:t>)</a:t>
            </a:r>
            <a:r>
              <a:rPr lang="zh-TW" altLang="en-US" sz="2000" dirty="0" smtClean="0"/>
              <a:t>，即使電腦遭竊且硬碟被格式化，仍可從遠端操控這台電腦。</a:t>
            </a:r>
            <a:endParaRPr lang="en-US" altLang="zh-TW" sz="2000" dirty="0" smtClean="0"/>
          </a:p>
          <a:p>
            <a:pPr>
              <a:spcBef>
                <a:spcPts val="1200"/>
              </a:spcBef>
            </a:pPr>
            <a:r>
              <a:rPr lang="zh-TW" altLang="en-US" sz="2000" dirty="0" smtClean="0"/>
              <a:t>敏感資料儘量存於組織的伺服器，而非個人電腦。</a:t>
            </a:r>
            <a:endParaRPr lang="zh-TW" altLang="en-US" sz="2000" dirty="0"/>
          </a:p>
        </p:txBody>
      </p:sp>
      <p:sp>
        <p:nvSpPr>
          <p:cNvPr id="3" name="標題 2"/>
          <p:cNvSpPr>
            <a:spLocks noGrp="1"/>
          </p:cNvSpPr>
          <p:nvPr>
            <p:ph type="title"/>
          </p:nvPr>
        </p:nvSpPr>
        <p:spPr/>
        <p:txBody>
          <a:bodyPr/>
          <a:lstStyle/>
          <a:p>
            <a:r>
              <a:rPr lang="zh-TW" altLang="en-US" dirty="0" smtClean="0"/>
              <a:t>電腦設備的保護</a:t>
            </a:r>
            <a:endParaRPr lang="zh-TW" altLang="en-US" dirty="0"/>
          </a:p>
        </p:txBody>
      </p:sp>
      <p:pic>
        <p:nvPicPr>
          <p:cNvPr id="1032" name="Picture 8" descr="C:\Users\timpan\AppData\Local\Microsoft\Windows\Temporary Internet Files\Content.IE5\L5VOCJKM\MCj03606620000[1].wmf"/>
          <p:cNvPicPr>
            <a:picLocks noChangeAspect="1" noChangeArrowheads="1"/>
          </p:cNvPicPr>
          <p:nvPr/>
        </p:nvPicPr>
        <p:blipFill>
          <a:blip r:embed="rId2" cstate="print"/>
          <a:srcRect/>
          <a:stretch>
            <a:fillRect/>
          </a:stretch>
        </p:blipFill>
        <p:spPr bwMode="auto">
          <a:xfrm>
            <a:off x="5521783" y="2420888"/>
            <a:ext cx="2866641" cy="309634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u="sng" dirty="0" smtClean="0"/>
              <a:t>資訊安全認知 </a:t>
            </a:r>
            <a:r>
              <a:rPr lang="en-US" altLang="zh-TW" sz="2000" u="sng" dirty="0" smtClean="0"/>
              <a:t>(awareness)</a:t>
            </a:r>
            <a:r>
              <a:rPr lang="zh-TW" altLang="en-US" sz="2000" dirty="0" smtClean="0"/>
              <a:t>：目的是讓大家注意資訊安全的重要。可以播放錄影帶、在組織內部刊物撰文宣導、製作海報等。若以演講方式實施，通常不會談太深入的細節，可以多講案例和攻擊者的手法等。</a:t>
            </a:r>
            <a:endParaRPr lang="en-US" altLang="zh-TW" sz="2000" dirty="0" smtClean="0"/>
          </a:p>
          <a:p>
            <a:pPr>
              <a:spcBef>
                <a:spcPts val="1200"/>
              </a:spcBef>
            </a:pPr>
            <a:r>
              <a:rPr lang="zh-TW" altLang="en-US" sz="2000" u="sng" dirty="0" smtClean="0"/>
              <a:t>資訊安全訓練 </a:t>
            </a:r>
            <a:r>
              <a:rPr lang="en-US" altLang="zh-TW" sz="2000" u="sng" dirty="0" smtClean="0"/>
              <a:t>(training)</a:t>
            </a:r>
            <a:r>
              <a:rPr lang="zh-TW" altLang="en-US" sz="2000" dirty="0" smtClean="0"/>
              <a:t>：著重於訓練工作上所需要的資訊安全知識與技巧。要說明組織的安全需求，並讓員工知道自己對資訊安全所應盡的責任。對個別員工可能需要更深入的訓練，例如設定防火牆或執行資訊安全內部稽核等。</a:t>
            </a:r>
            <a:endParaRPr lang="en-US" altLang="zh-TW" sz="2000" dirty="0" smtClean="0"/>
          </a:p>
          <a:p>
            <a:pPr>
              <a:spcBef>
                <a:spcPts val="1200"/>
              </a:spcBef>
            </a:pPr>
            <a:r>
              <a:rPr lang="zh-TW" altLang="en-US" sz="2000" u="sng" dirty="0" smtClean="0"/>
              <a:t>資訊安全教育 </a:t>
            </a:r>
            <a:r>
              <a:rPr lang="en-US" altLang="zh-TW" sz="2000" u="sng" dirty="0" smtClean="0"/>
              <a:t>(education)</a:t>
            </a:r>
            <a:r>
              <a:rPr lang="zh-TW" altLang="en-US" sz="2000" dirty="0" smtClean="0"/>
              <a:t>：訓練通常專注在必須的技巧；教育則更深入與全面。較大型的組織應該培植自己的資訊安全專家 </a:t>
            </a:r>
            <a:r>
              <a:rPr lang="en-US" altLang="zh-TW" sz="2000" dirty="0" smtClean="0"/>
              <a:t>(</a:t>
            </a:r>
            <a:r>
              <a:rPr lang="zh-TW" altLang="en-US" sz="2000" dirty="0" smtClean="0"/>
              <a:t>例如取得</a:t>
            </a:r>
            <a:r>
              <a:rPr lang="en-US" altLang="zh-TW" sz="2000" dirty="0" smtClean="0"/>
              <a:t>CISSP </a:t>
            </a:r>
            <a:r>
              <a:rPr lang="zh-TW" altLang="en-US" sz="2000" dirty="0" smtClean="0"/>
              <a:t>或 </a:t>
            </a:r>
            <a:r>
              <a:rPr lang="en-US" altLang="zh-TW" sz="2000" dirty="0" smtClean="0"/>
              <a:t>ISMS-LA</a:t>
            </a:r>
            <a:r>
              <a:rPr lang="zh-TW" altLang="en-US" sz="2000" dirty="0" smtClean="0"/>
              <a:t> 證照者</a:t>
            </a:r>
            <a:r>
              <a:rPr lang="en-US" altLang="zh-TW" sz="2000" dirty="0" smtClean="0"/>
              <a:t>)</a:t>
            </a:r>
            <a:r>
              <a:rPr lang="zh-TW" altLang="en-US" sz="2000" dirty="0" smtClean="0"/>
              <a:t>，負責公司資訊安全工作，並訓練其他員工。</a:t>
            </a:r>
            <a:endParaRPr lang="en-US" altLang="zh-TW" sz="2000" dirty="0" smtClean="0"/>
          </a:p>
          <a:p>
            <a:pPr lvl="1"/>
            <a:endParaRPr lang="en-US" altLang="zh-TW" sz="1800" dirty="0" smtClean="0"/>
          </a:p>
        </p:txBody>
      </p:sp>
      <p:sp>
        <p:nvSpPr>
          <p:cNvPr id="3" name="標題 2"/>
          <p:cNvSpPr>
            <a:spLocks noGrp="1"/>
          </p:cNvSpPr>
          <p:nvPr>
            <p:ph type="title"/>
          </p:nvPr>
        </p:nvSpPr>
        <p:spPr/>
        <p:txBody>
          <a:bodyPr/>
          <a:lstStyle/>
          <a:p>
            <a:r>
              <a:rPr lang="zh-TW" altLang="en-US" dirty="0" smtClean="0"/>
              <a:t>防範社交工程 </a:t>
            </a:r>
            <a:r>
              <a:rPr lang="en-US" altLang="zh-TW" dirty="0" smtClean="0"/>
              <a:t>– </a:t>
            </a:r>
            <a:r>
              <a:rPr lang="zh-TW" altLang="en-US" dirty="0" smtClean="0"/>
              <a:t>員工教育訓練</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715040" cy="5098438"/>
          </a:xfrm>
        </p:spPr>
        <p:txBody>
          <a:bodyPr>
            <a:normAutofit/>
          </a:bodyPr>
          <a:lstStyle/>
          <a:p>
            <a:r>
              <a:rPr lang="zh-TW" altLang="en-US" sz="2000" dirty="0" smtClean="0"/>
              <a:t>應妥善定義組織內的角色與責任 </a:t>
            </a:r>
            <a:r>
              <a:rPr lang="en-US" altLang="zh-TW" sz="2000" dirty="0" smtClean="0"/>
              <a:t>(R&amp;R)</a:t>
            </a:r>
            <a:r>
              <a:rPr lang="zh-TW" altLang="en-US" sz="2000" dirty="0" smtClean="0"/>
              <a:t>，並讓每位員工清楚自己與相關人員的工作內容。</a:t>
            </a:r>
            <a:endParaRPr lang="en-US" altLang="zh-TW" sz="2000" dirty="0" smtClean="0"/>
          </a:p>
          <a:p>
            <a:r>
              <a:rPr lang="zh-TW" altLang="en-US" sz="2000" dirty="0" smtClean="0"/>
              <a:t>讓員工知道自己工作範圍內所需要知道的機密即可。這是過去章節所提的 </a:t>
            </a:r>
            <a:r>
              <a:rPr lang="en-US" altLang="zh-TW" sz="2000" dirty="0" smtClean="0"/>
              <a:t>need-to-know</a:t>
            </a:r>
            <a:r>
              <a:rPr lang="zh-TW" altLang="en-US" sz="2000" dirty="0" smtClean="0"/>
              <a:t>，可以制止機密的傳播。</a:t>
            </a:r>
            <a:endParaRPr lang="en-US" altLang="zh-TW" sz="2000" dirty="0" smtClean="0"/>
          </a:p>
          <a:p>
            <a:r>
              <a:rPr lang="zh-TW" altLang="en-US" sz="2000" dirty="0" smtClean="0"/>
              <a:t>不要讓極重要或機密的事物掌握在一個人的手裡。這是過去章節所提的 </a:t>
            </a:r>
            <a:r>
              <a:rPr lang="en-US" altLang="zh-TW" sz="2000" dirty="0" smtClean="0"/>
              <a:t>separation of duties</a:t>
            </a:r>
            <a:r>
              <a:rPr lang="zh-TW" altLang="en-US" sz="2000" dirty="0" smtClean="0"/>
              <a:t>，可以形成制衡。</a:t>
            </a:r>
            <a:endParaRPr lang="en-US" altLang="zh-TW" sz="2000" dirty="0" smtClean="0"/>
          </a:p>
          <a:p>
            <a:r>
              <a:rPr lang="zh-TW" altLang="en-US" sz="2000" dirty="0" smtClean="0"/>
              <a:t>讓不同職務的人有機會主動或被動的輪調，經過輪調容易使弊端暴露。</a:t>
            </a:r>
            <a:endParaRPr lang="en-US" altLang="zh-TW" sz="2000" dirty="0" smtClean="0"/>
          </a:p>
          <a:p>
            <a:r>
              <a:rPr lang="zh-TW" altLang="en-US" sz="2000" dirty="0" smtClean="0"/>
              <a:t>讓員工必須休假，透過職務代理人比較有機會瞭解弊端。</a:t>
            </a:r>
            <a:endParaRPr lang="zh-TW" altLang="en-US" sz="2000" dirty="0"/>
          </a:p>
        </p:txBody>
      </p:sp>
      <p:sp>
        <p:nvSpPr>
          <p:cNvPr id="3" name="標題 2"/>
          <p:cNvSpPr>
            <a:spLocks noGrp="1"/>
          </p:cNvSpPr>
          <p:nvPr>
            <p:ph type="title"/>
          </p:nvPr>
        </p:nvSpPr>
        <p:spPr/>
        <p:txBody>
          <a:bodyPr/>
          <a:lstStyle/>
          <a:p>
            <a:r>
              <a:rPr lang="zh-TW" altLang="en-US" dirty="0" smtClean="0"/>
              <a:t>人事安全原則</a:t>
            </a:r>
            <a:endParaRPr lang="zh-TW" altLang="en-US" dirty="0"/>
          </a:p>
        </p:txBody>
      </p:sp>
      <p:pic>
        <p:nvPicPr>
          <p:cNvPr id="2050" name="Picture 2" descr="C:\Users\timpan\AppData\Local\Microsoft\Windows\Temporary Internet Files\Content.IE5\8FG7IWTQ\MCBD10499_0000[1].wmf"/>
          <p:cNvPicPr>
            <a:picLocks noChangeAspect="1" noChangeArrowheads="1"/>
          </p:cNvPicPr>
          <p:nvPr/>
        </p:nvPicPr>
        <p:blipFill>
          <a:blip r:embed="rId2" cstate="print"/>
          <a:srcRect/>
          <a:stretch>
            <a:fillRect/>
          </a:stretch>
        </p:blipFill>
        <p:spPr bwMode="auto">
          <a:xfrm>
            <a:off x="6457062" y="3000372"/>
            <a:ext cx="1829714" cy="145755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實體安全與營運安全</a:t>
            </a:r>
            <a:endParaRPr lang="zh-TW" altLang="en-US" dirty="0"/>
          </a:p>
        </p:txBody>
      </p:sp>
      <p:sp>
        <p:nvSpPr>
          <p:cNvPr id="3" name="文字版面配置區 2"/>
          <p:cNvSpPr>
            <a:spLocks noGrp="1"/>
          </p:cNvSpPr>
          <p:nvPr>
            <p:ph type="body" idx="1"/>
          </p:nvPr>
        </p:nvSpPr>
        <p:spPr/>
        <p:txBody>
          <a:bodyPr/>
          <a:lstStyle/>
          <a:p>
            <a:r>
              <a:rPr lang="zh-TW" altLang="en-US" dirty="0" smtClean="0"/>
              <a:t>第四篇 第</a:t>
            </a:r>
            <a:r>
              <a:rPr lang="en-US" altLang="zh-TW" smtClean="0"/>
              <a:t>13</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886680" cy="5500702"/>
          </a:xfrm>
        </p:spPr>
        <p:txBody>
          <a:bodyPr>
            <a:normAutofit/>
          </a:bodyPr>
          <a:lstStyle/>
          <a:p>
            <a:pPr>
              <a:spcBef>
                <a:spcPts val="1200"/>
              </a:spcBef>
            </a:pPr>
            <a:r>
              <a:rPr lang="zh-TW" altLang="en-US" sz="2000" dirty="0" smtClean="0"/>
              <a:t>組織內部人員可以經由進用審查、教育訓練、人事安全原則等方式管理；但是第三方人員 </a:t>
            </a:r>
            <a:r>
              <a:rPr lang="en-US" altLang="zh-TW" sz="2000" dirty="0" smtClean="0"/>
              <a:t>(third party)</a:t>
            </a:r>
            <a:r>
              <a:rPr lang="zh-TW" altLang="en-US" sz="2000" dirty="0" smtClean="0"/>
              <a:t> 常成為管理盲點。</a:t>
            </a:r>
            <a:endParaRPr lang="en-US" altLang="zh-TW" sz="2000" dirty="0" smtClean="0"/>
          </a:p>
          <a:p>
            <a:pPr lvl="1">
              <a:spcBef>
                <a:spcPts val="1200"/>
              </a:spcBef>
            </a:pPr>
            <a:r>
              <a:rPr lang="zh-TW" altLang="en-US" sz="1800" dirty="0" smtClean="0"/>
              <a:t>清潔工每周六單獨打掃公司，有沒有人查過她的背景？</a:t>
            </a:r>
            <a:endParaRPr lang="en-US" altLang="zh-TW" sz="1800" dirty="0" smtClean="0"/>
          </a:p>
          <a:p>
            <a:pPr lvl="1">
              <a:spcBef>
                <a:spcPts val="1200"/>
              </a:spcBef>
            </a:pPr>
            <a:r>
              <a:rPr lang="zh-TW" altLang="en-US" sz="1800" dirty="0" smtClean="0"/>
              <a:t>資訊室讓工讀生負責維護公司資料庫，他有沒有簽過保密合約？</a:t>
            </a:r>
            <a:endParaRPr lang="en-US" altLang="zh-TW" sz="1800" dirty="0" smtClean="0"/>
          </a:p>
          <a:p>
            <a:pPr>
              <a:spcBef>
                <a:spcPts val="1200"/>
              </a:spcBef>
            </a:pPr>
            <a:r>
              <a:rPr lang="zh-TW" altLang="en-US" sz="2000" dirty="0" smtClean="0"/>
              <a:t>易造成安全管理盲點的第三方人員 包括：</a:t>
            </a:r>
            <a:endParaRPr lang="en-US" altLang="zh-TW" sz="2000" dirty="0" smtClean="0"/>
          </a:p>
          <a:p>
            <a:pPr lvl="1">
              <a:spcBef>
                <a:spcPts val="1200"/>
              </a:spcBef>
            </a:pPr>
            <a:r>
              <a:rPr lang="zh-TW" altLang="en-US" sz="1800" dirty="0" smtClean="0"/>
              <a:t>服務於組織內的供應商，如清潔工、員工餐廳服務員、契約工等。</a:t>
            </a:r>
            <a:endParaRPr lang="en-US" altLang="zh-TW" sz="1800" dirty="0" smtClean="0"/>
          </a:p>
          <a:p>
            <a:pPr lvl="1">
              <a:spcBef>
                <a:spcPts val="1200"/>
              </a:spcBef>
            </a:pPr>
            <a:r>
              <a:rPr lang="zh-TW" altLang="en-US" sz="1800" dirty="0" smtClean="0"/>
              <a:t>長期契約人員，例如 </a:t>
            </a:r>
            <a:r>
              <a:rPr lang="en-US" altLang="zh-TW" sz="1800" dirty="0" smtClean="0"/>
              <a:t>104</a:t>
            </a:r>
            <a:r>
              <a:rPr lang="zh-TW" altLang="en-US" sz="1800" dirty="0" smtClean="0"/>
              <a:t>派遣人力。由於長期工作於組織內，常被視為員工，但卻未接受員工該有審查與訓練。</a:t>
            </a:r>
            <a:endParaRPr lang="en-US" altLang="zh-TW" sz="1800" dirty="0" smtClean="0"/>
          </a:p>
          <a:p>
            <a:pPr lvl="1">
              <a:spcBef>
                <a:spcPts val="1200"/>
              </a:spcBef>
            </a:pPr>
            <a:r>
              <a:rPr lang="zh-TW" altLang="en-US" sz="1800" dirty="0" smtClean="0"/>
              <a:t>工讀生或臨時人員也不應該被指派機密或敏感的工作。</a:t>
            </a:r>
            <a:endParaRPr lang="en-US" altLang="zh-TW" sz="1800" dirty="0" smtClean="0"/>
          </a:p>
          <a:p>
            <a:pPr lvl="1">
              <a:spcBef>
                <a:spcPts val="1200"/>
              </a:spcBef>
            </a:pPr>
            <a:r>
              <a:rPr lang="zh-TW" altLang="en-US" sz="1800" dirty="0" smtClean="0"/>
              <a:t>關係緊密的客戶也可能造成類似的管理盲點。</a:t>
            </a:r>
          </a:p>
        </p:txBody>
      </p:sp>
      <p:sp>
        <p:nvSpPr>
          <p:cNvPr id="3" name="標題 2"/>
          <p:cNvSpPr>
            <a:spLocks noGrp="1"/>
          </p:cNvSpPr>
          <p:nvPr>
            <p:ph type="title"/>
          </p:nvPr>
        </p:nvSpPr>
        <p:spPr/>
        <p:txBody>
          <a:bodyPr/>
          <a:lstStyle/>
          <a:p>
            <a:r>
              <a:rPr lang="zh-TW" altLang="en-US" dirty="0" smtClean="0"/>
              <a:t>第三方人員管理</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886680" cy="5286412"/>
          </a:xfrm>
        </p:spPr>
        <p:txBody>
          <a:bodyPr>
            <a:normAutofit/>
          </a:bodyPr>
          <a:lstStyle/>
          <a:p>
            <a:pPr>
              <a:spcBef>
                <a:spcPts val="1200"/>
              </a:spcBef>
            </a:pPr>
            <a:r>
              <a:rPr lang="zh-TW" altLang="en-US" sz="2000" dirty="0" smtClean="0"/>
              <a:t>人為攻擊通常只造成局部損失，例如一部電腦失竊或一台伺服器遭駭客入侵；但自然災害如火災、水災，常會造成全面損失，例如：付之一炬！</a:t>
            </a:r>
            <a:endParaRPr lang="en-US" altLang="zh-TW" sz="2000" dirty="0" smtClean="0"/>
          </a:p>
          <a:p>
            <a:pPr>
              <a:spcBef>
                <a:spcPts val="1200"/>
              </a:spcBef>
            </a:pPr>
            <a:r>
              <a:rPr lang="zh-TW" altLang="en-US" sz="2000" dirty="0" smtClean="0"/>
              <a:t>自然災害只破壞資訊的可用性 </a:t>
            </a:r>
            <a:r>
              <a:rPr lang="en-US" altLang="zh-TW" sz="2000" dirty="0" smtClean="0"/>
              <a:t>(A)</a:t>
            </a:r>
            <a:r>
              <a:rPr lang="zh-TW" altLang="en-US" sz="2000" dirty="0" smtClean="0"/>
              <a:t>，但與機密性 </a:t>
            </a:r>
            <a:r>
              <a:rPr lang="en-US" altLang="zh-TW" sz="2000" dirty="0" smtClean="0"/>
              <a:t>(C) </a:t>
            </a:r>
            <a:r>
              <a:rPr lang="zh-TW" altLang="en-US" sz="2000" dirty="0" smtClean="0"/>
              <a:t>和完整性 </a:t>
            </a:r>
            <a:r>
              <a:rPr lang="en-US" altLang="zh-TW" sz="2000" dirty="0" smtClean="0"/>
              <a:t>(I) </a:t>
            </a:r>
            <a:r>
              <a:rPr lang="zh-TW" altLang="en-US" sz="2000" dirty="0" smtClean="0"/>
              <a:t>無關。因此防禦方法以系統備援或資料備份為主，只要能延續可用性就大致沒問題。</a:t>
            </a:r>
            <a:endParaRPr lang="en-US" altLang="zh-TW" sz="2000" dirty="0" smtClean="0"/>
          </a:p>
          <a:p>
            <a:pPr>
              <a:spcBef>
                <a:spcPts val="1200"/>
              </a:spcBef>
            </a:pPr>
            <a:r>
              <a:rPr lang="zh-TW" altLang="en-US" sz="2000" dirty="0" smtClean="0"/>
              <a:t>對資訊威脅最大的自然災害應屬火災。它其實是「半自然」的災害，因為起火原因常是人為疏失或刻意縱火。</a:t>
            </a:r>
            <a:endParaRPr lang="en-US" altLang="zh-TW" sz="2000" dirty="0" smtClean="0"/>
          </a:p>
        </p:txBody>
      </p:sp>
      <p:sp>
        <p:nvSpPr>
          <p:cNvPr id="3" name="標題 2"/>
          <p:cNvSpPr>
            <a:spLocks noGrp="1"/>
          </p:cNvSpPr>
          <p:nvPr>
            <p:ph type="title"/>
          </p:nvPr>
        </p:nvSpPr>
        <p:spPr/>
        <p:txBody>
          <a:bodyPr/>
          <a:lstStyle/>
          <a:p>
            <a:r>
              <a:rPr lang="zh-TW" altLang="en-US" dirty="0" smtClean="0"/>
              <a:t>自然災害與火災的預防</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285720" y="1357298"/>
            <a:ext cx="4286280" cy="5098438"/>
          </a:xfrm>
        </p:spPr>
        <p:txBody>
          <a:bodyPr>
            <a:normAutofit/>
          </a:bodyPr>
          <a:lstStyle/>
          <a:p>
            <a:pPr>
              <a:spcBef>
                <a:spcPts val="1200"/>
              </a:spcBef>
            </a:pPr>
            <a:r>
              <a:rPr lang="zh-TW" altLang="en-US" sz="2000" dirty="0" smtClean="0"/>
              <a:t>離子型煙幕偵測器 </a:t>
            </a:r>
            <a:r>
              <a:rPr lang="en-US" altLang="zh-TW" sz="2000" dirty="0" smtClean="0"/>
              <a:t>(ionization-type smoke detectors)</a:t>
            </a:r>
            <a:r>
              <a:rPr lang="zh-TW" altLang="en-US" sz="2000" dirty="0" smtClean="0"/>
              <a:t>：火焰燃燒產生導電之離子，使接收器中的電流訊號增強。</a:t>
            </a:r>
            <a:endParaRPr lang="en-US" altLang="zh-TW" sz="2000" dirty="0" smtClean="0"/>
          </a:p>
          <a:p>
            <a:pPr>
              <a:spcBef>
                <a:spcPts val="1200"/>
              </a:spcBef>
            </a:pPr>
            <a:r>
              <a:rPr lang="zh-TW" altLang="en-US" sz="2000" dirty="0" smtClean="0"/>
              <a:t>光學偵測器 </a:t>
            </a:r>
            <a:r>
              <a:rPr lang="en-US" altLang="zh-TW" sz="2000" dirty="0" smtClean="0"/>
              <a:t>(optical detectors)</a:t>
            </a:r>
            <a:r>
              <a:rPr lang="zh-TW" altLang="en-US" sz="2000" dirty="0" smtClean="0"/>
              <a:t>：火焰燃燒所產生之煙幕會阻斷偵測器內部的光訊號。</a:t>
            </a:r>
            <a:endParaRPr lang="en-US" altLang="zh-TW" sz="2000" dirty="0" smtClean="0"/>
          </a:p>
          <a:p>
            <a:pPr>
              <a:spcBef>
                <a:spcPts val="1200"/>
              </a:spcBef>
            </a:pPr>
            <a:r>
              <a:rPr lang="zh-TW" altLang="en-US" sz="2000" dirty="0" smtClean="0"/>
              <a:t>溫度偵測器 </a:t>
            </a:r>
            <a:r>
              <a:rPr lang="en-US" altLang="zh-TW" sz="2000" dirty="0" smtClean="0"/>
              <a:t>(heat detectors)</a:t>
            </a:r>
            <a:r>
              <a:rPr lang="zh-TW" altLang="en-US" sz="2000" dirty="0" smtClean="0"/>
              <a:t>：火焰燃燒造成偵測器氣室中線圈的溫度改變，並產生電阻與電壓的變化。</a:t>
            </a:r>
            <a:endParaRPr lang="en-US" altLang="zh-TW" sz="2000" dirty="0" smtClean="0"/>
          </a:p>
        </p:txBody>
      </p:sp>
      <p:sp>
        <p:nvSpPr>
          <p:cNvPr id="3" name="標題 2"/>
          <p:cNvSpPr>
            <a:spLocks noGrp="1"/>
          </p:cNvSpPr>
          <p:nvPr>
            <p:ph type="title"/>
          </p:nvPr>
        </p:nvSpPr>
        <p:spPr/>
        <p:txBody>
          <a:bodyPr/>
          <a:lstStyle/>
          <a:p>
            <a:r>
              <a:rPr lang="zh-TW" altLang="en-US" dirty="0" smtClean="0"/>
              <a:t>火災偵測器</a:t>
            </a:r>
            <a:endParaRPr lang="zh-TW" altLang="en-US" dirty="0"/>
          </a:p>
        </p:txBody>
      </p:sp>
      <p:pic>
        <p:nvPicPr>
          <p:cNvPr id="1026" name="Picture 2" descr="C:\Users\timpan\AppData\Local\Microsoft\Windows\Temporary Internet Files\Content.IE5\SUPBJLSG\MCj03406380000[1].wmf"/>
          <p:cNvPicPr>
            <a:picLocks noChangeAspect="1" noChangeArrowheads="1"/>
          </p:cNvPicPr>
          <p:nvPr/>
        </p:nvPicPr>
        <p:blipFill>
          <a:blip r:embed="rId2" cstate="print"/>
          <a:srcRect/>
          <a:stretch>
            <a:fillRect/>
          </a:stretch>
        </p:blipFill>
        <p:spPr bwMode="auto">
          <a:xfrm>
            <a:off x="5436096" y="2636912"/>
            <a:ext cx="2923258" cy="21758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滅火設備</a:t>
            </a:r>
            <a:endParaRPr lang="zh-TW" altLang="en-US" dirty="0"/>
          </a:p>
        </p:txBody>
      </p:sp>
      <p:sp>
        <p:nvSpPr>
          <p:cNvPr id="5" name="內容版面配置區 4"/>
          <p:cNvSpPr>
            <a:spLocks noGrp="1"/>
          </p:cNvSpPr>
          <p:nvPr>
            <p:ph sz="half" idx="1"/>
          </p:nvPr>
        </p:nvSpPr>
        <p:spPr>
          <a:xfrm>
            <a:off x="285720" y="1285860"/>
            <a:ext cx="8215370" cy="2647196"/>
          </a:xfrm>
        </p:spPr>
        <p:txBody>
          <a:bodyPr>
            <a:normAutofit/>
          </a:bodyPr>
          <a:lstStyle/>
          <a:p>
            <a:pPr>
              <a:spcBef>
                <a:spcPts val="600"/>
              </a:spcBef>
            </a:pPr>
            <a:r>
              <a:rPr lang="zh-TW" altLang="en-US" u="sng" dirty="0" smtClean="0">
                <a:cs typeface="Calibri" pitchFamily="34" charset="0"/>
              </a:rPr>
              <a:t>二氧化碳 </a:t>
            </a:r>
            <a:r>
              <a:rPr lang="en-US" altLang="zh-TW" u="sng" dirty="0" smtClean="0">
                <a:cs typeface="Calibri" pitchFamily="34" charset="0"/>
              </a:rPr>
              <a:t>(CO2) </a:t>
            </a:r>
            <a:r>
              <a:rPr lang="zh-TW" altLang="en-US" u="sng" dirty="0" smtClean="0">
                <a:cs typeface="Calibri" pitchFamily="34" charset="0"/>
              </a:rPr>
              <a:t>滅火器</a:t>
            </a:r>
            <a:r>
              <a:rPr lang="zh-TW" altLang="en-US" dirty="0" smtClean="0">
                <a:cs typeface="Calibri" pitchFamily="34" charset="0"/>
              </a:rPr>
              <a:t>：無色、無臭，以二氧化碳取代氧氣產生滅火效果。乾粉式、泡沫式、與氣體式滅火器都使用類似原理，但因產生二氧化碳方法不同而適用於不同的燃燒。</a:t>
            </a:r>
            <a:endParaRPr lang="en-US" altLang="zh-TW" dirty="0" smtClean="0">
              <a:cs typeface="Calibri" pitchFamily="34" charset="0"/>
            </a:endParaRPr>
          </a:p>
          <a:p>
            <a:pPr>
              <a:spcBef>
                <a:spcPts val="600"/>
              </a:spcBef>
            </a:pPr>
            <a:r>
              <a:rPr lang="zh-TW" altLang="en-US" u="sng" dirty="0" smtClean="0">
                <a:cs typeface="Calibri" pitchFamily="34" charset="0"/>
              </a:rPr>
              <a:t>氣體性滅火藥劑 </a:t>
            </a:r>
            <a:r>
              <a:rPr lang="en-US" altLang="zh-TW" dirty="0" smtClean="0">
                <a:cs typeface="Calibri" pitchFamily="34" charset="0"/>
              </a:rPr>
              <a:t>(</a:t>
            </a:r>
            <a:r>
              <a:rPr lang="zh-TW" altLang="en-US" dirty="0" smtClean="0">
                <a:cs typeface="Calibri" pitchFamily="34" charset="0"/>
              </a:rPr>
              <a:t>如</a:t>
            </a:r>
            <a:r>
              <a:rPr lang="en-US" altLang="zh-TW" dirty="0" smtClean="0">
                <a:cs typeface="Calibri" pitchFamily="34" charset="0"/>
              </a:rPr>
              <a:t>FM200) </a:t>
            </a:r>
            <a:r>
              <a:rPr lang="zh-TW" altLang="en-US" dirty="0" smtClean="0">
                <a:cs typeface="Calibri" pitchFamily="34" charset="0"/>
              </a:rPr>
              <a:t>：平常以液態加壓存於容器內，啟動噴放時即汽化迅速與空氣混合；是一種快速滅火藥劑。</a:t>
            </a:r>
            <a:endParaRPr lang="en-US" altLang="zh-TW" dirty="0" smtClean="0">
              <a:cs typeface="Calibri" pitchFamily="34" charset="0"/>
            </a:endParaRPr>
          </a:p>
          <a:p>
            <a:pPr>
              <a:spcBef>
                <a:spcPts val="600"/>
              </a:spcBef>
            </a:pPr>
            <a:r>
              <a:rPr lang="zh-TW" altLang="en-US" u="sng" dirty="0" smtClean="0">
                <a:cs typeface="Calibri" pitchFamily="34" charset="0"/>
              </a:rPr>
              <a:t>灑水設備</a:t>
            </a:r>
            <a:r>
              <a:rPr lang="zh-TW" altLang="en-US" dirty="0" smtClean="0">
                <a:cs typeface="Calibri" pitchFamily="34" charset="0"/>
              </a:rPr>
              <a:t>：雖然水未必適用於所有的燃燒，但取得快速、量也最大。</a:t>
            </a:r>
            <a:endParaRPr lang="zh-TW" altLang="en-US" dirty="0">
              <a:cs typeface="Calibri" pitchFamily="34" charset="0"/>
            </a:endParaRPr>
          </a:p>
        </p:txBody>
      </p:sp>
      <p:graphicFrame>
        <p:nvGraphicFramePr>
          <p:cNvPr id="8" name="表格 7"/>
          <p:cNvGraphicFramePr>
            <a:graphicFrameLocks noGrp="1"/>
          </p:cNvGraphicFramePr>
          <p:nvPr/>
        </p:nvGraphicFramePr>
        <p:xfrm>
          <a:off x="428596" y="3928084"/>
          <a:ext cx="5165155" cy="2512728"/>
        </p:xfrm>
        <a:graphic>
          <a:graphicData uri="http://schemas.openxmlformats.org/drawingml/2006/table">
            <a:tbl>
              <a:tblPr firstRow="1" bandRow="1">
                <a:tableStyleId>{5C22544A-7EE6-4342-B048-85BDC9FD1C3A}</a:tableStyleId>
              </a:tblPr>
              <a:tblGrid>
                <a:gridCol w="664091"/>
                <a:gridCol w="1384160"/>
                <a:gridCol w="779226"/>
                <a:gridCol w="779226"/>
                <a:gridCol w="779226"/>
                <a:gridCol w="779226"/>
              </a:tblGrid>
              <a:tr h="417959">
                <a:tc gridSpan="2">
                  <a:txBody>
                    <a:bodyPr/>
                    <a:lstStyle/>
                    <a:p>
                      <a:pPr algn="ctr"/>
                      <a:r>
                        <a:rPr lang="zh-TW" altLang="en-US" sz="2000" dirty="0" smtClean="0">
                          <a:latin typeface="Calibri" pitchFamily="34" charset="0"/>
                        </a:rPr>
                        <a:t>滅火器種類</a:t>
                      </a:r>
                      <a:endParaRPr lang="zh-TW" altLang="en-US" sz="2000" dirty="0">
                        <a:latin typeface="Calibri" pitchFamily="34" charset="0"/>
                      </a:endParaRPr>
                    </a:p>
                  </a:txBody>
                  <a:tcPr marL="113989" marR="113989" marT="56994" marB="56994" anchor="ctr"/>
                </a:tc>
                <a:tc hMerge="1">
                  <a:txBody>
                    <a:bodyPr/>
                    <a:lstStyle/>
                    <a:p>
                      <a:endParaRPr lang="zh-TW" altLang="en-US" dirty="0"/>
                    </a:p>
                  </a:txBody>
                  <a:tcPr/>
                </a:tc>
                <a:tc>
                  <a:txBody>
                    <a:bodyPr/>
                    <a:lstStyle/>
                    <a:p>
                      <a:pPr algn="ctr"/>
                      <a:r>
                        <a:rPr lang="en-US" altLang="zh-TW" sz="2000" dirty="0" smtClean="0">
                          <a:latin typeface="Calibri" pitchFamily="34" charset="0"/>
                        </a:rPr>
                        <a:t>A</a:t>
                      </a:r>
                      <a:r>
                        <a:rPr lang="zh-TW" altLang="en-US" sz="2000" dirty="0" smtClean="0">
                          <a:latin typeface="Calibri" pitchFamily="34" charset="0"/>
                        </a:rPr>
                        <a:t> 類</a:t>
                      </a:r>
                      <a:endParaRPr lang="zh-TW" altLang="en-US" sz="2000" dirty="0">
                        <a:latin typeface="Calibri" pitchFamily="34" charset="0"/>
                      </a:endParaRPr>
                    </a:p>
                  </a:txBody>
                  <a:tcPr marL="113989" marR="113989" marT="56994" marB="56994" anchor="ctr"/>
                </a:tc>
                <a:tc>
                  <a:txBody>
                    <a:bodyPr/>
                    <a:lstStyle/>
                    <a:p>
                      <a:pPr algn="ctr"/>
                      <a:r>
                        <a:rPr lang="en-US" altLang="zh-TW" sz="2000" dirty="0" smtClean="0">
                          <a:latin typeface="Calibri" pitchFamily="34" charset="0"/>
                        </a:rPr>
                        <a:t>B</a:t>
                      </a:r>
                      <a:r>
                        <a:rPr lang="zh-TW" altLang="en-US" sz="2000" baseline="0" dirty="0" smtClean="0">
                          <a:latin typeface="Calibri" pitchFamily="34" charset="0"/>
                        </a:rPr>
                        <a:t> 類</a:t>
                      </a:r>
                      <a:endParaRPr lang="zh-TW" altLang="en-US" sz="2000" dirty="0">
                        <a:latin typeface="Calibri" pitchFamily="34" charset="0"/>
                      </a:endParaRPr>
                    </a:p>
                  </a:txBody>
                  <a:tcPr marL="113989" marR="113989" marT="56994" marB="56994" anchor="ctr"/>
                </a:tc>
                <a:tc>
                  <a:txBody>
                    <a:bodyPr/>
                    <a:lstStyle/>
                    <a:p>
                      <a:pPr algn="ctr"/>
                      <a:r>
                        <a:rPr lang="en-US" altLang="zh-TW" sz="2000" dirty="0" smtClean="0">
                          <a:latin typeface="Calibri" pitchFamily="34" charset="0"/>
                        </a:rPr>
                        <a:t>C</a:t>
                      </a:r>
                      <a:r>
                        <a:rPr lang="zh-TW" altLang="en-US" sz="2000" dirty="0" smtClean="0">
                          <a:latin typeface="Calibri" pitchFamily="34" charset="0"/>
                        </a:rPr>
                        <a:t> 類</a:t>
                      </a:r>
                      <a:endParaRPr lang="zh-TW" altLang="en-US" sz="2000" dirty="0">
                        <a:latin typeface="Calibri" pitchFamily="34" charset="0"/>
                      </a:endParaRPr>
                    </a:p>
                  </a:txBody>
                  <a:tcPr marL="113989" marR="113989" marT="56994" marB="56994" anchor="ctr"/>
                </a:tc>
                <a:tc>
                  <a:txBody>
                    <a:bodyPr/>
                    <a:lstStyle/>
                    <a:p>
                      <a:pPr algn="ctr"/>
                      <a:r>
                        <a:rPr lang="en-US" altLang="zh-TW" sz="2000" dirty="0" smtClean="0">
                          <a:latin typeface="Calibri" pitchFamily="34" charset="0"/>
                        </a:rPr>
                        <a:t>D</a:t>
                      </a:r>
                      <a:r>
                        <a:rPr lang="zh-TW" altLang="en-US" sz="2000" dirty="0" smtClean="0">
                          <a:latin typeface="Calibri" pitchFamily="34" charset="0"/>
                        </a:rPr>
                        <a:t> 類</a:t>
                      </a:r>
                      <a:endParaRPr lang="zh-TW" altLang="en-US" sz="2000" dirty="0">
                        <a:latin typeface="Calibri" pitchFamily="34" charset="0"/>
                      </a:endParaRPr>
                    </a:p>
                  </a:txBody>
                  <a:tcPr marL="113989" marR="113989" marT="56994" marB="56994" anchor="ctr"/>
                </a:tc>
              </a:tr>
              <a:tr h="417959">
                <a:tc rowSpan="3">
                  <a:txBody>
                    <a:bodyPr/>
                    <a:lstStyle/>
                    <a:p>
                      <a:pPr algn="ctr"/>
                      <a:r>
                        <a:rPr lang="en-US" altLang="zh-TW" sz="2000" dirty="0" smtClean="0">
                          <a:latin typeface="Calibri" pitchFamily="34" charset="0"/>
                        </a:rPr>
                        <a:t>CO2</a:t>
                      </a:r>
                      <a:endParaRPr lang="zh-TW" altLang="en-US" sz="2000" dirty="0">
                        <a:latin typeface="Calibri" pitchFamily="34" charset="0"/>
                      </a:endParaRPr>
                    </a:p>
                  </a:txBody>
                  <a:tcPr marL="113989" marR="113989" marT="56994" marB="56994" anchor="ctr"/>
                </a:tc>
                <a:tc>
                  <a:txBody>
                    <a:bodyPr/>
                    <a:lstStyle/>
                    <a:p>
                      <a:r>
                        <a:rPr lang="zh-TW" altLang="en-US" sz="2000" dirty="0" smtClean="0">
                          <a:latin typeface="Calibri" pitchFamily="34" charset="0"/>
                        </a:rPr>
                        <a:t>乾粉式</a:t>
                      </a:r>
                      <a:endParaRPr lang="zh-TW" altLang="en-US" sz="2000" dirty="0">
                        <a:latin typeface="Calibri" pitchFamily="34" charset="0"/>
                      </a:endParaRPr>
                    </a:p>
                  </a:txBody>
                  <a:tcPr marL="113989" marR="113989" marT="56994" marB="5699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algn="ctr"/>
                      <a:endParaRPr lang="zh-TW" altLang="en-US" sz="2000">
                        <a:latin typeface="Calibri" pitchFamily="34" charset="0"/>
                      </a:endParaRPr>
                    </a:p>
                  </a:txBody>
                  <a:tcPr marL="113989" marR="113989" marT="56994" marB="56994" anchor="ctr"/>
                </a:tc>
              </a:tr>
              <a:tr h="417959">
                <a:tc vMerge="1">
                  <a:txBody>
                    <a:bodyPr/>
                    <a:lstStyle/>
                    <a:p>
                      <a:endParaRPr lang="zh-TW" altLang="en-US" dirty="0"/>
                    </a:p>
                  </a:txBody>
                  <a:tcPr/>
                </a:tc>
                <a:tc>
                  <a:txBody>
                    <a:bodyPr/>
                    <a:lstStyle/>
                    <a:p>
                      <a:r>
                        <a:rPr lang="zh-TW" altLang="en-US" sz="2000" dirty="0" smtClean="0">
                          <a:latin typeface="Calibri" pitchFamily="34" charset="0"/>
                        </a:rPr>
                        <a:t>泡沫式</a:t>
                      </a:r>
                      <a:endParaRPr lang="zh-TW" altLang="en-US" sz="2000" dirty="0">
                        <a:latin typeface="Calibri" pitchFamily="34" charset="0"/>
                      </a:endParaRPr>
                    </a:p>
                  </a:txBody>
                  <a:tcPr marL="113989" marR="113989" marT="56994" marB="5699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algn="ctr"/>
                      <a:endParaRPr lang="zh-TW" altLang="en-US" sz="2000" dirty="0">
                        <a:latin typeface="Calibri" pitchFamily="34" charset="0"/>
                      </a:endParaRPr>
                    </a:p>
                  </a:txBody>
                  <a:tcPr marL="113989" marR="113989" marT="56994" marB="56994" anchor="ctr"/>
                </a:tc>
                <a:tc>
                  <a:txBody>
                    <a:bodyPr/>
                    <a:lstStyle/>
                    <a:p>
                      <a:pPr algn="ctr"/>
                      <a:endParaRPr lang="zh-TW" altLang="en-US" sz="2000" dirty="0">
                        <a:latin typeface="Calibri" pitchFamily="34" charset="0"/>
                      </a:endParaRPr>
                    </a:p>
                  </a:txBody>
                  <a:tcPr marL="113989" marR="113989" marT="56994" marB="56994" anchor="ctr"/>
                </a:tc>
              </a:tr>
              <a:tr h="417959">
                <a:tc vMerge="1">
                  <a:txBody>
                    <a:bodyPr/>
                    <a:lstStyle/>
                    <a:p>
                      <a:endParaRPr lang="zh-TW" altLang="en-US" dirty="0"/>
                    </a:p>
                  </a:txBody>
                  <a:tcPr/>
                </a:tc>
                <a:tc>
                  <a:txBody>
                    <a:bodyPr/>
                    <a:lstStyle/>
                    <a:p>
                      <a:r>
                        <a:rPr lang="zh-TW" altLang="en-US" sz="2000" dirty="0" smtClean="0">
                          <a:latin typeface="Calibri" pitchFamily="34" charset="0"/>
                        </a:rPr>
                        <a:t>氣體式</a:t>
                      </a:r>
                      <a:endParaRPr lang="zh-TW" altLang="en-US" sz="2000" dirty="0">
                        <a:latin typeface="Calibri" pitchFamily="34" charset="0"/>
                      </a:endParaRPr>
                    </a:p>
                  </a:txBody>
                  <a:tcPr marL="113989" marR="113989" marT="56994" marB="56994"/>
                </a:tc>
                <a:tc>
                  <a:txBody>
                    <a:bodyPr/>
                    <a:lstStyle/>
                    <a:p>
                      <a:pPr algn="ctr"/>
                      <a:endParaRPr lang="zh-TW" altLang="en-US" sz="200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algn="ctr"/>
                      <a:endParaRPr lang="zh-TW" altLang="en-US" sz="2000" dirty="0">
                        <a:latin typeface="Calibri" pitchFamily="34" charset="0"/>
                      </a:endParaRPr>
                    </a:p>
                  </a:txBody>
                  <a:tcPr marL="113989" marR="113989" marT="56994" marB="56994" anchor="ctr"/>
                </a:tc>
              </a:tr>
              <a:tr h="417959">
                <a:tc gridSpan="2">
                  <a:txBody>
                    <a:bodyPr/>
                    <a:lstStyle/>
                    <a:p>
                      <a:pPr algn="l"/>
                      <a:r>
                        <a:rPr lang="zh-TW" altLang="en-US" sz="2000" dirty="0" smtClean="0">
                          <a:latin typeface="Calibri" pitchFamily="34" charset="0"/>
                        </a:rPr>
                        <a:t>氣體性滅火藥劑</a:t>
                      </a:r>
                      <a:endParaRPr lang="zh-TW" altLang="en-US" sz="2000" dirty="0">
                        <a:latin typeface="Calibri" pitchFamily="34" charset="0"/>
                      </a:endParaRPr>
                    </a:p>
                  </a:txBody>
                  <a:tcPr marL="113989" marR="113989" marT="56994" marB="56994" anchor="ctr"/>
                </a:tc>
                <a:tc hMerge="1">
                  <a:txBody>
                    <a:bodyPr/>
                    <a:lstStyle/>
                    <a:p>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微軟正黑體"/>
                          <a:ea typeface="+mn-ea"/>
                        </a:rPr>
                        <a:t>〇</a:t>
                      </a:r>
                      <a:endParaRPr lang="zh-TW" altLang="en-US" sz="2000" dirty="0" smtClean="0">
                        <a:latin typeface="Calibri" pitchFamily="34" charset="0"/>
                      </a:endParaRPr>
                    </a:p>
                  </a:txBody>
                  <a:tcPr marL="113989" marR="113989" marT="56994" marB="56994" anchor="ctr"/>
                </a:tc>
              </a:tr>
              <a:tr h="417959">
                <a:tc gridSpan="2">
                  <a:txBody>
                    <a:bodyPr/>
                    <a:lstStyle/>
                    <a:p>
                      <a:pPr algn="l"/>
                      <a:r>
                        <a:rPr lang="zh-TW" altLang="en-US" sz="2000" dirty="0" smtClean="0">
                          <a:latin typeface="Calibri" pitchFamily="34" charset="0"/>
                        </a:rPr>
                        <a:t>清水滅火</a:t>
                      </a:r>
                      <a:endParaRPr lang="zh-TW" altLang="en-US" sz="2000" dirty="0">
                        <a:latin typeface="Calibri" pitchFamily="34" charset="0"/>
                      </a:endParaRPr>
                    </a:p>
                  </a:txBody>
                  <a:tcPr marL="113989" marR="113989" marT="56994" marB="56994" anchor="ctr"/>
                </a:tc>
                <a:tc hMerge="1">
                  <a:txBody>
                    <a:bodyPr/>
                    <a:lstStyle/>
                    <a:p>
                      <a:endParaRPr lang="zh-TW" altLang="en-US"/>
                    </a:p>
                  </a:txBody>
                  <a:tcPr/>
                </a:tc>
                <a:tc>
                  <a:txBody>
                    <a:bodyPr/>
                    <a:lstStyle/>
                    <a:p>
                      <a:pPr algn="ctr"/>
                      <a:r>
                        <a:rPr lang="zh-TW" altLang="en-US" sz="2000" dirty="0" smtClean="0">
                          <a:latin typeface="微軟正黑體"/>
                          <a:ea typeface="微軟正黑體"/>
                        </a:rPr>
                        <a:t>〇</a:t>
                      </a:r>
                      <a:endParaRPr lang="zh-TW" altLang="en-US" sz="2000" dirty="0">
                        <a:latin typeface="Calibri" pitchFamily="34" charset="0"/>
                      </a:endParaRPr>
                    </a:p>
                  </a:txBody>
                  <a:tcPr marL="113989" marR="113989" marT="56994" marB="56994" anchor="ctr"/>
                </a:tc>
                <a:tc>
                  <a:txBody>
                    <a:bodyPr/>
                    <a:lstStyle/>
                    <a:p>
                      <a:pPr algn="ctr"/>
                      <a:endParaRPr lang="zh-TW" altLang="en-US" sz="2000">
                        <a:latin typeface="Calibri" pitchFamily="34" charset="0"/>
                      </a:endParaRPr>
                    </a:p>
                  </a:txBody>
                  <a:tcPr marL="113989" marR="113989" marT="56994" marB="56994" anchor="ctr"/>
                </a:tc>
                <a:tc>
                  <a:txBody>
                    <a:bodyPr/>
                    <a:lstStyle/>
                    <a:p>
                      <a:pPr algn="ctr"/>
                      <a:endParaRPr lang="zh-TW" altLang="en-US" sz="2000">
                        <a:latin typeface="Calibri" pitchFamily="34" charset="0"/>
                      </a:endParaRPr>
                    </a:p>
                  </a:txBody>
                  <a:tcPr marL="113989" marR="113989" marT="56994" marB="56994" anchor="ctr"/>
                </a:tc>
                <a:tc>
                  <a:txBody>
                    <a:bodyPr/>
                    <a:lstStyle/>
                    <a:p>
                      <a:pPr algn="ctr"/>
                      <a:endParaRPr lang="zh-TW" altLang="en-US" sz="2000" dirty="0">
                        <a:latin typeface="Calibri" pitchFamily="34" charset="0"/>
                      </a:endParaRPr>
                    </a:p>
                  </a:txBody>
                  <a:tcPr marL="113989" marR="113989" marT="56994" marB="56994" anchor="ctr"/>
                </a:tc>
              </a:tr>
            </a:tbl>
          </a:graphicData>
        </a:graphic>
      </p:graphicFrame>
      <p:sp>
        <p:nvSpPr>
          <p:cNvPr id="9" name="文字方塊 8"/>
          <p:cNvSpPr txBox="1"/>
          <p:nvPr/>
        </p:nvSpPr>
        <p:spPr>
          <a:xfrm>
            <a:off x="5868144" y="4429132"/>
            <a:ext cx="2594568" cy="1785104"/>
          </a:xfrm>
          <a:prstGeom prst="rect">
            <a:avLst/>
          </a:prstGeom>
          <a:noFill/>
        </p:spPr>
        <p:txBody>
          <a:bodyPr wrap="square" rtlCol="0">
            <a:spAutoFit/>
          </a:bodyPr>
          <a:lstStyle/>
          <a:p>
            <a:pPr>
              <a:spcBef>
                <a:spcPts val="1200"/>
              </a:spcBef>
            </a:pPr>
            <a:r>
              <a:rPr lang="en-US" sz="2000" dirty="0" smtClean="0">
                <a:latin typeface="Calibri" pitchFamily="34" charset="0"/>
                <a:cs typeface="Calibri" pitchFamily="34" charset="0"/>
              </a:rPr>
              <a:t>A</a:t>
            </a:r>
            <a:r>
              <a:rPr lang="zh-TW" altLang="en-US" sz="2000" dirty="0" smtClean="0">
                <a:latin typeface="Calibri" pitchFamily="34" charset="0"/>
                <a:cs typeface="Calibri" pitchFamily="34" charset="0"/>
              </a:rPr>
              <a:t>類火災：普通火災</a:t>
            </a:r>
          </a:p>
          <a:p>
            <a:pPr>
              <a:spcBef>
                <a:spcPts val="1200"/>
              </a:spcBef>
            </a:pPr>
            <a:r>
              <a:rPr lang="en-US" sz="2000" dirty="0" smtClean="0">
                <a:latin typeface="Calibri" pitchFamily="34" charset="0"/>
                <a:cs typeface="Calibri" pitchFamily="34" charset="0"/>
              </a:rPr>
              <a:t>B</a:t>
            </a:r>
            <a:r>
              <a:rPr lang="zh-TW" altLang="en-US" sz="2000" dirty="0" smtClean="0">
                <a:latin typeface="Calibri" pitchFamily="34" charset="0"/>
                <a:cs typeface="Calibri" pitchFamily="34" charset="0"/>
              </a:rPr>
              <a:t>類火災：油類火災 </a:t>
            </a:r>
          </a:p>
          <a:p>
            <a:pPr>
              <a:spcBef>
                <a:spcPts val="1200"/>
              </a:spcBef>
            </a:pPr>
            <a:r>
              <a:rPr lang="en-US" sz="2000" dirty="0" smtClean="0">
                <a:latin typeface="Calibri" pitchFamily="34" charset="0"/>
                <a:cs typeface="Calibri" pitchFamily="34" charset="0"/>
              </a:rPr>
              <a:t>C</a:t>
            </a:r>
            <a:r>
              <a:rPr lang="zh-TW" altLang="en-US" sz="2000" dirty="0" smtClean="0">
                <a:latin typeface="Calibri" pitchFamily="34" charset="0"/>
                <a:cs typeface="Calibri" pitchFamily="34" charset="0"/>
              </a:rPr>
              <a:t>類火災：電器火災</a:t>
            </a:r>
            <a:endParaRPr lang="en-US" altLang="zh-TW" sz="2000" dirty="0" smtClean="0">
              <a:latin typeface="Calibri" pitchFamily="34" charset="0"/>
              <a:cs typeface="Calibri" pitchFamily="34" charset="0"/>
            </a:endParaRPr>
          </a:p>
          <a:p>
            <a:pPr>
              <a:spcBef>
                <a:spcPts val="1200"/>
              </a:spcBef>
            </a:pPr>
            <a:r>
              <a:rPr lang="en-US" sz="2000" dirty="0" smtClean="0">
                <a:latin typeface="Calibri" pitchFamily="34" charset="0"/>
                <a:cs typeface="Calibri" pitchFamily="34" charset="0"/>
              </a:rPr>
              <a:t>D</a:t>
            </a:r>
            <a:r>
              <a:rPr lang="zh-TW" altLang="en-US" sz="2000" dirty="0" smtClean="0">
                <a:latin typeface="Calibri" pitchFamily="34" charset="0"/>
                <a:cs typeface="Calibri" pitchFamily="34" charset="0"/>
              </a:rPr>
              <a:t>類火災：金屬火災</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359734"/>
          </a:xfrm>
        </p:spPr>
        <p:txBody>
          <a:bodyPr>
            <a:normAutofit/>
          </a:bodyPr>
          <a:lstStyle/>
          <a:p>
            <a:pPr>
              <a:lnSpc>
                <a:spcPct val="110000"/>
              </a:lnSpc>
              <a:spcBef>
                <a:spcPts val="1200"/>
              </a:spcBef>
            </a:pPr>
            <a:r>
              <a:rPr lang="zh-TW" altLang="en-US" sz="2000" dirty="0" smtClean="0"/>
              <a:t>從資訊安全的角度，我們可以採取以下防禦措施來降低水災損失：</a:t>
            </a:r>
            <a:endParaRPr lang="en-US" altLang="zh-TW" sz="2000" dirty="0" smtClean="0"/>
          </a:p>
          <a:p>
            <a:pPr lvl="1">
              <a:lnSpc>
                <a:spcPct val="110000"/>
              </a:lnSpc>
              <a:spcBef>
                <a:spcPts val="1200"/>
              </a:spcBef>
            </a:pPr>
            <a:r>
              <a:rPr lang="zh-TW" altLang="en-US" sz="1800" dirty="0" smtClean="0"/>
              <a:t>電腦機房儘量不設在地下室或一樓；若不得已，則需備沙包等阻水工具。</a:t>
            </a:r>
            <a:endParaRPr lang="en-US" altLang="zh-TW" sz="1800" dirty="0" smtClean="0"/>
          </a:p>
          <a:p>
            <a:pPr lvl="1">
              <a:lnSpc>
                <a:spcPct val="110000"/>
              </a:lnSpc>
              <a:spcBef>
                <a:spcPts val="1200"/>
              </a:spcBef>
            </a:pPr>
            <a:r>
              <a:rPr lang="zh-TW" altLang="en-US" sz="1800" dirty="0" smtClean="0"/>
              <a:t>淹水未必發生於地下室或一樓，豪雨滲入或水管破裂也會造成樓上淹水。</a:t>
            </a:r>
            <a:endParaRPr lang="en-US" altLang="zh-TW" sz="1800" dirty="0" smtClean="0"/>
          </a:p>
          <a:p>
            <a:pPr lvl="1">
              <a:lnSpc>
                <a:spcPct val="110000"/>
              </a:lnSpc>
              <a:spcBef>
                <a:spcPts val="1200"/>
              </a:spcBef>
            </a:pPr>
            <a:r>
              <a:rPr lang="zh-TW" altLang="en-US" sz="1800" dirty="0" smtClean="0"/>
              <a:t>裝置淹水感應器，有水滲入機房或重要區域就啟動警報器。</a:t>
            </a:r>
            <a:endParaRPr lang="en-US" altLang="zh-TW" sz="1800" dirty="0" smtClean="0"/>
          </a:p>
          <a:p>
            <a:pPr lvl="1">
              <a:lnSpc>
                <a:spcPct val="110000"/>
              </a:lnSpc>
              <a:spcBef>
                <a:spcPts val="1200"/>
              </a:spcBef>
            </a:pPr>
            <a:r>
              <a:rPr lang="zh-TW" altLang="en-US" sz="1800" dirty="0" smtClean="0"/>
              <a:t>注意氣象報導，做好防颱準備。</a:t>
            </a:r>
            <a:endParaRPr lang="zh-TW" altLang="en-US" sz="1800" dirty="0"/>
          </a:p>
        </p:txBody>
      </p:sp>
      <p:sp>
        <p:nvSpPr>
          <p:cNvPr id="3" name="標題 2"/>
          <p:cNvSpPr>
            <a:spLocks noGrp="1"/>
          </p:cNvSpPr>
          <p:nvPr>
            <p:ph type="title"/>
          </p:nvPr>
        </p:nvSpPr>
        <p:spPr/>
        <p:txBody>
          <a:bodyPr>
            <a:normAutofit/>
          </a:bodyPr>
          <a:lstStyle/>
          <a:p>
            <a:r>
              <a:rPr lang="zh-TW" altLang="en-US" dirty="0" smtClean="0"/>
              <a:t>水災防禦</a:t>
            </a:r>
            <a:endParaRPr lang="zh-TW" altLang="en-US" dirty="0"/>
          </a:p>
        </p:txBody>
      </p:sp>
      <p:pic>
        <p:nvPicPr>
          <p:cNvPr id="19458" name="Picture 2" descr="納莉颱風災後復建(康寧路)"/>
          <p:cNvPicPr>
            <a:picLocks noChangeAspect="1" noChangeArrowheads="1"/>
          </p:cNvPicPr>
          <p:nvPr/>
        </p:nvPicPr>
        <p:blipFill>
          <a:blip r:embed="rId2" cstate="print"/>
          <a:srcRect/>
          <a:stretch>
            <a:fillRect/>
          </a:stretch>
        </p:blipFill>
        <p:spPr bwMode="auto">
          <a:xfrm>
            <a:off x="1576508" y="3789040"/>
            <a:ext cx="6163844" cy="2182002"/>
          </a:xfrm>
          <a:prstGeom prst="rect">
            <a:avLst/>
          </a:prstGeom>
          <a:noFill/>
        </p:spPr>
      </p:pic>
      <p:sp>
        <p:nvSpPr>
          <p:cNvPr id="5" name="文字方塊 4"/>
          <p:cNvSpPr txBox="1"/>
          <p:nvPr/>
        </p:nvSpPr>
        <p:spPr>
          <a:xfrm>
            <a:off x="1643042" y="6143644"/>
            <a:ext cx="6155852" cy="369332"/>
          </a:xfrm>
          <a:prstGeom prst="rect">
            <a:avLst/>
          </a:prstGeom>
          <a:noFill/>
        </p:spPr>
        <p:txBody>
          <a:bodyPr wrap="none" rtlCol="0">
            <a:spAutoFit/>
          </a:bodyPr>
          <a:lstStyle/>
          <a:p>
            <a:r>
              <a:rPr lang="en-US" altLang="zh-TW" dirty="0" smtClean="0">
                <a:latin typeface="Calibri" pitchFamily="34" charset="0"/>
              </a:rPr>
              <a:t>2001</a:t>
            </a:r>
            <a:r>
              <a:rPr lang="zh-TW" altLang="en-US" dirty="0" smtClean="0">
                <a:latin typeface="Calibri" pitchFamily="34" charset="0"/>
              </a:rPr>
              <a:t>年納莉颱風期間台北淹水情形 </a:t>
            </a:r>
            <a:r>
              <a:rPr lang="en-US" altLang="zh-TW" dirty="0" smtClean="0">
                <a:latin typeface="Calibri" pitchFamily="34" charset="0"/>
              </a:rPr>
              <a:t>(</a:t>
            </a:r>
            <a:r>
              <a:rPr lang="zh-TW" altLang="en-US" dirty="0" smtClean="0">
                <a:latin typeface="Calibri" pitchFamily="34" charset="0"/>
              </a:rPr>
              <a:t>照片引自南湖國小網站</a:t>
            </a:r>
            <a:r>
              <a:rPr lang="en-US" altLang="zh-TW" dirty="0" smtClean="0">
                <a:latin typeface="Calibri" pitchFamily="34" charset="0"/>
              </a:rPr>
              <a:t>)</a:t>
            </a:r>
            <a:endParaRPr lang="zh-TW" altLang="en-US"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643206"/>
          </a:xfrm>
        </p:spPr>
        <p:txBody>
          <a:bodyPr>
            <a:normAutofit/>
          </a:bodyPr>
          <a:lstStyle/>
          <a:p>
            <a:pPr lvl="0"/>
            <a:r>
              <a:rPr lang="zh-TW" altLang="en-US" sz="2000" dirty="0" smtClean="0"/>
              <a:t>台灣震災頻傳 </a:t>
            </a:r>
            <a:r>
              <a:rPr lang="en-US" altLang="zh-TW" sz="2000" dirty="0" smtClean="0"/>
              <a:t>(</a:t>
            </a:r>
            <a:r>
              <a:rPr lang="zh-TW" altLang="en-US" sz="2000" dirty="0" smtClean="0"/>
              <a:t>九二一的記憶猶新</a:t>
            </a:r>
            <a:r>
              <a:rPr lang="en-US" altLang="zh-TW" sz="2000" dirty="0" smtClean="0"/>
              <a:t>)</a:t>
            </a:r>
            <a:r>
              <a:rPr lang="zh-TW" altLang="en-US" sz="2000" dirty="0" smtClean="0"/>
              <a:t>。相較於火災及水災，我們無法以預防措施來降低地震的發生機率，也很難以預報系統提早準備；我們只能設法降低地震對資訊安全造成的衝擊。</a:t>
            </a:r>
            <a:endParaRPr lang="en-US" altLang="zh-TW" sz="2000" dirty="0" smtClean="0"/>
          </a:p>
          <a:p>
            <a:r>
              <a:rPr lang="zh-TW" altLang="en-US" sz="2000" dirty="0" smtClean="0"/>
              <a:t>以下幾項措施有助於降低地震損失，也適用於其它災害防制：</a:t>
            </a:r>
            <a:endParaRPr lang="en-US" altLang="zh-TW" sz="2000" dirty="0" smtClean="0"/>
          </a:p>
          <a:p>
            <a:pPr lvl="0"/>
            <a:endParaRPr lang="en-US" altLang="zh-TW" sz="2000" dirty="0" smtClean="0"/>
          </a:p>
          <a:p>
            <a:pPr lvl="1"/>
            <a:endParaRPr lang="en-US" altLang="zh-TW" sz="1600" dirty="0" smtClean="0"/>
          </a:p>
          <a:p>
            <a:endParaRPr lang="en-US" altLang="zh-TW" sz="2000" dirty="0" smtClean="0"/>
          </a:p>
        </p:txBody>
      </p:sp>
      <p:sp>
        <p:nvSpPr>
          <p:cNvPr id="3" name="標題 2"/>
          <p:cNvSpPr>
            <a:spLocks noGrp="1"/>
          </p:cNvSpPr>
          <p:nvPr>
            <p:ph type="title"/>
          </p:nvPr>
        </p:nvSpPr>
        <p:spPr/>
        <p:txBody>
          <a:bodyPr/>
          <a:lstStyle/>
          <a:p>
            <a:r>
              <a:rPr lang="zh-TW" altLang="en-US" dirty="0" smtClean="0"/>
              <a:t>降低地震及其他天然災害損失</a:t>
            </a:r>
            <a:endParaRPr lang="zh-TW" altLang="en-US" dirty="0"/>
          </a:p>
        </p:txBody>
      </p:sp>
      <p:pic>
        <p:nvPicPr>
          <p:cNvPr id="17409" name="Picture 1" descr="C:\Users\timpan\AppData\Local\Microsoft\Windows\Temporary Internet Files\Content.IE5\Q1V1VKC2\MCj01536020000[1].wmf"/>
          <p:cNvPicPr>
            <a:picLocks noChangeAspect="1" noChangeArrowheads="1"/>
          </p:cNvPicPr>
          <p:nvPr/>
        </p:nvPicPr>
        <p:blipFill>
          <a:blip r:embed="rId2" cstate="print"/>
          <a:srcRect/>
          <a:stretch>
            <a:fillRect/>
          </a:stretch>
        </p:blipFill>
        <p:spPr bwMode="auto">
          <a:xfrm>
            <a:off x="5580112" y="3356992"/>
            <a:ext cx="2688094" cy="2899944"/>
          </a:xfrm>
          <a:prstGeom prst="rect">
            <a:avLst/>
          </a:prstGeom>
          <a:noFill/>
        </p:spPr>
      </p:pic>
      <p:sp>
        <p:nvSpPr>
          <p:cNvPr id="6" name="內容版面配置區 1"/>
          <p:cNvSpPr txBox="1">
            <a:spLocks/>
          </p:cNvSpPr>
          <p:nvPr/>
        </p:nvSpPr>
        <p:spPr>
          <a:xfrm>
            <a:off x="285720" y="3096344"/>
            <a:ext cx="5006360" cy="3717032"/>
          </a:xfrm>
          <a:prstGeom prst="rect">
            <a:avLst/>
          </a:prstGeom>
        </p:spPr>
        <p:txBody>
          <a:bodyPr vert="horz">
            <a:normAutofit/>
          </a:bodyPr>
          <a:lstStyle/>
          <a:p>
            <a:pPr marL="521208" lvl="1" indent="-228600">
              <a:lnSpc>
                <a:spcPct val="120000"/>
              </a:lnSpc>
              <a:spcBef>
                <a:spcPts val="1200"/>
              </a:spcBef>
              <a:buClr>
                <a:schemeClr val="accent4"/>
              </a:buClr>
              <a:buSzPct val="80000"/>
              <a:buFont typeface="Wingdings 2"/>
              <a:buChar char=""/>
              <a:defRPr/>
            </a:pPr>
            <a:r>
              <a:rPr lang="zh-TW" altLang="en-US" dirty="0" smtClean="0">
                <a:solidFill>
                  <a:schemeClr val="tx1">
                    <a:tint val="85000"/>
                  </a:schemeClr>
                </a:solidFill>
              </a:rPr>
              <a:t>建立完整的系統備援及資料備份。「異地備援」與主機房最好距離三十公里以上，避免處在同一地震帶。</a:t>
            </a:r>
            <a:endParaRPr lang="en-US" altLang="zh-TW" dirty="0" smtClean="0">
              <a:solidFill>
                <a:schemeClr val="tx1">
                  <a:tint val="85000"/>
                </a:schemeClr>
              </a:solidFill>
            </a:endParaRPr>
          </a:p>
          <a:p>
            <a:pPr marL="521208" marR="0" lvl="1" indent="-228600" algn="l" defTabSz="914400" rtl="0" eaLnBrk="1" fontAlgn="auto" latinLnBrk="0" hangingPunct="1">
              <a:lnSpc>
                <a:spcPct val="120000"/>
              </a:lnSpc>
              <a:spcBef>
                <a:spcPts val="1200"/>
              </a:spcBef>
              <a:spcAft>
                <a:spcPts val="0"/>
              </a:spcAft>
              <a:buClr>
                <a:schemeClr val="accent4"/>
              </a:buClr>
              <a:buSzPct val="80000"/>
              <a:buFont typeface="Wingdings 2"/>
              <a:buChar char=""/>
              <a:tabLst/>
              <a:defRP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a:cs typeface="+mn-cs"/>
              </a:rPr>
              <a:t>地震常會造成網路中斷，因此要有備援電路。一些大型組織在平時就同時使用多家電信業者的服務。</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a:cs typeface="+mn-cs"/>
            </a:endParaRPr>
          </a:p>
          <a:p>
            <a:pPr marL="521208" marR="0" lvl="1" indent="-228600" algn="l" defTabSz="914400" rtl="0" eaLnBrk="1" fontAlgn="auto" latinLnBrk="0" hangingPunct="1">
              <a:lnSpc>
                <a:spcPct val="120000"/>
              </a:lnSpc>
              <a:spcBef>
                <a:spcPts val="1200"/>
              </a:spcBef>
              <a:spcAft>
                <a:spcPts val="0"/>
              </a:spcAft>
              <a:buClr>
                <a:schemeClr val="accent4"/>
              </a:buClr>
              <a:buSzPct val="80000"/>
              <a:buFont typeface="Wingdings 2"/>
              <a:buChar char=""/>
              <a:tabLst/>
              <a:defRP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a:cs typeface="+mn-cs"/>
              </a:rPr>
              <a:t>機架應固定在地板上，若有多個機架則彼此鎖定互為支撐。重要電腦設備要固定在機架上，不可散置於桌上。</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a:cs typeface="+mn-cs"/>
            </a:endParaRPr>
          </a:p>
          <a:p>
            <a:pPr marL="274320" marR="0" lvl="0" indent="-274320" algn="l" defTabSz="914400" rtl="0" eaLnBrk="1" fontAlgn="auto" latinLnBrk="0" hangingPunct="1">
              <a:lnSpc>
                <a:spcPct val="120000"/>
              </a:lnSpc>
              <a:spcBef>
                <a:spcPts val="1200"/>
              </a:spcBef>
              <a:spcAft>
                <a:spcPts val="0"/>
              </a:spcAft>
              <a:buClr>
                <a:schemeClr val="tx2"/>
              </a:buClr>
              <a:buSzPct val="73000"/>
              <a:buFont typeface="Wingdings 2"/>
              <a:buChar char=""/>
              <a:tabLst/>
              <a:defRPr/>
            </a:pPr>
            <a:endParaRPr kumimoji="0" lang="en-US" altLang="zh-TW" sz="22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357850"/>
          </a:xfrm>
        </p:spPr>
        <p:txBody>
          <a:bodyPr>
            <a:normAutofit/>
          </a:bodyPr>
          <a:lstStyle/>
          <a:p>
            <a:pPr>
              <a:spcBef>
                <a:spcPts val="1200"/>
              </a:spcBef>
            </a:pPr>
            <a:r>
              <a:rPr lang="zh-TW" altLang="en-US" sz="2000" dirty="0" smtClean="0"/>
              <a:t>類似自然災害，公共事故給資訊安全造成的衝擊主要也是破壞資訊的可用性，同時也不是受害者所能控制的。</a:t>
            </a:r>
            <a:endParaRPr lang="en-US" altLang="zh-TW" sz="2000" dirty="0" smtClean="0"/>
          </a:p>
          <a:p>
            <a:pPr>
              <a:spcBef>
                <a:spcPts val="1200"/>
              </a:spcBef>
            </a:pPr>
            <a:r>
              <a:rPr lang="zh-TW" altLang="en-US" sz="2000" dirty="0" smtClean="0"/>
              <a:t>資訊系統需要穩定的電源，因此停電或是電源不穩定是一重大威脅。</a:t>
            </a:r>
            <a:endParaRPr lang="en-US" altLang="zh-TW" sz="2000" dirty="0" smtClean="0"/>
          </a:p>
          <a:p>
            <a:pPr lvl="1">
              <a:spcBef>
                <a:spcPts val="1200"/>
              </a:spcBef>
            </a:pPr>
            <a:r>
              <a:rPr lang="zh-TW" altLang="en-US" sz="1800" dirty="0" smtClean="0"/>
              <a:t>重要的設備應該有不斷電系統 </a:t>
            </a:r>
            <a:r>
              <a:rPr lang="en-US" altLang="zh-TW" sz="1800" dirty="0" smtClean="0"/>
              <a:t>(UPS)</a:t>
            </a:r>
            <a:r>
              <a:rPr lang="zh-TW" altLang="en-US" sz="1800" dirty="0" smtClean="0"/>
              <a:t>，組織最好自備發電機以備不時之需；若經費允許可增加備援</a:t>
            </a:r>
            <a:r>
              <a:rPr lang="en-US" altLang="zh-TW" sz="1800" dirty="0" smtClean="0"/>
              <a:t>UPS</a:t>
            </a:r>
            <a:r>
              <a:rPr lang="zh-TW" altLang="en-US" sz="1800" dirty="0" smtClean="0"/>
              <a:t>與發電機。</a:t>
            </a:r>
            <a:endParaRPr lang="en-US" altLang="zh-TW" sz="1800" dirty="0" smtClean="0"/>
          </a:p>
          <a:p>
            <a:pPr lvl="1">
              <a:spcBef>
                <a:spcPts val="1200"/>
              </a:spcBef>
            </a:pPr>
            <a:r>
              <a:rPr lang="zh-TW" altLang="en-US" sz="1800" dirty="0" smtClean="0"/>
              <a:t>自備發電機除了能讓資訊系統在停電時持續運作外，也可供應機房冷氣機的電源，避免密閉機房的溫度升高造成電腦故障。</a:t>
            </a:r>
            <a:endParaRPr lang="en-US" altLang="zh-TW" sz="1800" dirty="0" smtClean="0"/>
          </a:p>
          <a:p>
            <a:pPr>
              <a:spcBef>
                <a:spcPts val="1200"/>
              </a:spcBef>
            </a:pPr>
            <a:r>
              <a:rPr lang="zh-TW" altLang="en-US" sz="2000" dirty="0" smtClean="0"/>
              <a:t>停水對資訊系統的衝擊在於部分冷氣為水冷式，停水時間一長，冷氣就不能運轉。因此機房宜使用氣冷式冷氣設備。</a:t>
            </a:r>
            <a:endParaRPr lang="en-US" altLang="zh-TW" sz="2000" dirty="0" smtClean="0"/>
          </a:p>
          <a:p>
            <a:pPr lvl="0">
              <a:spcBef>
                <a:spcPts val="1200"/>
              </a:spcBef>
            </a:pPr>
            <a:r>
              <a:rPr lang="zh-TW" altLang="en-US" sz="2000" dirty="0" smtClean="0"/>
              <a:t>戰爭、示威、罷工等社會動亂也會對資訊安全造成不同程度的威脅，應以實體安全搭配備援、備份等措施因應。</a:t>
            </a:r>
            <a:endParaRPr lang="en-US" altLang="zh-TW" sz="2000" dirty="0" smtClean="0"/>
          </a:p>
        </p:txBody>
      </p:sp>
      <p:sp>
        <p:nvSpPr>
          <p:cNvPr id="3" name="標題 2"/>
          <p:cNvSpPr>
            <a:spLocks noGrp="1"/>
          </p:cNvSpPr>
          <p:nvPr>
            <p:ph type="title"/>
          </p:nvPr>
        </p:nvSpPr>
        <p:spPr/>
        <p:txBody>
          <a:bodyPr/>
          <a:lstStyle/>
          <a:p>
            <a:r>
              <a:rPr lang="zh-TW" altLang="en-US" dirty="0" smtClean="0"/>
              <a:t>公共事故引發的損失</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294392" cy="5286412"/>
          </a:xfrm>
        </p:spPr>
        <p:txBody>
          <a:bodyPr>
            <a:normAutofit/>
          </a:bodyPr>
          <a:lstStyle/>
          <a:p>
            <a:pPr>
              <a:spcBef>
                <a:spcPts val="1200"/>
              </a:spcBef>
            </a:pPr>
            <a:r>
              <a:rPr lang="zh-TW" altLang="en-US" sz="2000" dirty="0" smtClean="0"/>
              <a:t>以作業系統刪除檔案只是將該檔案標示為已刪除，卻並未真正刪去資料。</a:t>
            </a:r>
            <a:endParaRPr lang="en-US" altLang="zh-TW" sz="2000" dirty="0" smtClean="0"/>
          </a:p>
          <a:p>
            <a:pPr>
              <a:spcBef>
                <a:spcPts val="1200"/>
              </a:spcBef>
            </a:pPr>
            <a:r>
              <a:rPr lang="zh-TW" altLang="en-US" sz="2000" dirty="0" smtClean="0"/>
              <a:t>清除磁碟資料更有效的方法是將原存放機密資料的區域反覆地重疊寫入 </a:t>
            </a:r>
            <a:r>
              <a:rPr lang="en-US" altLang="zh-TW" sz="2000" dirty="0" smtClean="0"/>
              <a:t>(overwrite) 0 </a:t>
            </a:r>
            <a:r>
              <a:rPr lang="zh-TW" altLang="en-US" sz="2000" dirty="0" smtClean="0"/>
              <a:t>或 </a:t>
            </a:r>
            <a:r>
              <a:rPr lang="en-US" altLang="zh-TW" sz="2000" dirty="0" smtClean="0"/>
              <a:t>1</a:t>
            </a:r>
            <a:r>
              <a:rPr lang="zh-TW" altLang="en-US" sz="2000" dirty="0" smtClean="0"/>
              <a:t> 或隨機亂數。</a:t>
            </a:r>
            <a:endParaRPr lang="en-US" altLang="zh-TW" sz="2000" dirty="0" smtClean="0"/>
          </a:p>
          <a:p>
            <a:pPr>
              <a:spcBef>
                <a:spcPts val="1200"/>
              </a:spcBef>
            </a:pPr>
            <a:r>
              <a:rPr lang="zh-TW" altLang="en-US" sz="2000" dirty="0" smtClean="0"/>
              <a:t>對極機密的資料來說，以正常磁頭寫入還是可能殘留</a:t>
            </a:r>
            <a:r>
              <a:rPr lang="zh-TW" altLang="en-US" sz="2000" dirty="0" smtClean="0">
                <a:ea typeface="微軟正黑體"/>
              </a:rPr>
              <a:t>「</a:t>
            </a:r>
            <a:r>
              <a:rPr lang="zh-TW" altLang="en-US" sz="2000" dirty="0" smtClean="0"/>
              <a:t>資料剩磁 </a:t>
            </a:r>
            <a:r>
              <a:rPr lang="en-US" altLang="zh-TW" sz="2000" dirty="0" smtClean="0"/>
              <a:t>(data remanence)</a:t>
            </a:r>
            <a:r>
              <a:rPr lang="zh-TW" altLang="en-US" sz="2000" dirty="0" smtClean="0">
                <a:ea typeface="微軟正黑體"/>
              </a:rPr>
              <a:t>」。這時可以使用磁場中和機 </a:t>
            </a:r>
            <a:r>
              <a:rPr lang="en-US" altLang="zh-TW" sz="2000" dirty="0" smtClean="0">
                <a:ea typeface="微軟正黑體"/>
              </a:rPr>
              <a:t>(degausser) </a:t>
            </a:r>
            <a:r>
              <a:rPr lang="zh-TW" altLang="en-US" sz="2000" dirty="0" smtClean="0">
                <a:ea typeface="微軟正黑體"/>
              </a:rPr>
              <a:t>將磁碟內每位元的磁性都調為中性。</a:t>
            </a:r>
            <a:endParaRPr lang="en-US" altLang="zh-TW" sz="2000" dirty="0" smtClean="0">
              <a:ea typeface="微軟正黑體"/>
            </a:endParaRPr>
          </a:p>
          <a:p>
            <a:pPr>
              <a:spcBef>
                <a:spcPts val="1200"/>
              </a:spcBef>
            </a:pPr>
            <a:r>
              <a:rPr lang="zh-TW" altLang="en-US" sz="2000" dirty="0" smtClean="0"/>
              <a:t>當然，清除敏感資料的最終極方法，就是以切割、重擊等方式實體地摧毀磁碟。</a:t>
            </a:r>
            <a:endParaRPr lang="en-US" altLang="zh-TW" sz="2000" dirty="0" smtClean="0"/>
          </a:p>
        </p:txBody>
      </p:sp>
      <p:sp>
        <p:nvSpPr>
          <p:cNvPr id="3" name="標題 2"/>
          <p:cNvSpPr>
            <a:spLocks noGrp="1"/>
          </p:cNvSpPr>
          <p:nvPr>
            <p:ph type="title"/>
          </p:nvPr>
        </p:nvSpPr>
        <p:spPr/>
        <p:txBody>
          <a:bodyPr/>
          <a:lstStyle/>
          <a:p>
            <a:r>
              <a:rPr lang="zh-TW" altLang="en-US" dirty="0" smtClean="0"/>
              <a:t>媒體資料的清除</a:t>
            </a:r>
            <a:endParaRPr lang="zh-TW" altLang="en-US" dirty="0"/>
          </a:p>
        </p:txBody>
      </p:sp>
      <p:pic>
        <p:nvPicPr>
          <p:cNvPr id="14339" name="Picture 3" descr="C:\Users\timpan\AppData\Local\Microsoft\Windows\Temporary Internet Files\Content.IE5\SUPBJLSG\MCj03328120000[1].wmf"/>
          <p:cNvPicPr>
            <a:picLocks noChangeAspect="1" noChangeArrowheads="1"/>
          </p:cNvPicPr>
          <p:nvPr/>
        </p:nvPicPr>
        <p:blipFill>
          <a:blip r:embed="rId2" cstate="print"/>
          <a:srcRect/>
          <a:stretch>
            <a:fillRect/>
          </a:stretch>
        </p:blipFill>
        <p:spPr bwMode="auto">
          <a:xfrm>
            <a:off x="5796136" y="2451098"/>
            <a:ext cx="2562078" cy="256207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958688" cy="5214974"/>
          </a:xfrm>
        </p:spPr>
        <p:txBody>
          <a:bodyPr>
            <a:normAutofit/>
          </a:bodyPr>
          <a:lstStyle/>
          <a:p>
            <a:pPr>
              <a:spcBef>
                <a:spcPts val="1200"/>
              </a:spcBef>
            </a:pPr>
            <a:r>
              <a:rPr lang="zh-TW" altLang="en-US" sz="2000" dirty="0" smtClean="0"/>
              <a:t>失去資料有三種可能原因：</a:t>
            </a:r>
            <a:endParaRPr lang="en-US" altLang="zh-TW" sz="2000" dirty="0" smtClean="0"/>
          </a:p>
          <a:p>
            <a:pPr lvl="1">
              <a:spcBef>
                <a:spcPts val="1200"/>
              </a:spcBef>
            </a:pPr>
            <a:r>
              <a:rPr lang="zh-TW" altLang="en-US" sz="1800" dirty="0" smtClean="0"/>
              <a:t>第一種是遭到技術性的攻擊，如駭客或病毒；防禦方法也多為技術性的。</a:t>
            </a:r>
            <a:endParaRPr lang="en-US" altLang="zh-TW" sz="1800" dirty="0" smtClean="0"/>
          </a:p>
          <a:p>
            <a:pPr lvl="1">
              <a:spcBef>
                <a:spcPts val="1200"/>
              </a:spcBef>
            </a:pPr>
            <a:r>
              <a:rPr lang="zh-TW" altLang="en-US" sz="1800" dirty="0" smtClean="0"/>
              <a:t>第二種是受到實體破壞，如竊盜或火災；防禦方法為實體安全措施。</a:t>
            </a:r>
            <a:endParaRPr lang="en-US" altLang="zh-TW" sz="1800" dirty="0" smtClean="0"/>
          </a:p>
          <a:p>
            <a:pPr lvl="1">
              <a:spcBef>
                <a:spcPts val="1200"/>
              </a:spcBef>
            </a:pPr>
            <a:r>
              <a:rPr lang="zh-TW" altLang="en-US" sz="1800" dirty="0" smtClean="0"/>
              <a:t>第三種是磁碟損毀 </a:t>
            </a:r>
            <a:r>
              <a:rPr lang="en-US" altLang="zh-TW" sz="1800" dirty="0" smtClean="0"/>
              <a:t>(disk failure)</a:t>
            </a:r>
            <a:r>
              <a:rPr lang="zh-TW" altLang="en-US" sz="1800" dirty="0" smtClean="0"/>
              <a:t>；防禦方法之一是即時備援與復原。</a:t>
            </a:r>
            <a:endParaRPr lang="en-US" altLang="zh-TW" sz="1800" dirty="0" smtClean="0"/>
          </a:p>
          <a:p>
            <a:pPr>
              <a:spcBef>
                <a:spcPts val="1200"/>
              </a:spcBef>
            </a:pPr>
            <a:r>
              <a:rPr lang="en-US" altLang="zh-TW" sz="2000" dirty="0" smtClean="0"/>
              <a:t>RAID (redundant array of independent disks, </a:t>
            </a:r>
            <a:r>
              <a:rPr lang="zh-TW" altLang="en-US" sz="2000" dirty="0" smtClean="0"/>
              <a:t>中譯為磁碟陣列</a:t>
            </a:r>
            <a:r>
              <a:rPr lang="en-US" altLang="zh-TW" sz="2000" dirty="0" smtClean="0"/>
              <a:t>) </a:t>
            </a:r>
            <a:r>
              <a:rPr lang="zh-TW" altLang="en-US" sz="2000" dirty="0" smtClean="0"/>
              <a:t>使用多餘磁碟進行資料複製，當一個磁碟損毀時，其它磁碟上的相同資料可以自動替補，使系統運作不會中斷。</a:t>
            </a:r>
            <a:endParaRPr lang="en-US" altLang="zh-TW" sz="2000" dirty="0" smtClean="0"/>
          </a:p>
          <a:p>
            <a:pPr>
              <a:spcBef>
                <a:spcPts val="1200"/>
              </a:spcBef>
            </a:pPr>
            <a:r>
              <a:rPr lang="zh-TW" altLang="en-US" sz="2000" dirty="0" smtClean="0"/>
              <a:t>損毀的磁碟可以在不關機的狀況下更換，稱為熱備用 </a:t>
            </a:r>
            <a:r>
              <a:rPr lang="en-US" altLang="zh-TW" sz="2000" dirty="0" smtClean="0"/>
              <a:t>(hot spare)</a:t>
            </a:r>
            <a:r>
              <a:rPr lang="zh-TW" altLang="en-US" sz="2000" dirty="0" smtClean="0"/>
              <a:t>。</a:t>
            </a:r>
            <a:endParaRPr lang="en-US" altLang="zh-TW" sz="2000" dirty="0" smtClean="0"/>
          </a:p>
          <a:p>
            <a:pPr lvl="1">
              <a:spcBef>
                <a:spcPts val="1200"/>
              </a:spcBef>
            </a:pPr>
            <a:r>
              <a:rPr lang="zh-TW" altLang="en-US" sz="1800" dirty="0" smtClean="0"/>
              <a:t>在磁碟陣列中再多加一個磁碟做為備用，當一個磁碟損會時，備用磁碟就會自動替補，不需要關機更換。</a:t>
            </a:r>
            <a:endParaRPr lang="en-US" altLang="zh-TW" sz="1800" dirty="0" smtClean="0"/>
          </a:p>
        </p:txBody>
      </p:sp>
      <p:sp>
        <p:nvSpPr>
          <p:cNvPr id="3" name="標題 2"/>
          <p:cNvSpPr>
            <a:spLocks noGrp="1"/>
          </p:cNvSpPr>
          <p:nvPr>
            <p:ph type="title"/>
          </p:nvPr>
        </p:nvSpPr>
        <p:spPr/>
        <p:txBody>
          <a:bodyPr/>
          <a:lstStyle/>
          <a:p>
            <a:r>
              <a:rPr lang="zh-TW" altLang="en-US" dirty="0" smtClean="0"/>
              <a:t>磁碟損毀與 </a:t>
            </a:r>
            <a:r>
              <a:rPr lang="en-US" altLang="zh-TW" dirty="0" smtClean="0"/>
              <a:t>RAID</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RAID 0</a:t>
            </a:r>
            <a:endParaRPr lang="zh-TW" altLang="en-US" dirty="0"/>
          </a:p>
        </p:txBody>
      </p:sp>
      <p:sp>
        <p:nvSpPr>
          <p:cNvPr id="19" name="內容版面配置區 18"/>
          <p:cNvSpPr>
            <a:spLocks noGrp="1"/>
          </p:cNvSpPr>
          <p:nvPr>
            <p:ph sz="half" idx="1"/>
          </p:nvPr>
        </p:nvSpPr>
        <p:spPr>
          <a:xfrm>
            <a:off x="285720" y="1285860"/>
            <a:ext cx="4000528" cy="5572140"/>
          </a:xfrm>
        </p:spPr>
        <p:txBody>
          <a:bodyPr>
            <a:normAutofit/>
          </a:bodyPr>
          <a:lstStyle/>
          <a:p>
            <a:r>
              <a:rPr lang="en-US" altLang="zh-TW" dirty="0" smtClean="0"/>
              <a:t>RAID</a:t>
            </a:r>
            <a:r>
              <a:rPr lang="zh-TW" altLang="en-US" dirty="0" smtClean="0"/>
              <a:t> </a:t>
            </a:r>
            <a:r>
              <a:rPr lang="en-US" altLang="zh-TW" dirty="0" smtClean="0"/>
              <a:t>0</a:t>
            </a:r>
            <a:r>
              <a:rPr lang="zh-TW" altLang="en-US" dirty="0" smtClean="0"/>
              <a:t> 把資料按順序平均分布在數個磁碟機上，這種作法或稱為插敘 </a:t>
            </a:r>
            <a:r>
              <a:rPr lang="en-US" altLang="zh-TW" dirty="0" smtClean="0"/>
              <a:t>(interleaving)</a:t>
            </a:r>
            <a:r>
              <a:rPr lang="zh-TW" altLang="en-US" dirty="0" smtClean="0"/>
              <a:t>。如右圖的磁碟陣列裡有四台磁碟機，我們將資料依照位元組分布其上。</a:t>
            </a:r>
            <a:endParaRPr lang="en-US" altLang="zh-TW" dirty="0" smtClean="0"/>
          </a:p>
          <a:p>
            <a:r>
              <a:rPr lang="en-US" altLang="zh-TW" dirty="0" smtClean="0"/>
              <a:t>RAID 0 </a:t>
            </a:r>
            <a:r>
              <a:rPr lang="zh-TW" altLang="en-US" dirty="0" smtClean="0"/>
              <a:t>並沒有備援 </a:t>
            </a:r>
            <a:r>
              <a:rPr lang="en-US" altLang="zh-TW" dirty="0" smtClean="0"/>
              <a:t>(redundancy)</a:t>
            </a:r>
            <a:r>
              <a:rPr lang="zh-TW" altLang="en-US" dirty="0" smtClean="0"/>
              <a:t> 功能；它主要目的是提高系統對磁碟機的讀取速度。</a:t>
            </a:r>
            <a:endParaRPr lang="en-US" altLang="zh-TW" dirty="0" smtClean="0"/>
          </a:p>
        </p:txBody>
      </p:sp>
      <p:grpSp>
        <p:nvGrpSpPr>
          <p:cNvPr id="57" name="群組 56"/>
          <p:cNvGrpSpPr/>
          <p:nvPr/>
        </p:nvGrpSpPr>
        <p:grpSpPr>
          <a:xfrm>
            <a:off x="4572000" y="1500174"/>
            <a:ext cx="3929090" cy="4714908"/>
            <a:chOff x="4572000" y="1500174"/>
            <a:chExt cx="3929090" cy="4714908"/>
          </a:xfrm>
        </p:grpSpPr>
        <p:sp>
          <p:nvSpPr>
            <p:cNvPr id="12" name="矩形 11"/>
            <p:cNvSpPr/>
            <p:nvPr/>
          </p:nvSpPr>
          <p:spPr>
            <a:xfrm>
              <a:off x="6143636" y="1500174"/>
              <a:ext cx="2357454" cy="47149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pic>
          <p:nvPicPr>
            <p:cNvPr id="1026"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1657344"/>
              <a:ext cx="904342" cy="914400"/>
            </a:xfrm>
            <a:prstGeom prst="rect">
              <a:avLst/>
            </a:prstGeom>
            <a:noFill/>
          </p:spPr>
        </p:pic>
        <p:pic>
          <p:nvPicPr>
            <p:cNvPr id="5"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2714620"/>
              <a:ext cx="904342" cy="914400"/>
            </a:xfrm>
            <a:prstGeom prst="rect">
              <a:avLst/>
            </a:prstGeom>
            <a:noFill/>
          </p:spPr>
        </p:pic>
        <p:pic>
          <p:nvPicPr>
            <p:cNvPr id="6"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3800484"/>
              <a:ext cx="904342" cy="914400"/>
            </a:xfrm>
            <a:prstGeom prst="rect">
              <a:avLst/>
            </a:prstGeom>
            <a:noFill/>
          </p:spPr>
        </p:pic>
        <p:pic>
          <p:nvPicPr>
            <p:cNvPr id="7"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4872054"/>
              <a:ext cx="904342" cy="914400"/>
            </a:xfrm>
            <a:prstGeom prst="rect">
              <a:avLst/>
            </a:prstGeom>
            <a:noFill/>
          </p:spPr>
        </p:pic>
        <p:sp>
          <p:nvSpPr>
            <p:cNvPr id="8" name="文字方塊 7"/>
            <p:cNvSpPr txBox="1"/>
            <p:nvPr/>
          </p:nvSpPr>
          <p:spPr>
            <a:xfrm>
              <a:off x="7286644" y="1714488"/>
              <a:ext cx="997389"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4</a:t>
              </a:r>
            </a:p>
            <a:p>
              <a:r>
                <a:rPr lang="zh-TW" altLang="en-US" sz="1400" dirty="0" smtClean="0">
                  <a:latin typeface="Calibri" pitchFamily="34" charset="0"/>
                </a:rPr>
                <a:t>位元組：</a:t>
              </a:r>
              <a:r>
                <a:rPr lang="en-US" altLang="zh-TW" sz="1400" dirty="0" smtClean="0">
                  <a:latin typeface="Calibri" pitchFamily="34" charset="0"/>
                </a:rPr>
                <a:t>8</a:t>
              </a:r>
            </a:p>
          </p:txBody>
        </p:sp>
        <p:sp>
          <p:nvSpPr>
            <p:cNvPr id="9" name="文字方塊 8"/>
            <p:cNvSpPr txBox="1"/>
            <p:nvPr/>
          </p:nvSpPr>
          <p:spPr>
            <a:xfrm>
              <a:off x="7286644" y="2786058"/>
              <a:ext cx="997389"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5</a:t>
              </a:r>
            </a:p>
            <a:p>
              <a:r>
                <a:rPr lang="zh-TW" altLang="en-US" sz="1400" dirty="0" smtClean="0">
                  <a:latin typeface="Calibri" pitchFamily="34" charset="0"/>
                </a:rPr>
                <a:t>位元組：</a:t>
              </a:r>
              <a:r>
                <a:rPr lang="en-US" altLang="zh-TW" sz="1400" dirty="0" smtClean="0">
                  <a:latin typeface="Calibri" pitchFamily="34" charset="0"/>
                </a:rPr>
                <a:t>9</a:t>
              </a:r>
            </a:p>
          </p:txBody>
        </p:sp>
        <p:sp>
          <p:nvSpPr>
            <p:cNvPr id="10" name="文字方塊 9"/>
            <p:cNvSpPr txBox="1"/>
            <p:nvPr/>
          </p:nvSpPr>
          <p:spPr>
            <a:xfrm>
              <a:off x="7286644" y="3904782"/>
              <a:ext cx="1085554"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6</a:t>
              </a:r>
            </a:p>
            <a:p>
              <a:r>
                <a:rPr lang="zh-TW" altLang="en-US" sz="1400" dirty="0" smtClean="0">
                  <a:latin typeface="Calibri" pitchFamily="34" charset="0"/>
                </a:rPr>
                <a:t>位元組：</a:t>
              </a:r>
              <a:r>
                <a:rPr lang="en-US" altLang="zh-TW" sz="1400" dirty="0" smtClean="0">
                  <a:latin typeface="Calibri" pitchFamily="34" charset="0"/>
                </a:rPr>
                <a:t>10</a:t>
              </a:r>
            </a:p>
          </p:txBody>
        </p:sp>
        <p:sp>
          <p:nvSpPr>
            <p:cNvPr id="11" name="文字方塊 10"/>
            <p:cNvSpPr txBox="1"/>
            <p:nvPr/>
          </p:nvSpPr>
          <p:spPr>
            <a:xfrm>
              <a:off x="7286644" y="4929198"/>
              <a:ext cx="1085554"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7</a:t>
              </a:r>
            </a:p>
            <a:p>
              <a:r>
                <a:rPr lang="zh-TW" altLang="en-US" sz="1400" dirty="0" smtClean="0">
                  <a:latin typeface="Calibri" pitchFamily="34" charset="0"/>
                </a:rPr>
                <a:t>位元組：</a:t>
              </a:r>
              <a:r>
                <a:rPr lang="en-US" altLang="zh-TW" sz="1400" dirty="0" smtClean="0">
                  <a:latin typeface="Calibri" pitchFamily="34" charset="0"/>
                </a:rPr>
                <a:t>11</a:t>
              </a:r>
            </a:p>
          </p:txBody>
        </p:sp>
        <p:sp>
          <p:nvSpPr>
            <p:cNvPr id="13" name="文字方塊 12"/>
            <p:cNvSpPr txBox="1"/>
            <p:nvPr/>
          </p:nvSpPr>
          <p:spPr>
            <a:xfrm>
              <a:off x="7042596" y="5845750"/>
              <a:ext cx="830677" cy="369332"/>
            </a:xfrm>
            <a:prstGeom prst="rect">
              <a:avLst/>
            </a:prstGeom>
            <a:noFill/>
          </p:spPr>
          <p:txBody>
            <a:bodyPr wrap="none" rtlCol="0">
              <a:spAutoFit/>
            </a:bodyPr>
            <a:lstStyle/>
            <a:p>
              <a:r>
                <a:rPr lang="en-US" altLang="zh-TW" b="1" dirty="0" smtClean="0">
                  <a:solidFill>
                    <a:srgbClr val="FF0000"/>
                  </a:solidFill>
                  <a:latin typeface="Calibri" pitchFamily="34" charset="0"/>
                </a:rPr>
                <a:t>RAID 0</a:t>
              </a:r>
              <a:endParaRPr lang="zh-TW" altLang="en-US" b="1" dirty="0">
                <a:solidFill>
                  <a:srgbClr val="FF0000"/>
                </a:solidFill>
                <a:latin typeface="Calibri" pitchFamily="34" charset="0"/>
              </a:endParaRPr>
            </a:p>
          </p:txBody>
        </p:sp>
        <p:pic>
          <p:nvPicPr>
            <p:cNvPr id="1029" name="Picture 5" descr="C:\Users\timpan\AppData\Local\Microsoft\Windows\Temporary Internet Files\Content.IE5\L5VOCJKM\MCj01974380000[1].wmf"/>
            <p:cNvPicPr>
              <a:picLocks noChangeAspect="1" noChangeArrowheads="1"/>
            </p:cNvPicPr>
            <p:nvPr/>
          </p:nvPicPr>
          <p:blipFill>
            <a:blip r:embed="rId3" cstate="print"/>
            <a:srcRect/>
            <a:stretch>
              <a:fillRect/>
            </a:stretch>
          </p:blipFill>
          <p:spPr bwMode="auto">
            <a:xfrm>
              <a:off x="4572000" y="2928934"/>
              <a:ext cx="1086132" cy="1532186"/>
            </a:xfrm>
            <a:prstGeom prst="rect">
              <a:avLst/>
            </a:prstGeom>
            <a:noFill/>
          </p:spPr>
        </p:pic>
        <p:grpSp>
          <p:nvGrpSpPr>
            <p:cNvPr id="38" name="群組 37"/>
            <p:cNvGrpSpPr/>
            <p:nvPr/>
          </p:nvGrpSpPr>
          <p:grpSpPr>
            <a:xfrm>
              <a:off x="5643570" y="2069296"/>
              <a:ext cx="642942" cy="1216828"/>
              <a:chOff x="5643570" y="2285198"/>
              <a:chExt cx="642942" cy="1216828"/>
            </a:xfrm>
          </p:grpSpPr>
          <p:cxnSp>
            <p:nvCxnSpPr>
              <p:cNvPr id="32" name="直線接點 31"/>
              <p:cNvCxnSpPr/>
              <p:nvPr/>
            </p:nvCxnSpPr>
            <p:spPr>
              <a:xfrm>
                <a:off x="5929322" y="2285198"/>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5400000">
                <a:off x="5322496" y="2892818"/>
                <a:ext cx="12144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rot="10800000">
                <a:off x="5643570" y="3500438"/>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群組 38"/>
            <p:cNvGrpSpPr/>
            <p:nvPr/>
          </p:nvGrpSpPr>
          <p:grpSpPr>
            <a:xfrm flipV="1">
              <a:off x="5643570" y="4140998"/>
              <a:ext cx="642942" cy="1216828"/>
              <a:chOff x="5643570" y="2285198"/>
              <a:chExt cx="642942" cy="1216828"/>
            </a:xfrm>
          </p:grpSpPr>
          <p:cxnSp>
            <p:nvCxnSpPr>
              <p:cNvPr id="40" name="直線接點 39"/>
              <p:cNvCxnSpPr/>
              <p:nvPr/>
            </p:nvCxnSpPr>
            <p:spPr>
              <a:xfrm>
                <a:off x="5929322" y="2285198"/>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rot="5400000">
                <a:off x="5322496" y="2892818"/>
                <a:ext cx="12144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rot="10800000">
                <a:off x="5643570" y="3500438"/>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群組 49"/>
            <p:cNvGrpSpPr/>
            <p:nvPr/>
          </p:nvGrpSpPr>
          <p:grpSpPr>
            <a:xfrm>
              <a:off x="5643570" y="3214686"/>
              <a:ext cx="642942" cy="358778"/>
              <a:chOff x="5643570" y="3357562"/>
              <a:chExt cx="642942" cy="358778"/>
            </a:xfrm>
          </p:grpSpPr>
          <p:cxnSp>
            <p:nvCxnSpPr>
              <p:cNvPr id="44" name="直線接點 43"/>
              <p:cNvCxnSpPr/>
              <p:nvPr/>
            </p:nvCxnSpPr>
            <p:spPr>
              <a:xfrm rot="10800000">
                <a:off x="6000760" y="335756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5400000">
                <a:off x="5822959" y="3536157"/>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rot="10800000">
                <a:off x="5643570" y="3714752"/>
                <a:ext cx="35719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群組 50"/>
            <p:cNvGrpSpPr/>
            <p:nvPr/>
          </p:nvGrpSpPr>
          <p:grpSpPr>
            <a:xfrm flipV="1">
              <a:off x="5643570" y="3856040"/>
              <a:ext cx="642942" cy="358778"/>
              <a:chOff x="5643570" y="3357562"/>
              <a:chExt cx="642942" cy="358778"/>
            </a:xfrm>
          </p:grpSpPr>
          <p:cxnSp>
            <p:nvCxnSpPr>
              <p:cNvPr id="52" name="直線接點 51"/>
              <p:cNvCxnSpPr/>
              <p:nvPr/>
            </p:nvCxnSpPr>
            <p:spPr>
              <a:xfrm rot="10800000">
                <a:off x="6000760" y="335756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5822959" y="3536157"/>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rot="10800000">
                <a:off x="5643570" y="3714752"/>
                <a:ext cx="35719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字方塊 55"/>
            <p:cNvSpPr txBox="1"/>
            <p:nvPr/>
          </p:nvSpPr>
          <p:spPr>
            <a:xfrm>
              <a:off x="4572000" y="4500570"/>
              <a:ext cx="1005403" cy="338554"/>
            </a:xfrm>
            <a:prstGeom prst="rect">
              <a:avLst/>
            </a:prstGeom>
            <a:noFill/>
          </p:spPr>
          <p:txBody>
            <a:bodyPr wrap="none" rtlCol="0">
              <a:spAutoFit/>
            </a:bodyPr>
            <a:lstStyle/>
            <a:p>
              <a:r>
                <a:rPr lang="zh-TW" altLang="en-US" sz="1600" dirty="0" smtClean="0"/>
                <a:t>計算元件</a:t>
              </a:r>
              <a:endParaRPr lang="zh-TW" altLang="en-US" sz="16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標題 3"/>
          <p:cNvSpPr>
            <a:spLocks noGrp="1"/>
          </p:cNvSpPr>
          <p:nvPr>
            <p:ph type="title"/>
          </p:nvPr>
        </p:nvSpPr>
        <p:spPr/>
        <p:txBody>
          <a:bodyPr/>
          <a:lstStyle/>
          <a:p>
            <a:r>
              <a:rPr lang="zh-TW" altLang="en-US" dirty="0" smtClean="0"/>
              <a:t>非技術性風險</a:t>
            </a:r>
            <a:endParaRPr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RAID 1</a:t>
            </a:r>
            <a:r>
              <a:rPr lang="zh-TW" altLang="en-US" dirty="0" smtClean="0"/>
              <a:t> </a:t>
            </a:r>
            <a:r>
              <a:rPr lang="en-US" altLang="zh-TW" dirty="0" smtClean="0"/>
              <a:t>&amp; 2</a:t>
            </a:r>
            <a:endParaRPr lang="zh-TW" altLang="en-US" dirty="0"/>
          </a:p>
        </p:txBody>
      </p:sp>
      <p:sp>
        <p:nvSpPr>
          <p:cNvPr id="4" name="內容版面配置區 3"/>
          <p:cNvSpPr>
            <a:spLocks noGrp="1"/>
          </p:cNvSpPr>
          <p:nvPr>
            <p:ph sz="half" idx="1"/>
          </p:nvPr>
        </p:nvSpPr>
        <p:spPr>
          <a:xfrm>
            <a:off x="285720" y="1285860"/>
            <a:ext cx="4000528" cy="5572140"/>
          </a:xfrm>
        </p:spPr>
        <p:txBody>
          <a:bodyPr/>
          <a:lstStyle/>
          <a:p>
            <a:r>
              <a:rPr lang="en-US" altLang="zh-TW" dirty="0" smtClean="0"/>
              <a:t>RAID 1</a:t>
            </a:r>
            <a:r>
              <a:rPr lang="zh-TW" altLang="en-US" dirty="0" smtClean="0"/>
              <a:t> 將一筆資料忠實地複製 </a:t>
            </a:r>
            <a:r>
              <a:rPr lang="en-US" altLang="zh-TW" dirty="0" smtClean="0"/>
              <a:t>(mirror)</a:t>
            </a:r>
            <a:r>
              <a:rPr lang="zh-TW" altLang="en-US" dirty="0" smtClean="0"/>
              <a:t> 到另一個或多個磁碟機上，它提供 </a:t>
            </a:r>
            <a:r>
              <a:rPr lang="en-US" altLang="zh-TW" dirty="0" smtClean="0"/>
              <a:t>100%</a:t>
            </a:r>
            <a:r>
              <a:rPr lang="zh-TW" altLang="en-US" dirty="0" smtClean="0"/>
              <a:t> 的資料備援，而且裝置很簡單。另外，在讀資料時，</a:t>
            </a:r>
            <a:r>
              <a:rPr lang="en-US" altLang="zh-TW" dirty="0" smtClean="0"/>
              <a:t>RAID 1</a:t>
            </a:r>
            <a:r>
              <a:rPr lang="zh-TW" altLang="en-US" dirty="0" smtClean="0"/>
              <a:t> 也具備插敘效果，可提升速度。</a:t>
            </a:r>
            <a:endParaRPr lang="en-US" altLang="zh-TW" dirty="0" smtClean="0"/>
          </a:p>
          <a:p>
            <a:r>
              <a:rPr lang="en-US" altLang="zh-TW" dirty="0" smtClean="0"/>
              <a:t>RAID</a:t>
            </a:r>
            <a:r>
              <a:rPr lang="zh-TW" altLang="en-US" dirty="0" smtClean="0"/>
              <a:t> </a:t>
            </a:r>
            <a:r>
              <a:rPr lang="en-US" altLang="zh-TW" dirty="0" smtClean="0"/>
              <a:t>1 </a:t>
            </a:r>
            <a:r>
              <a:rPr lang="zh-TW" altLang="en-US" dirty="0" smtClean="0"/>
              <a:t>的缺點是價格高，因為每筆資料都做複製，所需磁碟數量即成倍數。</a:t>
            </a:r>
            <a:endParaRPr lang="en-US" altLang="zh-TW" dirty="0" smtClean="0"/>
          </a:p>
          <a:p>
            <a:r>
              <a:rPr lang="en-US" altLang="zh-TW" dirty="0" smtClean="0"/>
              <a:t>RAID</a:t>
            </a:r>
            <a:r>
              <a:rPr lang="zh-TW" altLang="en-US" dirty="0" smtClean="0"/>
              <a:t> </a:t>
            </a:r>
            <a:r>
              <a:rPr lang="en-US" altLang="zh-TW" dirty="0" smtClean="0"/>
              <a:t>2 </a:t>
            </a:r>
            <a:r>
              <a:rPr lang="zh-TW" altLang="en-US" dirty="0" smtClean="0"/>
              <a:t>並沒有在商業上被使用。它做位元級的插敘，並以 </a:t>
            </a:r>
            <a:r>
              <a:rPr lang="en-US" altLang="zh-TW" dirty="0" smtClean="0"/>
              <a:t>Hamming Code</a:t>
            </a:r>
            <a:r>
              <a:rPr lang="zh-TW" altLang="en-US" dirty="0" smtClean="0"/>
              <a:t> 做錯誤更正，所需磁碟陣列太大並不實用。</a:t>
            </a:r>
            <a:endParaRPr lang="zh-TW" altLang="en-US" dirty="0"/>
          </a:p>
        </p:txBody>
      </p:sp>
      <p:grpSp>
        <p:nvGrpSpPr>
          <p:cNvPr id="51" name="群組 50"/>
          <p:cNvGrpSpPr/>
          <p:nvPr/>
        </p:nvGrpSpPr>
        <p:grpSpPr>
          <a:xfrm>
            <a:off x="4572000" y="1500174"/>
            <a:ext cx="3929090" cy="4714908"/>
            <a:chOff x="4572000" y="1500174"/>
            <a:chExt cx="3929090" cy="4714908"/>
          </a:xfrm>
        </p:grpSpPr>
        <p:sp>
          <p:nvSpPr>
            <p:cNvPr id="7" name="矩形 6"/>
            <p:cNvSpPr/>
            <p:nvPr/>
          </p:nvSpPr>
          <p:spPr>
            <a:xfrm>
              <a:off x="6143636" y="1500174"/>
              <a:ext cx="2357454" cy="47149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pic>
          <p:nvPicPr>
            <p:cNvPr id="8"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1657344"/>
              <a:ext cx="904342" cy="914400"/>
            </a:xfrm>
            <a:prstGeom prst="rect">
              <a:avLst/>
            </a:prstGeom>
            <a:noFill/>
          </p:spPr>
        </p:pic>
        <p:pic>
          <p:nvPicPr>
            <p:cNvPr id="10"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3800484"/>
              <a:ext cx="904342" cy="914400"/>
            </a:xfrm>
            <a:prstGeom prst="rect">
              <a:avLst/>
            </a:prstGeom>
            <a:noFill/>
          </p:spPr>
        </p:pic>
        <p:sp>
          <p:nvSpPr>
            <p:cNvPr id="12" name="文字方塊 11"/>
            <p:cNvSpPr txBox="1"/>
            <p:nvPr/>
          </p:nvSpPr>
          <p:spPr>
            <a:xfrm>
              <a:off x="7286644" y="1714488"/>
              <a:ext cx="994183" cy="1815882"/>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4</a:t>
              </a:r>
            </a:p>
            <a:p>
              <a:r>
                <a:rPr lang="zh-TW" altLang="en-US" sz="1400" dirty="0" smtClean="0">
                  <a:latin typeface="Calibri" pitchFamily="34" charset="0"/>
                </a:rPr>
                <a:t>位元組：</a:t>
              </a:r>
              <a:r>
                <a:rPr lang="en-US" altLang="zh-TW" sz="1400" dirty="0" smtClean="0">
                  <a:latin typeface="Calibri" pitchFamily="34" charset="0"/>
                </a:rPr>
                <a:t>5</a:t>
              </a:r>
            </a:p>
            <a:p>
              <a:r>
                <a:rPr lang="zh-TW" altLang="en-US" sz="1400" dirty="0" smtClean="0">
                  <a:latin typeface="Calibri" pitchFamily="34" charset="0"/>
                </a:rPr>
                <a:t>位元組：</a:t>
              </a:r>
              <a:r>
                <a:rPr lang="en-US" altLang="zh-TW" sz="1400" dirty="0" smtClean="0">
                  <a:latin typeface="Calibri" pitchFamily="34" charset="0"/>
                </a:rPr>
                <a:t>6</a:t>
              </a:r>
            </a:p>
            <a:p>
              <a:r>
                <a:rPr lang="zh-TW" altLang="en-US" sz="1400" dirty="0" smtClean="0">
                  <a:latin typeface="Calibri" pitchFamily="34" charset="0"/>
                </a:rPr>
                <a:t>位元組：</a:t>
              </a:r>
              <a:r>
                <a:rPr lang="en-US" altLang="zh-TW" sz="1400" dirty="0" smtClean="0">
                  <a:latin typeface="Calibri" pitchFamily="34" charset="0"/>
                </a:rPr>
                <a:t>7</a:t>
              </a:r>
            </a:p>
          </p:txBody>
        </p:sp>
        <p:sp>
          <p:nvSpPr>
            <p:cNvPr id="16" name="文字方塊 15"/>
            <p:cNvSpPr txBox="1"/>
            <p:nvPr/>
          </p:nvSpPr>
          <p:spPr>
            <a:xfrm>
              <a:off x="7042596" y="5845750"/>
              <a:ext cx="830677" cy="369332"/>
            </a:xfrm>
            <a:prstGeom prst="rect">
              <a:avLst/>
            </a:prstGeom>
            <a:noFill/>
          </p:spPr>
          <p:txBody>
            <a:bodyPr wrap="none" rtlCol="0">
              <a:spAutoFit/>
            </a:bodyPr>
            <a:lstStyle/>
            <a:p>
              <a:r>
                <a:rPr lang="en-US" altLang="zh-TW" b="1" dirty="0" smtClean="0">
                  <a:solidFill>
                    <a:srgbClr val="FF0000"/>
                  </a:solidFill>
                  <a:latin typeface="Calibri" pitchFamily="34" charset="0"/>
                </a:rPr>
                <a:t>RAID 1</a:t>
              </a:r>
              <a:endParaRPr lang="zh-TW" altLang="en-US" b="1" dirty="0">
                <a:solidFill>
                  <a:srgbClr val="FF0000"/>
                </a:solidFill>
                <a:latin typeface="Calibri" pitchFamily="34" charset="0"/>
              </a:endParaRPr>
            </a:p>
          </p:txBody>
        </p:sp>
        <p:pic>
          <p:nvPicPr>
            <p:cNvPr id="17" name="Picture 5" descr="C:\Users\timpan\AppData\Local\Microsoft\Windows\Temporary Internet Files\Content.IE5\L5VOCJKM\MCj01974380000[1].wmf"/>
            <p:cNvPicPr>
              <a:picLocks noChangeAspect="1" noChangeArrowheads="1"/>
            </p:cNvPicPr>
            <p:nvPr/>
          </p:nvPicPr>
          <p:blipFill>
            <a:blip r:embed="rId3" cstate="print"/>
            <a:srcRect/>
            <a:stretch>
              <a:fillRect/>
            </a:stretch>
          </p:blipFill>
          <p:spPr bwMode="auto">
            <a:xfrm>
              <a:off x="4572000" y="2928934"/>
              <a:ext cx="1086132" cy="1532186"/>
            </a:xfrm>
            <a:prstGeom prst="rect">
              <a:avLst/>
            </a:prstGeom>
            <a:noFill/>
          </p:spPr>
        </p:pic>
        <p:sp>
          <p:nvSpPr>
            <p:cNvPr id="22" name="文字方塊 21"/>
            <p:cNvSpPr txBox="1"/>
            <p:nvPr/>
          </p:nvSpPr>
          <p:spPr>
            <a:xfrm>
              <a:off x="4572000" y="4500570"/>
              <a:ext cx="1005403" cy="338554"/>
            </a:xfrm>
            <a:prstGeom prst="rect">
              <a:avLst/>
            </a:prstGeom>
            <a:noFill/>
          </p:spPr>
          <p:txBody>
            <a:bodyPr wrap="none" rtlCol="0">
              <a:spAutoFit/>
            </a:bodyPr>
            <a:lstStyle/>
            <a:p>
              <a:r>
                <a:rPr lang="zh-TW" altLang="en-US" sz="1600" dirty="0" smtClean="0"/>
                <a:t>計算元件</a:t>
              </a:r>
              <a:endParaRPr lang="zh-TW" altLang="en-US" sz="1600" dirty="0"/>
            </a:p>
          </p:txBody>
        </p:sp>
        <p:sp>
          <p:nvSpPr>
            <p:cNvPr id="35" name="文字方塊 34"/>
            <p:cNvSpPr txBox="1"/>
            <p:nvPr/>
          </p:nvSpPr>
          <p:spPr>
            <a:xfrm>
              <a:off x="7286644" y="3827696"/>
              <a:ext cx="994183" cy="1815882"/>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4</a:t>
              </a:r>
            </a:p>
            <a:p>
              <a:r>
                <a:rPr lang="zh-TW" altLang="en-US" sz="1400" dirty="0" smtClean="0">
                  <a:latin typeface="Calibri" pitchFamily="34" charset="0"/>
                </a:rPr>
                <a:t>位元組：</a:t>
              </a:r>
              <a:r>
                <a:rPr lang="en-US" altLang="zh-TW" sz="1400" dirty="0" smtClean="0">
                  <a:latin typeface="Calibri" pitchFamily="34" charset="0"/>
                </a:rPr>
                <a:t>5</a:t>
              </a:r>
            </a:p>
            <a:p>
              <a:r>
                <a:rPr lang="zh-TW" altLang="en-US" sz="1400" dirty="0" smtClean="0">
                  <a:latin typeface="Calibri" pitchFamily="34" charset="0"/>
                </a:rPr>
                <a:t>位元組：</a:t>
              </a:r>
              <a:r>
                <a:rPr lang="en-US" altLang="zh-TW" sz="1400" dirty="0" smtClean="0">
                  <a:latin typeface="Calibri" pitchFamily="34" charset="0"/>
                </a:rPr>
                <a:t>6</a:t>
              </a:r>
            </a:p>
            <a:p>
              <a:r>
                <a:rPr lang="zh-TW" altLang="en-US" sz="1400" dirty="0" smtClean="0">
                  <a:latin typeface="Calibri" pitchFamily="34" charset="0"/>
                </a:rPr>
                <a:t>位元組：</a:t>
              </a:r>
              <a:r>
                <a:rPr lang="en-US" altLang="zh-TW" sz="1400" dirty="0" smtClean="0">
                  <a:latin typeface="Calibri" pitchFamily="34" charset="0"/>
                </a:rPr>
                <a:t>7</a:t>
              </a:r>
            </a:p>
          </p:txBody>
        </p:sp>
        <p:cxnSp>
          <p:nvCxnSpPr>
            <p:cNvPr id="39" name="直線接點 38"/>
            <p:cNvCxnSpPr/>
            <p:nvPr/>
          </p:nvCxnSpPr>
          <p:spPr>
            <a:xfrm rot="10800000">
              <a:off x="5857884" y="214311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rot="5400000">
              <a:off x="5250661" y="2749545"/>
              <a:ext cx="1214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rot="10800000">
              <a:off x="5643570" y="3357562"/>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5643570" y="3927478"/>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rot="5400000">
              <a:off x="5679289" y="410766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rot="10800000">
              <a:off x="5857884" y="4284667"/>
              <a:ext cx="428628"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RAID 3 &amp; 4</a:t>
            </a:r>
            <a:endParaRPr lang="zh-TW" altLang="en-US" dirty="0"/>
          </a:p>
        </p:txBody>
      </p:sp>
      <p:sp>
        <p:nvSpPr>
          <p:cNvPr id="4" name="內容版面配置區 3"/>
          <p:cNvSpPr>
            <a:spLocks noGrp="1"/>
          </p:cNvSpPr>
          <p:nvPr>
            <p:ph sz="half" idx="1"/>
          </p:nvPr>
        </p:nvSpPr>
        <p:spPr/>
        <p:txBody>
          <a:bodyPr>
            <a:normAutofit/>
          </a:bodyPr>
          <a:lstStyle/>
          <a:p>
            <a:r>
              <a:rPr lang="en-US" altLang="zh-TW" dirty="0" smtClean="0"/>
              <a:t>RAID</a:t>
            </a:r>
            <a:r>
              <a:rPr lang="zh-TW" altLang="en-US" dirty="0" smtClean="0"/>
              <a:t> </a:t>
            </a:r>
            <a:r>
              <a:rPr lang="en-US" altLang="zh-TW" dirty="0" smtClean="0"/>
              <a:t>3 </a:t>
            </a:r>
            <a:r>
              <a:rPr lang="zh-TW" altLang="en-US" dirty="0" smtClean="0"/>
              <a:t>類似 </a:t>
            </a:r>
            <a:r>
              <a:rPr lang="en-US" altLang="zh-TW" dirty="0" smtClean="0"/>
              <a:t>RAID 0</a:t>
            </a:r>
            <a:r>
              <a:rPr lang="zh-TW" altLang="en-US" dirty="0" smtClean="0"/>
              <a:t> 將資料按順序平均分布在數個磁碟機上，右圖所示八個位元組的資料被插敘在兩個磁碟機內。</a:t>
            </a:r>
            <a:endParaRPr lang="en-US" altLang="zh-TW" dirty="0" smtClean="0"/>
          </a:p>
          <a:p>
            <a:r>
              <a:rPr lang="en-US" altLang="zh-TW" dirty="0" smtClean="0"/>
              <a:t>RAID</a:t>
            </a:r>
            <a:r>
              <a:rPr lang="zh-TW" altLang="en-US" dirty="0" smtClean="0"/>
              <a:t> </a:t>
            </a:r>
            <a:r>
              <a:rPr lang="en-US" altLang="zh-TW" dirty="0" smtClean="0"/>
              <a:t>3 </a:t>
            </a:r>
            <a:r>
              <a:rPr lang="zh-TW" altLang="en-US" dirty="0" smtClean="0"/>
              <a:t>增加一個磁碟機存放同位元 </a:t>
            </a:r>
            <a:r>
              <a:rPr lang="en-US" altLang="zh-TW" dirty="0" smtClean="0"/>
              <a:t>(parity)</a:t>
            </a:r>
            <a:r>
              <a:rPr lang="zh-TW" altLang="en-US" dirty="0" smtClean="0"/>
              <a:t>，這個值是依資料磁碟中插敘的位元組運算出來的；當任一磁碟損毀，它上面的資料可以靠同位元做復原。</a:t>
            </a:r>
            <a:r>
              <a:rPr lang="en-US" altLang="zh-TW" dirty="0" smtClean="0"/>
              <a:t>RAID</a:t>
            </a:r>
            <a:r>
              <a:rPr lang="zh-TW" altLang="en-US" dirty="0" smtClean="0"/>
              <a:t> </a:t>
            </a:r>
            <a:r>
              <a:rPr lang="en-US" altLang="zh-TW" dirty="0" smtClean="0"/>
              <a:t>3</a:t>
            </a:r>
            <a:r>
              <a:rPr lang="zh-TW" altLang="en-US" dirty="0" smtClean="0"/>
              <a:t> 兼顧讀取速度與備援功能。</a:t>
            </a:r>
            <a:endParaRPr lang="en-US" altLang="zh-TW" dirty="0" smtClean="0"/>
          </a:p>
          <a:p>
            <a:r>
              <a:rPr lang="en-US" altLang="zh-TW" dirty="0" smtClean="0"/>
              <a:t>RAID</a:t>
            </a:r>
            <a:r>
              <a:rPr lang="zh-TW" altLang="en-US" dirty="0" smtClean="0"/>
              <a:t> </a:t>
            </a:r>
            <a:r>
              <a:rPr lang="en-US" altLang="zh-TW" dirty="0" smtClean="0"/>
              <a:t>4 </a:t>
            </a:r>
            <a:r>
              <a:rPr lang="zh-TW" altLang="en-US" dirty="0" smtClean="0"/>
              <a:t>與 </a:t>
            </a:r>
            <a:r>
              <a:rPr lang="en-US" altLang="zh-TW" dirty="0" smtClean="0"/>
              <a:t>RAID 3</a:t>
            </a:r>
            <a:r>
              <a:rPr lang="zh-TW" altLang="en-US" dirty="0" smtClean="0"/>
              <a:t> 類似，但不用位元組插敘，而是使用資料塊 </a:t>
            </a:r>
            <a:r>
              <a:rPr lang="en-US" altLang="zh-TW" dirty="0" smtClean="0"/>
              <a:t>(blocks)</a:t>
            </a:r>
            <a:r>
              <a:rPr lang="zh-TW" altLang="en-US" dirty="0" smtClean="0"/>
              <a:t>。</a:t>
            </a:r>
            <a:endParaRPr lang="zh-TW" altLang="en-US" dirty="0"/>
          </a:p>
        </p:txBody>
      </p:sp>
      <p:grpSp>
        <p:nvGrpSpPr>
          <p:cNvPr id="42" name="群組 41"/>
          <p:cNvGrpSpPr/>
          <p:nvPr/>
        </p:nvGrpSpPr>
        <p:grpSpPr>
          <a:xfrm>
            <a:off x="4572000" y="1500174"/>
            <a:ext cx="3929090" cy="4714908"/>
            <a:chOff x="4572000" y="1500174"/>
            <a:chExt cx="3929090" cy="4714908"/>
          </a:xfrm>
        </p:grpSpPr>
        <p:sp>
          <p:nvSpPr>
            <p:cNvPr id="7" name="矩形 6"/>
            <p:cNvSpPr/>
            <p:nvPr/>
          </p:nvSpPr>
          <p:spPr>
            <a:xfrm>
              <a:off x="6143636" y="1500174"/>
              <a:ext cx="2357454" cy="47149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pic>
          <p:nvPicPr>
            <p:cNvPr id="8"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1714488"/>
              <a:ext cx="904342" cy="914400"/>
            </a:xfrm>
            <a:prstGeom prst="rect">
              <a:avLst/>
            </a:prstGeom>
            <a:noFill/>
          </p:spPr>
        </p:pic>
        <p:pic>
          <p:nvPicPr>
            <p:cNvPr id="9"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3233499"/>
              <a:ext cx="904342" cy="914400"/>
            </a:xfrm>
            <a:prstGeom prst="rect">
              <a:avLst/>
            </a:prstGeom>
            <a:noFill/>
          </p:spPr>
        </p:pic>
        <p:sp>
          <p:nvSpPr>
            <p:cNvPr id="10" name="文字方塊 9"/>
            <p:cNvSpPr txBox="1"/>
            <p:nvPr/>
          </p:nvSpPr>
          <p:spPr>
            <a:xfrm>
              <a:off x="7286644" y="1771632"/>
              <a:ext cx="994183" cy="954107"/>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4</a:t>
              </a:r>
            </a:p>
            <a:p>
              <a:r>
                <a:rPr lang="zh-TW" altLang="en-US" sz="1400" dirty="0" smtClean="0">
                  <a:latin typeface="Calibri" pitchFamily="34" charset="0"/>
                </a:rPr>
                <a:t>位元組：</a:t>
              </a:r>
              <a:r>
                <a:rPr lang="en-US" altLang="zh-TW" sz="1400" dirty="0" smtClean="0">
                  <a:latin typeface="Calibri" pitchFamily="34" charset="0"/>
                </a:rPr>
                <a:t>6</a:t>
              </a:r>
            </a:p>
          </p:txBody>
        </p:sp>
        <p:sp>
          <p:nvSpPr>
            <p:cNvPr id="11" name="文字方塊 10"/>
            <p:cNvSpPr txBox="1"/>
            <p:nvPr/>
          </p:nvSpPr>
          <p:spPr>
            <a:xfrm>
              <a:off x="7042596" y="5845750"/>
              <a:ext cx="830677" cy="369332"/>
            </a:xfrm>
            <a:prstGeom prst="rect">
              <a:avLst/>
            </a:prstGeom>
            <a:noFill/>
          </p:spPr>
          <p:txBody>
            <a:bodyPr wrap="none" rtlCol="0">
              <a:spAutoFit/>
            </a:bodyPr>
            <a:lstStyle/>
            <a:p>
              <a:r>
                <a:rPr lang="en-US" altLang="zh-TW" b="1" dirty="0" smtClean="0">
                  <a:solidFill>
                    <a:srgbClr val="FF0000"/>
                  </a:solidFill>
                  <a:latin typeface="Calibri" pitchFamily="34" charset="0"/>
                </a:rPr>
                <a:t>RAID 3</a:t>
              </a:r>
              <a:endParaRPr lang="zh-TW" altLang="en-US" b="1" dirty="0">
                <a:solidFill>
                  <a:srgbClr val="FF0000"/>
                </a:solidFill>
                <a:latin typeface="Calibri" pitchFamily="34" charset="0"/>
              </a:endParaRPr>
            </a:p>
          </p:txBody>
        </p:sp>
        <p:pic>
          <p:nvPicPr>
            <p:cNvPr id="12" name="Picture 5" descr="C:\Users\timpan\AppData\Local\Microsoft\Windows\Temporary Internet Files\Content.IE5\L5VOCJKM\MCj01974380000[1].wmf"/>
            <p:cNvPicPr>
              <a:picLocks noChangeAspect="1" noChangeArrowheads="1"/>
            </p:cNvPicPr>
            <p:nvPr/>
          </p:nvPicPr>
          <p:blipFill>
            <a:blip r:embed="rId3" cstate="print"/>
            <a:srcRect/>
            <a:stretch>
              <a:fillRect/>
            </a:stretch>
          </p:blipFill>
          <p:spPr bwMode="auto">
            <a:xfrm>
              <a:off x="4572000" y="2928934"/>
              <a:ext cx="1086132" cy="1532186"/>
            </a:xfrm>
            <a:prstGeom prst="rect">
              <a:avLst/>
            </a:prstGeom>
            <a:noFill/>
          </p:spPr>
        </p:pic>
        <p:sp>
          <p:nvSpPr>
            <p:cNvPr id="13" name="文字方塊 12"/>
            <p:cNvSpPr txBox="1"/>
            <p:nvPr/>
          </p:nvSpPr>
          <p:spPr>
            <a:xfrm>
              <a:off x="4572000" y="4500570"/>
              <a:ext cx="1005403" cy="338554"/>
            </a:xfrm>
            <a:prstGeom prst="rect">
              <a:avLst/>
            </a:prstGeom>
            <a:noFill/>
          </p:spPr>
          <p:txBody>
            <a:bodyPr wrap="none" rtlCol="0">
              <a:spAutoFit/>
            </a:bodyPr>
            <a:lstStyle/>
            <a:p>
              <a:r>
                <a:rPr lang="zh-TW" altLang="en-US" sz="1600" dirty="0" smtClean="0"/>
                <a:t>計算元件</a:t>
              </a:r>
              <a:endParaRPr lang="zh-TW" altLang="en-US" sz="1600" dirty="0"/>
            </a:p>
          </p:txBody>
        </p:sp>
        <p:sp>
          <p:nvSpPr>
            <p:cNvPr id="14" name="文字方塊 13"/>
            <p:cNvSpPr txBox="1"/>
            <p:nvPr/>
          </p:nvSpPr>
          <p:spPr>
            <a:xfrm>
              <a:off x="7286644" y="3260711"/>
              <a:ext cx="994183" cy="954107"/>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5</a:t>
              </a:r>
            </a:p>
            <a:p>
              <a:r>
                <a:rPr lang="zh-TW" altLang="en-US" sz="1400" dirty="0" smtClean="0">
                  <a:latin typeface="Calibri" pitchFamily="34" charset="0"/>
                </a:rPr>
                <a:t>位元組：</a:t>
              </a:r>
              <a:r>
                <a:rPr lang="en-US" altLang="zh-TW" sz="1400" dirty="0" smtClean="0">
                  <a:latin typeface="Calibri" pitchFamily="34" charset="0"/>
                </a:rPr>
                <a:t>7</a:t>
              </a:r>
            </a:p>
          </p:txBody>
        </p:sp>
        <p:pic>
          <p:nvPicPr>
            <p:cNvPr id="21"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4733697"/>
              <a:ext cx="904342" cy="914400"/>
            </a:xfrm>
            <a:prstGeom prst="rect">
              <a:avLst/>
            </a:prstGeom>
            <a:noFill/>
          </p:spPr>
        </p:pic>
        <p:sp>
          <p:nvSpPr>
            <p:cNvPr id="22" name="文字方塊 21"/>
            <p:cNvSpPr txBox="1"/>
            <p:nvPr/>
          </p:nvSpPr>
          <p:spPr>
            <a:xfrm>
              <a:off x="7286644" y="4760909"/>
              <a:ext cx="1140056" cy="954107"/>
            </a:xfrm>
            <a:prstGeom prst="rect">
              <a:avLst/>
            </a:prstGeom>
            <a:noFill/>
          </p:spPr>
          <p:txBody>
            <a:bodyPr wrap="none" rtlCol="0">
              <a:spAutoFit/>
            </a:bodyPr>
            <a:lstStyle/>
            <a:p>
              <a:r>
                <a:rPr lang="zh-TW" altLang="en-US" sz="1400" dirty="0" smtClean="0">
                  <a:latin typeface="Calibri" pitchFamily="34" charset="0"/>
                </a:rPr>
                <a:t>同位元 </a:t>
              </a:r>
              <a:r>
                <a:rPr lang="en-US" altLang="zh-TW" sz="1400" dirty="0" smtClean="0">
                  <a:latin typeface="Calibri" pitchFamily="34" charset="0"/>
                </a:rPr>
                <a:t>(0, 1)</a:t>
              </a:r>
            </a:p>
            <a:p>
              <a:r>
                <a:rPr lang="zh-TW" altLang="en-US" sz="1400" dirty="0" smtClean="0">
                  <a:latin typeface="Calibri" pitchFamily="34" charset="0"/>
                </a:rPr>
                <a:t>同位元 </a:t>
              </a:r>
              <a:r>
                <a:rPr lang="en-US" altLang="zh-TW" sz="1400" dirty="0" smtClean="0">
                  <a:latin typeface="Calibri" pitchFamily="34" charset="0"/>
                </a:rPr>
                <a:t>(2, 3)</a:t>
              </a:r>
            </a:p>
            <a:p>
              <a:r>
                <a:rPr lang="zh-TW" altLang="en-US" sz="1400" dirty="0" smtClean="0">
                  <a:latin typeface="Calibri" pitchFamily="34" charset="0"/>
                </a:rPr>
                <a:t>同位元 </a:t>
              </a:r>
              <a:r>
                <a:rPr lang="en-US" altLang="zh-TW" sz="1400" dirty="0" smtClean="0">
                  <a:latin typeface="Calibri" pitchFamily="34" charset="0"/>
                </a:rPr>
                <a:t>(4, 5)</a:t>
              </a:r>
            </a:p>
            <a:p>
              <a:r>
                <a:rPr lang="zh-TW" altLang="en-US" sz="1400" dirty="0" smtClean="0">
                  <a:latin typeface="Calibri" pitchFamily="34" charset="0"/>
                </a:rPr>
                <a:t>同位元 </a:t>
              </a:r>
              <a:r>
                <a:rPr lang="en-US" altLang="zh-TW" sz="1400" dirty="0" smtClean="0">
                  <a:latin typeface="Calibri" pitchFamily="34" charset="0"/>
                </a:rPr>
                <a:t>(6, 7)</a:t>
              </a:r>
            </a:p>
          </p:txBody>
        </p:sp>
        <p:cxnSp>
          <p:nvCxnSpPr>
            <p:cNvPr id="28" name="直線接點 27"/>
            <p:cNvCxnSpPr/>
            <p:nvPr/>
          </p:nvCxnSpPr>
          <p:spPr>
            <a:xfrm rot="10800000">
              <a:off x="5929322" y="2212966"/>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rot="5400000">
              <a:off x="5393537" y="2750339"/>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rot="10800000">
              <a:off x="5643570" y="328612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643570" y="3714752"/>
              <a:ext cx="642942"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群組 40"/>
            <p:cNvGrpSpPr/>
            <p:nvPr/>
          </p:nvGrpSpPr>
          <p:grpSpPr>
            <a:xfrm flipV="1">
              <a:off x="5643570" y="4143380"/>
              <a:ext cx="642942" cy="1074746"/>
              <a:chOff x="5795970" y="2436804"/>
              <a:chExt cx="642942" cy="1074746"/>
            </a:xfrm>
          </p:grpSpPr>
          <p:cxnSp>
            <p:nvCxnSpPr>
              <p:cNvPr id="38" name="直線接點 37"/>
              <p:cNvCxnSpPr/>
              <p:nvPr/>
            </p:nvCxnSpPr>
            <p:spPr>
              <a:xfrm rot="10800000" flipV="1">
                <a:off x="6081722" y="2436804"/>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rot="16200000" flipV="1">
                <a:off x="5545937" y="2974177"/>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rot="10800000" flipV="1">
                <a:off x="5795970" y="3509962"/>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RAID 5 &amp; 6</a:t>
            </a:r>
            <a:endParaRPr lang="zh-TW" altLang="en-US" dirty="0"/>
          </a:p>
        </p:txBody>
      </p:sp>
      <p:sp>
        <p:nvSpPr>
          <p:cNvPr id="4" name="內容版面配置區 3"/>
          <p:cNvSpPr>
            <a:spLocks noGrp="1"/>
          </p:cNvSpPr>
          <p:nvPr>
            <p:ph sz="half" idx="1"/>
          </p:nvPr>
        </p:nvSpPr>
        <p:spPr>
          <a:xfrm>
            <a:off x="285720" y="1285860"/>
            <a:ext cx="4000528" cy="5572140"/>
          </a:xfrm>
        </p:spPr>
        <p:txBody>
          <a:bodyPr>
            <a:normAutofit/>
          </a:bodyPr>
          <a:lstStyle/>
          <a:p>
            <a:pPr>
              <a:spcBef>
                <a:spcPts val="1000"/>
              </a:spcBef>
            </a:pPr>
            <a:r>
              <a:rPr lang="en-US" altLang="zh-TW" dirty="0" smtClean="0"/>
              <a:t>RAID 5</a:t>
            </a:r>
            <a:r>
              <a:rPr lang="zh-TW" altLang="en-US" dirty="0" smtClean="0"/>
              <a:t> 與 </a:t>
            </a:r>
            <a:r>
              <a:rPr lang="en-US" altLang="zh-TW" dirty="0" smtClean="0"/>
              <a:t>RAID 4</a:t>
            </a:r>
            <a:r>
              <a:rPr lang="zh-TW" altLang="en-US" dirty="0" smtClean="0"/>
              <a:t> 一樣使用資料塊插敘，並計算後儲存同位元。但是 </a:t>
            </a:r>
            <a:r>
              <a:rPr lang="en-US" altLang="zh-TW" dirty="0" smtClean="0"/>
              <a:t>RAID 5 </a:t>
            </a:r>
            <a:r>
              <a:rPr lang="zh-TW" altLang="en-US" dirty="0" smtClean="0"/>
              <a:t>不是將同位元集中在一個磁碟中，而是平均分散在所有磁碟裡。</a:t>
            </a:r>
            <a:endParaRPr lang="en-US" altLang="zh-TW" dirty="0" smtClean="0"/>
          </a:p>
          <a:p>
            <a:pPr>
              <a:spcBef>
                <a:spcPts val="1000"/>
              </a:spcBef>
            </a:pPr>
            <a:r>
              <a:rPr lang="en-US" altLang="zh-TW" dirty="0" smtClean="0"/>
              <a:t>RAID</a:t>
            </a:r>
            <a:r>
              <a:rPr lang="zh-TW" altLang="en-US" dirty="0" smtClean="0"/>
              <a:t> </a:t>
            </a:r>
            <a:r>
              <a:rPr lang="en-US" altLang="zh-TW" dirty="0" smtClean="0"/>
              <a:t>5</a:t>
            </a:r>
            <a:r>
              <a:rPr lang="zh-TW" altLang="en-US" dirty="0" smtClean="0"/>
              <a:t> 有 </a:t>
            </a:r>
            <a:r>
              <a:rPr lang="en-US" altLang="zh-TW" dirty="0" smtClean="0"/>
              <a:t>RAID 3/4</a:t>
            </a:r>
            <a:r>
              <a:rPr lang="zh-TW" altLang="en-US" dirty="0" smtClean="0"/>
              <a:t> 的好處，同時又可避免同位元磁碟被過度使用的缺點。</a:t>
            </a:r>
            <a:r>
              <a:rPr lang="en-US" altLang="zh-TW" dirty="0" smtClean="0"/>
              <a:t>(</a:t>
            </a:r>
            <a:r>
              <a:rPr lang="zh-TW" altLang="en-US" dirty="0" smtClean="0"/>
              <a:t>任何資料寫入都需要重算同位元並寫入，因此同位元磁碟壽命最短。</a:t>
            </a:r>
            <a:r>
              <a:rPr lang="en-US" altLang="zh-TW" dirty="0" smtClean="0"/>
              <a:t>)</a:t>
            </a:r>
          </a:p>
          <a:p>
            <a:pPr>
              <a:spcBef>
                <a:spcPts val="1000"/>
              </a:spcBef>
            </a:pPr>
            <a:r>
              <a:rPr lang="en-US" altLang="zh-TW" dirty="0" smtClean="0"/>
              <a:t>RAID</a:t>
            </a:r>
            <a:r>
              <a:rPr lang="zh-TW" altLang="en-US" dirty="0" smtClean="0"/>
              <a:t> </a:t>
            </a:r>
            <a:r>
              <a:rPr lang="en-US" altLang="zh-TW" dirty="0" smtClean="0"/>
              <a:t>6 </a:t>
            </a:r>
            <a:r>
              <a:rPr lang="zh-TW" altLang="en-US" dirty="0" smtClean="0"/>
              <a:t>比 </a:t>
            </a:r>
            <a:r>
              <a:rPr lang="en-US" altLang="zh-TW" dirty="0" smtClean="0"/>
              <a:t>RAID 5</a:t>
            </a:r>
            <a:r>
              <a:rPr lang="zh-TW" altLang="en-US" dirty="0" smtClean="0"/>
              <a:t> 再多加一個同位元，可以容忍兩個磁碟機同時損毀。</a:t>
            </a:r>
            <a:endParaRPr lang="zh-TW" altLang="en-US" dirty="0"/>
          </a:p>
        </p:txBody>
      </p:sp>
      <p:sp>
        <p:nvSpPr>
          <p:cNvPr id="26" name="矩形 25"/>
          <p:cNvSpPr/>
          <p:nvPr/>
        </p:nvSpPr>
        <p:spPr>
          <a:xfrm>
            <a:off x="6143636" y="1500174"/>
            <a:ext cx="2357454" cy="47149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pic>
        <p:nvPicPr>
          <p:cNvPr id="27"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1714488"/>
            <a:ext cx="904342" cy="914400"/>
          </a:xfrm>
          <a:prstGeom prst="rect">
            <a:avLst/>
          </a:prstGeom>
          <a:noFill/>
        </p:spPr>
      </p:pic>
      <p:pic>
        <p:nvPicPr>
          <p:cNvPr id="28"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3233499"/>
            <a:ext cx="904342" cy="914400"/>
          </a:xfrm>
          <a:prstGeom prst="rect">
            <a:avLst/>
          </a:prstGeom>
          <a:noFill/>
        </p:spPr>
      </p:pic>
      <p:sp>
        <p:nvSpPr>
          <p:cNvPr id="29" name="文字方塊 28"/>
          <p:cNvSpPr txBox="1"/>
          <p:nvPr/>
        </p:nvSpPr>
        <p:spPr>
          <a:xfrm>
            <a:off x="7286644" y="1771632"/>
            <a:ext cx="1140056" cy="954107"/>
          </a:xfrm>
          <a:prstGeom prst="rect">
            <a:avLst/>
          </a:prstGeom>
          <a:noFill/>
        </p:spPr>
        <p:txBody>
          <a:bodyPr wrap="none" rtlCol="0">
            <a:spAutoFit/>
          </a:bodyPr>
          <a:lstStyle/>
          <a:p>
            <a:r>
              <a:rPr lang="zh-TW" altLang="en-US" sz="1400" dirty="0" smtClean="0">
                <a:latin typeface="Calibri" pitchFamily="34" charset="0"/>
              </a:rPr>
              <a:t>資料塊：</a:t>
            </a:r>
            <a:r>
              <a:rPr lang="en-US" altLang="zh-TW" sz="1400" dirty="0" smtClean="0">
                <a:latin typeface="Calibri" pitchFamily="34" charset="0"/>
              </a:rPr>
              <a:t>0</a:t>
            </a:r>
          </a:p>
          <a:p>
            <a:r>
              <a:rPr lang="zh-TW" altLang="en-US" sz="1400" dirty="0" smtClean="0">
                <a:latin typeface="Calibri" pitchFamily="34" charset="0"/>
              </a:rPr>
              <a:t>資料塊：</a:t>
            </a:r>
            <a:r>
              <a:rPr lang="en-US" altLang="zh-TW" sz="1400" dirty="0" smtClean="0">
                <a:latin typeface="Calibri" pitchFamily="34" charset="0"/>
              </a:rPr>
              <a:t>2</a:t>
            </a:r>
          </a:p>
          <a:p>
            <a:r>
              <a:rPr lang="zh-TW" altLang="en-US" sz="1400" dirty="0" smtClean="0">
                <a:latin typeface="Calibri" pitchFamily="34" charset="0"/>
              </a:rPr>
              <a:t>同位元 </a:t>
            </a:r>
            <a:r>
              <a:rPr lang="en-US" altLang="zh-TW" sz="1400" dirty="0" smtClean="0">
                <a:latin typeface="Calibri" pitchFamily="34" charset="0"/>
              </a:rPr>
              <a:t>(4, 5)</a:t>
            </a:r>
          </a:p>
          <a:p>
            <a:r>
              <a:rPr lang="zh-TW" altLang="en-US" sz="1400" dirty="0" smtClean="0">
                <a:latin typeface="Calibri" pitchFamily="34" charset="0"/>
              </a:rPr>
              <a:t>資料塊：</a:t>
            </a:r>
            <a:r>
              <a:rPr lang="en-US" altLang="zh-TW" sz="1400" dirty="0" smtClean="0">
                <a:latin typeface="Calibri" pitchFamily="34" charset="0"/>
              </a:rPr>
              <a:t>6</a:t>
            </a:r>
          </a:p>
        </p:txBody>
      </p:sp>
      <p:sp>
        <p:nvSpPr>
          <p:cNvPr id="30" name="文字方塊 29"/>
          <p:cNvSpPr txBox="1"/>
          <p:nvPr/>
        </p:nvSpPr>
        <p:spPr>
          <a:xfrm>
            <a:off x="7042596" y="5845750"/>
            <a:ext cx="830677" cy="369332"/>
          </a:xfrm>
          <a:prstGeom prst="rect">
            <a:avLst/>
          </a:prstGeom>
          <a:noFill/>
        </p:spPr>
        <p:txBody>
          <a:bodyPr wrap="none" rtlCol="0">
            <a:spAutoFit/>
          </a:bodyPr>
          <a:lstStyle/>
          <a:p>
            <a:r>
              <a:rPr lang="en-US" altLang="zh-TW" b="1" dirty="0" smtClean="0">
                <a:solidFill>
                  <a:srgbClr val="FF0000"/>
                </a:solidFill>
                <a:latin typeface="Calibri" pitchFamily="34" charset="0"/>
              </a:rPr>
              <a:t>RAID 5</a:t>
            </a:r>
            <a:endParaRPr lang="zh-TW" altLang="en-US" b="1" dirty="0">
              <a:solidFill>
                <a:srgbClr val="FF0000"/>
              </a:solidFill>
              <a:latin typeface="Calibri" pitchFamily="34" charset="0"/>
            </a:endParaRPr>
          </a:p>
        </p:txBody>
      </p:sp>
      <p:pic>
        <p:nvPicPr>
          <p:cNvPr id="31" name="Picture 5" descr="C:\Users\timpan\AppData\Local\Microsoft\Windows\Temporary Internet Files\Content.IE5\L5VOCJKM\MCj01974380000[1].wmf"/>
          <p:cNvPicPr>
            <a:picLocks noChangeAspect="1" noChangeArrowheads="1"/>
          </p:cNvPicPr>
          <p:nvPr/>
        </p:nvPicPr>
        <p:blipFill>
          <a:blip r:embed="rId3" cstate="print"/>
          <a:srcRect/>
          <a:stretch>
            <a:fillRect/>
          </a:stretch>
        </p:blipFill>
        <p:spPr bwMode="auto">
          <a:xfrm>
            <a:off x="4572000" y="2928934"/>
            <a:ext cx="1086132" cy="1532186"/>
          </a:xfrm>
          <a:prstGeom prst="rect">
            <a:avLst/>
          </a:prstGeom>
          <a:noFill/>
        </p:spPr>
      </p:pic>
      <p:sp>
        <p:nvSpPr>
          <p:cNvPr id="32" name="文字方塊 31"/>
          <p:cNvSpPr txBox="1"/>
          <p:nvPr/>
        </p:nvSpPr>
        <p:spPr>
          <a:xfrm>
            <a:off x="4572000" y="4500570"/>
            <a:ext cx="1005403" cy="338554"/>
          </a:xfrm>
          <a:prstGeom prst="rect">
            <a:avLst/>
          </a:prstGeom>
          <a:noFill/>
        </p:spPr>
        <p:txBody>
          <a:bodyPr wrap="none" rtlCol="0">
            <a:spAutoFit/>
          </a:bodyPr>
          <a:lstStyle/>
          <a:p>
            <a:r>
              <a:rPr lang="zh-TW" altLang="en-US" sz="1600" dirty="0" smtClean="0"/>
              <a:t>計算元件</a:t>
            </a:r>
            <a:endParaRPr lang="zh-TW" altLang="en-US" sz="1600" dirty="0"/>
          </a:p>
        </p:txBody>
      </p:sp>
      <p:sp>
        <p:nvSpPr>
          <p:cNvPr id="33" name="文字方塊 32"/>
          <p:cNvSpPr txBox="1"/>
          <p:nvPr/>
        </p:nvSpPr>
        <p:spPr>
          <a:xfrm>
            <a:off x="7286644" y="3260711"/>
            <a:ext cx="1140056" cy="954107"/>
          </a:xfrm>
          <a:prstGeom prst="rect">
            <a:avLst/>
          </a:prstGeom>
          <a:noFill/>
        </p:spPr>
        <p:txBody>
          <a:bodyPr wrap="none" rtlCol="0">
            <a:spAutoFit/>
          </a:bodyPr>
          <a:lstStyle/>
          <a:p>
            <a:r>
              <a:rPr lang="zh-TW" altLang="en-US" sz="1400" dirty="0" smtClean="0">
                <a:latin typeface="Calibri" pitchFamily="34" charset="0"/>
              </a:rPr>
              <a:t>資料塊：</a:t>
            </a:r>
            <a:r>
              <a:rPr lang="en-US" altLang="zh-TW" sz="1400" dirty="0" smtClean="0">
                <a:latin typeface="Calibri" pitchFamily="34" charset="0"/>
              </a:rPr>
              <a:t>1</a:t>
            </a:r>
          </a:p>
          <a:p>
            <a:r>
              <a:rPr lang="zh-TW" altLang="en-US" sz="1400" dirty="0" smtClean="0">
                <a:latin typeface="Calibri" pitchFamily="34" charset="0"/>
              </a:rPr>
              <a:t>同位元 </a:t>
            </a:r>
            <a:r>
              <a:rPr lang="en-US" altLang="zh-TW" sz="1400" dirty="0" smtClean="0">
                <a:latin typeface="Calibri" pitchFamily="34" charset="0"/>
              </a:rPr>
              <a:t>(2, 3)</a:t>
            </a:r>
          </a:p>
          <a:p>
            <a:r>
              <a:rPr lang="zh-TW" altLang="en-US" sz="1400" dirty="0" smtClean="0">
                <a:latin typeface="Calibri" pitchFamily="34" charset="0"/>
              </a:rPr>
              <a:t>資料塊：</a:t>
            </a:r>
            <a:r>
              <a:rPr lang="en-US" altLang="zh-TW" sz="1400" dirty="0" smtClean="0">
                <a:latin typeface="Calibri" pitchFamily="34" charset="0"/>
              </a:rPr>
              <a:t>4</a:t>
            </a:r>
          </a:p>
          <a:p>
            <a:r>
              <a:rPr lang="zh-TW" altLang="en-US" sz="1400" dirty="0" smtClean="0">
                <a:latin typeface="Calibri" pitchFamily="34" charset="0"/>
              </a:rPr>
              <a:t>資料塊：</a:t>
            </a:r>
            <a:r>
              <a:rPr lang="en-US" altLang="zh-TW" sz="1400" dirty="0" smtClean="0">
                <a:latin typeface="Calibri" pitchFamily="34" charset="0"/>
              </a:rPr>
              <a:t>7</a:t>
            </a:r>
          </a:p>
        </p:txBody>
      </p:sp>
      <p:pic>
        <p:nvPicPr>
          <p:cNvPr id="34"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4733697"/>
            <a:ext cx="904342" cy="914400"/>
          </a:xfrm>
          <a:prstGeom prst="rect">
            <a:avLst/>
          </a:prstGeom>
          <a:noFill/>
        </p:spPr>
      </p:pic>
      <p:sp>
        <p:nvSpPr>
          <p:cNvPr id="35" name="文字方塊 34"/>
          <p:cNvSpPr txBox="1"/>
          <p:nvPr/>
        </p:nvSpPr>
        <p:spPr>
          <a:xfrm>
            <a:off x="7286644" y="4760909"/>
            <a:ext cx="1140056" cy="954107"/>
          </a:xfrm>
          <a:prstGeom prst="rect">
            <a:avLst/>
          </a:prstGeom>
          <a:noFill/>
        </p:spPr>
        <p:txBody>
          <a:bodyPr wrap="none" rtlCol="0">
            <a:spAutoFit/>
          </a:bodyPr>
          <a:lstStyle/>
          <a:p>
            <a:r>
              <a:rPr lang="zh-TW" altLang="en-US" sz="1400" dirty="0" smtClean="0">
                <a:latin typeface="Calibri" pitchFamily="34" charset="0"/>
              </a:rPr>
              <a:t>同位元 </a:t>
            </a:r>
            <a:r>
              <a:rPr lang="en-US" altLang="zh-TW" sz="1400" dirty="0" smtClean="0">
                <a:latin typeface="Calibri" pitchFamily="34" charset="0"/>
              </a:rPr>
              <a:t>(0, 1)</a:t>
            </a:r>
          </a:p>
          <a:p>
            <a:r>
              <a:rPr lang="zh-TW" altLang="en-US" sz="1400" dirty="0" smtClean="0">
                <a:latin typeface="Calibri" pitchFamily="34" charset="0"/>
              </a:rPr>
              <a:t>資料塊：</a:t>
            </a:r>
            <a:r>
              <a:rPr lang="en-US" altLang="zh-TW" sz="1400" dirty="0" smtClean="0">
                <a:latin typeface="Calibri" pitchFamily="34" charset="0"/>
              </a:rPr>
              <a:t>3</a:t>
            </a:r>
          </a:p>
          <a:p>
            <a:r>
              <a:rPr lang="zh-TW" altLang="en-US" sz="1400" dirty="0" smtClean="0">
                <a:latin typeface="Calibri" pitchFamily="34" charset="0"/>
              </a:rPr>
              <a:t>資料塊：</a:t>
            </a:r>
            <a:r>
              <a:rPr lang="en-US" altLang="zh-TW" sz="1400" dirty="0" smtClean="0">
                <a:latin typeface="Calibri" pitchFamily="34" charset="0"/>
              </a:rPr>
              <a:t>5</a:t>
            </a:r>
          </a:p>
          <a:p>
            <a:r>
              <a:rPr lang="zh-TW" altLang="en-US" sz="1400" dirty="0" smtClean="0">
                <a:latin typeface="Calibri" pitchFamily="34" charset="0"/>
              </a:rPr>
              <a:t>同位元 </a:t>
            </a:r>
            <a:r>
              <a:rPr lang="en-US" altLang="zh-TW" sz="1400" dirty="0" smtClean="0">
                <a:latin typeface="Calibri" pitchFamily="34" charset="0"/>
              </a:rPr>
              <a:t>(6, 7)</a:t>
            </a:r>
          </a:p>
        </p:txBody>
      </p:sp>
      <p:cxnSp>
        <p:nvCxnSpPr>
          <p:cNvPr id="36" name="直線接點 35"/>
          <p:cNvCxnSpPr/>
          <p:nvPr/>
        </p:nvCxnSpPr>
        <p:spPr>
          <a:xfrm rot="10800000">
            <a:off x="5929322" y="2212966"/>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rot="5400000">
            <a:off x="5393537" y="2750339"/>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rot="10800000">
            <a:off x="5643570" y="328612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5643570" y="3714752"/>
            <a:ext cx="642942"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群組 40"/>
          <p:cNvGrpSpPr/>
          <p:nvPr/>
        </p:nvGrpSpPr>
        <p:grpSpPr>
          <a:xfrm flipV="1">
            <a:off x="5643570" y="4143380"/>
            <a:ext cx="642942" cy="1074746"/>
            <a:chOff x="5795970" y="2436804"/>
            <a:chExt cx="642942" cy="1074746"/>
          </a:xfrm>
        </p:grpSpPr>
        <p:cxnSp>
          <p:nvCxnSpPr>
            <p:cNvPr id="41" name="直線接點 40"/>
            <p:cNvCxnSpPr/>
            <p:nvPr/>
          </p:nvCxnSpPr>
          <p:spPr>
            <a:xfrm rot="10800000" flipV="1">
              <a:off x="6081722" y="2436804"/>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rot="16200000" flipV="1">
              <a:off x="5545937" y="2974177"/>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rot="10800000" flipV="1">
              <a:off x="5795970" y="3509962"/>
              <a:ext cx="285752"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RAID 10</a:t>
            </a:r>
            <a:endParaRPr lang="zh-TW" altLang="en-US" dirty="0"/>
          </a:p>
        </p:txBody>
      </p:sp>
      <p:sp>
        <p:nvSpPr>
          <p:cNvPr id="4" name="內容版面配置區 3"/>
          <p:cNvSpPr>
            <a:spLocks noGrp="1"/>
          </p:cNvSpPr>
          <p:nvPr>
            <p:ph sz="half" idx="1"/>
          </p:nvPr>
        </p:nvSpPr>
        <p:spPr/>
        <p:txBody>
          <a:bodyPr/>
          <a:lstStyle/>
          <a:p>
            <a:r>
              <a:rPr lang="en-US" altLang="zh-TW" dirty="0" smtClean="0"/>
              <a:t>RAID 10 </a:t>
            </a:r>
            <a:r>
              <a:rPr lang="zh-TW" altLang="en-US" dirty="0" smtClean="0"/>
              <a:t>又稱為 </a:t>
            </a:r>
            <a:r>
              <a:rPr lang="en-US" altLang="zh-TW" dirty="0" smtClean="0"/>
              <a:t>RAID 1+0</a:t>
            </a:r>
            <a:r>
              <a:rPr lang="zh-TW" altLang="en-US" dirty="0" smtClean="0"/>
              <a:t>，因為它將資料做完全備援 </a:t>
            </a:r>
            <a:r>
              <a:rPr lang="en-US" altLang="zh-TW" dirty="0" smtClean="0"/>
              <a:t>(RAID 1)</a:t>
            </a:r>
            <a:r>
              <a:rPr lang="zh-TW" altLang="en-US" dirty="0" smtClean="0"/>
              <a:t> 如右圖的上兩個磁碟與下兩個磁碟；再將幾個 </a:t>
            </a:r>
            <a:r>
              <a:rPr lang="en-US" altLang="zh-TW" dirty="0" smtClean="0"/>
              <a:t>RAID</a:t>
            </a:r>
            <a:r>
              <a:rPr lang="zh-TW" altLang="en-US" dirty="0" smtClean="0"/>
              <a:t> </a:t>
            </a:r>
            <a:r>
              <a:rPr lang="en-US" altLang="zh-TW" dirty="0" smtClean="0"/>
              <a:t>1</a:t>
            </a:r>
            <a:r>
              <a:rPr lang="zh-TW" altLang="en-US" dirty="0" smtClean="0"/>
              <a:t>組成</a:t>
            </a:r>
            <a:r>
              <a:rPr lang="en-US" altLang="zh-TW" dirty="0" smtClean="0"/>
              <a:t> RAID 0</a:t>
            </a:r>
            <a:r>
              <a:rPr lang="zh-TW" altLang="en-US" dirty="0" smtClean="0"/>
              <a:t> 做插敘，如右圖的上半部與下半部。</a:t>
            </a:r>
            <a:endParaRPr lang="en-US" altLang="zh-TW" dirty="0" smtClean="0"/>
          </a:p>
          <a:p>
            <a:r>
              <a:rPr lang="en-US" altLang="zh-TW" dirty="0" smtClean="0"/>
              <a:t>RAID</a:t>
            </a:r>
            <a:r>
              <a:rPr lang="zh-TW" altLang="en-US" dirty="0" smtClean="0"/>
              <a:t> </a:t>
            </a:r>
            <a:r>
              <a:rPr lang="en-US" altLang="zh-TW" dirty="0" smtClean="0"/>
              <a:t>10 </a:t>
            </a:r>
            <a:r>
              <a:rPr lang="zh-TW" altLang="en-US" dirty="0" smtClean="0"/>
              <a:t>很貴，但它同時擁有高讀寫速度與備援功能。它也有機會容忍超過一台磁碟機損毀，例如右圖第一和第三台損毀，系統仍可正常運作。</a:t>
            </a:r>
            <a:endParaRPr lang="zh-TW" altLang="en-US" dirty="0"/>
          </a:p>
        </p:txBody>
      </p:sp>
      <p:sp>
        <p:nvSpPr>
          <p:cNvPr id="7" name="矩形 6"/>
          <p:cNvSpPr/>
          <p:nvPr/>
        </p:nvSpPr>
        <p:spPr>
          <a:xfrm>
            <a:off x="6143636" y="1500174"/>
            <a:ext cx="2357454" cy="47149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pic>
        <p:nvPicPr>
          <p:cNvPr id="8"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1657344"/>
            <a:ext cx="904342" cy="914400"/>
          </a:xfrm>
          <a:prstGeom prst="rect">
            <a:avLst/>
          </a:prstGeom>
          <a:noFill/>
        </p:spPr>
      </p:pic>
      <p:pic>
        <p:nvPicPr>
          <p:cNvPr id="9"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2714620"/>
            <a:ext cx="904342" cy="914400"/>
          </a:xfrm>
          <a:prstGeom prst="rect">
            <a:avLst/>
          </a:prstGeom>
          <a:noFill/>
        </p:spPr>
      </p:pic>
      <p:pic>
        <p:nvPicPr>
          <p:cNvPr id="10"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3800484"/>
            <a:ext cx="904342" cy="914400"/>
          </a:xfrm>
          <a:prstGeom prst="rect">
            <a:avLst/>
          </a:prstGeom>
          <a:noFill/>
        </p:spPr>
      </p:pic>
      <p:pic>
        <p:nvPicPr>
          <p:cNvPr id="11" name="Picture 2" descr="C:\Users\timpan\AppData\Local\Microsoft\Windows\Temporary Internet Files\Content.IE5\TR0PEW8H\MCj03396340000[1].wmf"/>
          <p:cNvPicPr>
            <a:picLocks noChangeAspect="1" noChangeArrowheads="1"/>
          </p:cNvPicPr>
          <p:nvPr/>
        </p:nvPicPr>
        <p:blipFill>
          <a:blip r:embed="rId2" cstate="print"/>
          <a:srcRect/>
          <a:stretch>
            <a:fillRect/>
          </a:stretch>
        </p:blipFill>
        <p:spPr bwMode="auto">
          <a:xfrm>
            <a:off x="6286512" y="4872054"/>
            <a:ext cx="904342" cy="914400"/>
          </a:xfrm>
          <a:prstGeom prst="rect">
            <a:avLst/>
          </a:prstGeom>
          <a:noFill/>
        </p:spPr>
      </p:pic>
      <p:sp>
        <p:nvSpPr>
          <p:cNvPr id="12" name="文字方塊 11"/>
          <p:cNvSpPr txBox="1"/>
          <p:nvPr/>
        </p:nvSpPr>
        <p:spPr>
          <a:xfrm>
            <a:off x="7286644" y="1714488"/>
            <a:ext cx="997389"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4</a:t>
            </a:r>
          </a:p>
        </p:txBody>
      </p:sp>
      <p:sp>
        <p:nvSpPr>
          <p:cNvPr id="13" name="文字方塊 12"/>
          <p:cNvSpPr txBox="1"/>
          <p:nvPr/>
        </p:nvSpPr>
        <p:spPr>
          <a:xfrm>
            <a:off x="7286644" y="2786058"/>
            <a:ext cx="997389"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0</a:t>
            </a:r>
          </a:p>
          <a:p>
            <a:r>
              <a:rPr lang="zh-TW" altLang="en-US" sz="1400" dirty="0" smtClean="0">
                <a:latin typeface="Calibri" pitchFamily="34" charset="0"/>
              </a:rPr>
              <a:t>位元組：</a:t>
            </a:r>
            <a:r>
              <a:rPr lang="en-US" altLang="zh-TW" sz="1400" dirty="0" smtClean="0">
                <a:latin typeface="Calibri" pitchFamily="34" charset="0"/>
              </a:rPr>
              <a:t>2</a:t>
            </a:r>
          </a:p>
          <a:p>
            <a:r>
              <a:rPr lang="zh-TW" altLang="en-US" sz="1400" dirty="0" smtClean="0">
                <a:latin typeface="Calibri" pitchFamily="34" charset="0"/>
              </a:rPr>
              <a:t>位元組：</a:t>
            </a:r>
            <a:r>
              <a:rPr lang="en-US" altLang="zh-TW" sz="1400" dirty="0" smtClean="0">
                <a:latin typeface="Calibri" pitchFamily="34" charset="0"/>
              </a:rPr>
              <a:t>4</a:t>
            </a:r>
          </a:p>
        </p:txBody>
      </p:sp>
      <p:sp>
        <p:nvSpPr>
          <p:cNvPr id="14" name="文字方塊 13"/>
          <p:cNvSpPr txBox="1"/>
          <p:nvPr/>
        </p:nvSpPr>
        <p:spPr>
          <a:xfrm>
            <a:off x="7286644" y="3904782"/>
            <a:ext cx="994183"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5</a:t>
            </a:r>
          </a:p>
        </p:txBody>
      </p:sp>
      <p:sp>
        <p:nvSpPr>
          <p:cNvPr id="15" name="文字方塊 14"/>
          <p:cNvSpPr txBox="1"/>
          <p:nvPr/>
        </p:nvSpPr>
        <p:spPr>
          <a:xfrm>
            <a:off x="7286644" y="4929198"/>
            <a:ext cx="994183" cy="738664"/>
          </a:xfrm>
          <a:prstGeom prst="rect">
            <a:avLst/>
          </a:prstGeom>
          <a:noFill/>
        </p:spPr>
        <p:txBody>
          <a:bodyPr wrap="none" rtlCol="0">
            <a:spAutoFit/>
          </a:bodyPr>
          <a:lstStyle/>
          <a:p>
            <a:r>
              <a:rPr lang="zh-TW" altLang="en-US" sz="1400" dirty="0" smtClean="0">
                <a:latin typeface="Calibri" pitchFamily="34" charset="0"/>
              </a:rPr>
              <a:t>位元組：</a:t>
            </a:r>
            <a:r>
              <a:rPr lang="en-US" altLang="zh-TW" sz="1400" dirty="0" smtClean="0">
                <a:latin typeface="Calibri" pitchFamily="34" charset="0"/>
              </a:rPr>
              <a:t>1</a:t>
            </a:r>
          </a:p>
          <a:p>
            <a:r>
              <a:rPr lang="zh-TW" altLang="en-US" sz="1400" dirty="0" smtClean="0">
                <a:latin typeface="Calibri" pitchFamily="34" charset="0"/>
              </a:rPr>
              <a:t>位元組：</a:t>
            </a:r>
            <a:r>
              <a:rPr lang="en-US" altLang="zh-TW" sz="1400" dirty="0" smtClean="0">
                <a:latin typeface="Calibri" pitchFamily="34" charset="0"/>
              </a:rPr>
              <a:t>3</a:t>
            </a:r>
          </a:p>
          <a:p>
            <a:r>
              <a:rPr lang="zh-TW" altLang="en-US" sz="1400" dirty="0" smtClean="0">
                <a:latin typeface="Calibri" pitchFamily="34" charset="0"/>
              </a:rPr>
              <a:t>位元組：</a:t>
            </a:r>
            <a:r>
              <a:rPr lang="en-US" altLang="zh-TW" sz="1400" dirty="0" smtClean="0">
                <a:latin typeface="Calibri" pitchFamily="34" charset="0"/>
              </a:rPr>
              <a:t>5</a:t>
            </a:r>
          </a:p>
        </p:txBody>
      </p:sp>
      <p:sp>
        <p:nvSpPr>
          <p:cNvPr id="16" name="文字方塊 15"/>
          <p:cNvSpPr txBox="1"/>
          <p:nvPr/>
        </p:nvSpPr>
        <p:spPr>
          <a:xfrm>
            <a:off x="7042596" y="5845750"/>
            <a:ext cx="947695" cy="369332"/>
          </a:xfrm>
          <a:prstGeom prst="rect">
            <a:avLst/>
          </a:prstGeom>
          <a:noFill/>
        </p:spPr>
        <p:txBody>
          <a:bodyPr wrap="none" rtlCol="0">
            <a:spAutoFit/>
          </a:bodyPr>
          <a:lstStyle/>
          <a:p>
            <a:r>
              <a:rPr lang="en-US" altLang="zh-TW" b="1" dirty="0" smtClean="0">
                <a:solidFill>
                  <a:srgbClr val="FF0000"/>
                </a:solidFill>
                <a:latin typeface="Calibri" pitchFamily="34" charset="0"/>
              </a:rPr>
              <a:t>RAID 10</a:t>
            </a:r>
            <a:endParaRPr lang="zh-TW" altLang="en-US" b="1" dirty="0">
              <a:solidFill>
                <a:srgbClr val="FF0000"/>
              </a:solidFill>
              <a:latin typeface="Calibri" pitchFamily="34" charset="0"/>
            </a:endParaRPr>
          </a:p>
        </p:txBody>
      </p:sp>
      <p:pic>
        <p:nvPicPr>
          <p:cNvPr id="17" name="Picture 5" descr="C:\Users\timpan\AppData\Local\Microsoft\Windows\Temporary Internet Files\Content.IE5\L5VOCJKM\MCj01974380000[1].wmf"/>
          <p:cNvPicPr>
            <a:picLocks noChangeAspect="1" noChangeArrowheads="1"/>
          </p:cNvPicPr>
          <p:nvPr/>
        </p:nvPicPr>
        <p:blipFill>
          <a:blip r:embed="rId3" cstate="print"/>
          <a:srcRect/>
          <a:stretch>
            <a:fillRect/>
          </a:stretch>
        </p:blipFill>
        <p:spPr bwMode="auto">
          <a:xfrm>
            <a:off x="4572000" y="2928934"/>
            <a:ext cx="1086132" cy="1532186"/>
          </a:xfrm>
          <a:prstGeom prst="rect">
            <a:avLst/>
          </a:prstGeom>
          <a:noFill/>
        </p:spPr>
      </p:pic>
      <p:grpSp>
        <p:nvGrpSpPr>
          <p:cNvPr id="18" name="群組 37"/>
          <p:cNvGrpSpPr/>
          <p:nvPr/>
        </p:nvGrpSpPr>
        <p:grpSpPr>
          <a:xfrm>
            <a:off x="5643570" y="2069296"/>
            <a:ext cx="642942" cy="1216828"/>
            <a:chOff x="5643570" y="2285198"/>
            <a:chExt cx="642942" cy="1216828"/>
          </a:xfrm>
        </p:grpSpPr>
        <p:cxnSp>
          <p:nvCxnSpPr>
            <p:cNvPr id="32" name="直線接點 31"/>
            <p:cNvCxnSpPr/>
            <p:nvPr/>
          </p:nvCxnSpPr>
          <p:spPr>
            <a:xfrm>
              <a:off x="5929322" y="2285198"/>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rot="5400000">
              <a:off x="5322496" y="2892818"/>
              <a:ext cx="12144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10800000">
              <a:off x="5643570" y="3500438"/>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群組 38"/>
          <p:cNvGrpSpPr/>
          <p:nvPr/>
        </p:nvGrpSpPr>
        <p:grpSpPr>
          <a:xfrm flipV="1">
            <a:off x="5643570" y="4140998"/>
            <a:ext cx="642942" cy="1216828"/>
            <a:chOff x="5643570" y="2285198"/>
            <a:chExt cx="642942" cy="1216828"/>
          </a:xfrm>
        </p:grpSpPr>
        <p:cxnSp>
          <p:nvCxnSpPr>
            <p:cNvPr id="29" name="直線接點 28"/>
            <p:cNvCxnSpPr/>
            <p:nvPr/>
          </p:nvCxnSpPr>
          <p:spPr>
            <a:xfrm>
              <a:off x="5929322" y="2285198"/>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rot="5400000">
              <a:off x="5322496" y="2892818"/>
              <a:ext cx="12144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rot="10800000">
              <a:off x="5643570" y="3500438"/>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群組 49"/>
          <p:cNvGrpSpPr/>
          <p:nvPr/>
        </p:nvGrpSpPr>
        <p:grpSpPr>
          <a:xfrm>
            <a:off x="5643570" y="3214686"/>
            <a:ext cx="642942" cy="358778"/>
            <a:chOff x="5643570" y="3357562"/>
            <a:chExt cx="642942" cy="358778"/>
          </a:xfrm>
        </p:grpSpPr>
        <p:cxnSp>
          <p:nvCxnSpPr>
            <p:cNvPr id="26" name="直線接點 25"/>
            <p:cNvCxnSpPr/>
            <p:nvPr/>
          </p:nvCxnSpPr>
          <p:spPr>
            <a:xfrm rot="10800000">
              <a:off x="6000760" y="335756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rot="5400000">
              <a:off x="5822959" y="3536157"/>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10800000">
              <a:off x="5643570" y="3714752"/>
              <a:ext cx="35719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群組 50"/>
          <p:cNvGrpSpPr/>
          <p:nvPr/>
        </p:nvGrpSpPr>
        <p:grpSpPr>
          <a:xfrm flipV="1">
            <a:off x="5643570" y="3856040"/>
            <a:ext cx="642942" cy="358778"/>
            <a:chOff x="5643570" y="3357562"/>
            <a:chExt cx="642942" cy="358778"/>
          </a:xfrm>
        </p:grpSpPr>
        <p:cxnSp>
          <p:nvCxnSpPr>
            <p:cNvPr id="23" name="直線接點 22"/>
            <p:cNvCxnSpPr/>
            <p:nvPr/>
          </p:nvCxnSpPr>
          <p:spPr>
            <a:xfrm rot="10800000">
              <a:off x="6000760" y="335756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rot="5400000">
              <a:off x="5822959" y="3536157"/>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rot="10800000">
              <a:off x="5643570" y="3714752"/>
              <a:ext cx="35719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4572000" y="4500570"/>
            <a:ext cx="1005403" cy="338554"/>
          </a:xfrm>
          <a:prstGeom prst="rect">
            <a:avLst/>
          </a:prstGeom>
          <a:noFill/>
        </p:spPr>
        <p:txBody>
          <a:bodyPr wrap="none" rtlCol="0">
            <a:spAutoFit/>
          </a:bodyPr>
          <a:lstStyle/>
          <a:p>
            <a:r>
              <a:rPr lang="zh-TW" altLang="en-US" sz="1600" dirty="0" smtClean="0"/>
              <a:t>計算元件</a:t>
            </a:r>
            <a:endParaRPr lang="zh-TW" alt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814672" cy="5500702"/>
          </a:xfrm>
        </p:spPr>
        <p:txBody>
          <a:bodyPr>
            <a:normAutofit/>
          </a:bodyPr>
          <a:lstStyle/>
          <a:p>
            <a:pPr>
              <a:spcBef>
                <a:spcPts val="1200"/>
              </a:spcBef>
            </a:pPr>
            <a:r>
              <a:rPr lang="zh-TW" altLang="en-US" sz="2000" dirty="0" smtClean="0"/>
              <a:t>「備份」通常指資料的一個靜態副本；「備援」則指動態的、系統持續運作中的救援措施。</a:t>
            </a:r>
            <a:endParaRPr lang="en-US" altLang="zh-TW" sz="2000" dirty="0" smtClean="0"/>
          </a:p>
          <a:p>
            <a:pPr>
              <a:spcBef>
                <a:spcPts val="1200"/>
              </a:spcBef>
            </a:pPr>
            <a:r>
              <a:rPr lang="zh-TW" altLang="en-US" sz="2000" dirty="0" smtClean="0"/>
              <a:t>用備份</a:t>
            </a:r>
            <a:r>
              <a:rPr lang="en-US" altLang="zh-TW" sz="2000" dirty="0" smtClean="0"/>
              <a:t>/</a:t>
            </a:r>
            <a:r>
              <a:rPr lang="zh-TW" altLang="en-US" sz="2000" dirty="0" smtClean="0"/>
              <a:t>備援來保護資料時，我們可以考慮以下的層次：</a:t>
            </a:r>
            <a:endParaRPr lang="en-US" altLang="zh-TW" sz="2000" dirty="0" smtClean="0"/>
          </a:p>
          <a:p>
            <a:pPr lvl="1">
              <a:spcBef>
                <a:spcPts val="1200"/>
              </a:spcBef>
            </a:pPr>
            <a:r>
              <a:rPr lang="zh-TW" altLang="en-US" sz="1800" dirty="0" smtClean="0"/>
              <a:t>資料備份：組織定期的備份資料，為求備份完整，會整個磁碟做複製。</a:t>
            </a:r>
            <a:endParaRPr lang="en-US" altLang="zh-TW" sz="1800" dirty="0" smtClean="0"/>
          </a:p>
          <a:p>
            <a:pPr lvl="1">
              <a:spcBef>
                <a:spcPts val="1200"/>
              </a:spcBef>
            </a:pPr>
            <a:r>
              <a:rPr lang="zh-TW" altLang="en-US" sz="1800" dirty="0" smtClean="0"/>
              <a:t>磁碟陣列容錯：如前介紹的，在運算中維護資料的完整性與可用性。</a:t>
            </a:r>
            <a:endParaRPr lang="en-US" altLang="zh-TW" sz="1800" dirty="0" smtClean="0"/>
          </a:p>
          <a:p>
            <a:pPr lvl="1">
              <a:spcBef>
                <a:spcPts val="1200"/>
              </a:spcBef>
            </a:pPr>
            <a:r>
              <a:rPr lang="zh-TW" altLang="en-US" sz="1800" dirty="0" smtClean="0"/>
              <a:t>遠端即時備份：透過網際網路或專線，即時的在遠端建立備份。一旦系統需要復原的話，遠端所儲存的是最新的備份。</a:t>
            </a:r>
            <a:endParaRPr lang="en-US" altLang="zh-TW" sz="1800" dirty="0" smtClean="0"/>
          </a:p>
          <a:p>
            <a:pPr lvl="1">
              <a:spcBef>
                <a:spcPts val="1200"/>
              </a:spcBef>
            </a:pPr>
            <a:r>
              <a:rPr lang="zh-TW" altLang="en-US" sz="1800" dirty="0" smtClean="0"/>
              <a:t>備援伺服器：不只備份資料，還有相同的伺服器做故障復原 </a:t>
            </a:r>
            <a:r>
              <a:rPr lang="en-US" altLang="zh-TW" sz="1800" dirty="0" smtClean="0"/>
              <a:t>(failover)</a:t>
            </a:r>
            <a:r>
              <a:rPr lang="zh-TW" altLang="en-US" sz="1800" dirty="0" smtClean="0"/>
              <a:t>。</a:t>
            </a:r>
            <a:endParaRPr lang="en-US" altLang="zh-TW" sz="1800" dirty="0" smtClean="0"/>
          </a:p>
          <a:p>
            <a:pPr lvl="1">
              <a:spcBef>
                <a:spcPts val="1200"/>
              </a:spcBef>
            </a:pPr>
            <a:r>
              <a:rPr lang="zh-TW" altLang="en-US" sz="1800" dirty="0" smtClean="0"/>
              <a:t>備援服務：整個系統完整複製 </a:t>
            </a:r>
            <a:r>
              <a:rPr lang="en-US" altLang="zh-TW" sz="1800" dirty="0" smtClean="0"/>
              <a:t>(</a:t>
            </a:r>
            <a:r>
              <a:rPr lang="zh-TW" altLang="en-US" sz="1800" dirty="0" smtClean="0"/>
              <a:t>可能在另一個地方</a:t>
            </a:r>
            <a:r>
              <a:rPr lang="en-US" altLang="zh-TW" sz="1800" dirty="0" smtClean="0"/>
              <a:t>)</a:t>
            </a:r>
            <a:r>
              <a:rPr lang="zh-TW" altLang="en-US" sz="1800" dirty="0" smtClean="0"/>
              <a:t>，一旦主機房主機房因故無法運作，備援服務能在幾分鐘內啟動。</a:t>
            </a:r>
            <a:endParaRPr lang="en-US" altLang="zh-TW" sz="1800" dirty="0" smtClean="0"/>
          </a:p>
        </p:txBody>
      </p:sp>
      <p:sp>
        <p:nvSpPr>
          <p:cNvPr id="3" name="標題 2"/>
          <p:cNvSpPr>
            <a:spLocks noGrp="1"/>
          </p:cNvSpPr>
          <p:nvPr>
            <p:ph type="title"/>
          </p:nvPr>
        </p:nvSpPr>
        <p:spPr/>
        <p:txBody>
          <a:bodyPr/>
          <a:lstStyle/>
          <a:p>
            <a:r>
              <a:rPr lang="zh-TW" altLang="en-US" dirty="0" smtClean="0"/>
              <a:t>備份與備援</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盜賊入侵的資安事件</a:t>
            </a:r>
            <a:endParaRPr lang="zh-TW" altLang="en-US" dirty="0"/>
          </a:p>
        </p:txBody>
      </p:sp>
      <p:sp>
        <p:nvSpPr>
          <p:cNvPr id="5" name="按鈕形 4"/>
          <p:cNvSpPr/>
          <p:nvPr/>
        </p:nvSpPr>
        <p:spPr>
          <a:xfrm>
            <a:off x="500034" y="1357298"/>
            <a:ext cx="7715304" cy="2571768"/>
          </a:xfrm>
          <a:prstGeom prst="bevel">
            <a:avLst>
              <a:gd name="adj" fmla="val 8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600"/>
              </a:spcBef>
            </a:pPr>
            <a:r>
              <a:rPr lang="zh-TW" altLang="en-US" sz="2000" dirty="0" smtClean="0">
                <a:latin typeface="Calibri" pitchFamily="34" charset="0"/>
              </a:rPr>
              <a:t>水門事件</a:t>
            </a:r>
            <a:endParaRPr lang="en-US" altLang="zh-TW" sz="2000" dirty="0" smtClean="0">
              <a:latin typeface="Calibri" pitchFamily="34" charset="0"/>
            </a:endParaRPr>
          </a:p>
          <a:p>
            <a:pPr>
              <a:lnSpc>
                <a:spcPct val="110000"/>
              </a:lnSpc>
              <a:spcBef>
                <a:spcPts val="600"/>
              </a:spcBef>
            </a:pPr>
            <a:r>
              <a:rPr lang="en-US" altLang="zh-TW" dirty="0" smtClean="0">
                <a:latin typeface="Calibri" pitchFamily="34" charset="0"/>
              </a:rPr>
              <a:t>1972</a:t>
            </a:r>
            <a:r>
              <a:rPr lang="zh-TW" altLang="en-US" dirty="0" smtClean="0">
                <a:latin typeface="Calibri" pitchFamily="34" charset="0"/>
              </a:rPr>
              <a:t>年美國總統大選進行中，為了取得民主黨內部競選情報，競選連任的共和黨尼克森陣營派人闖入位於華盛頓水門大廈的民主黨全國委員會辦公室，在安裝竊聽器並偷拍有關文件時，失風被捕，從而引發嚴重的憲政危機。</a:t>
            </a:r>
            <a:r>
              <a:rPr lang="en-US" altLang="zh-TW" dirty="0" smtClean="0">
                <a:latin typeface="Calibri" pitchFamily="34" charset="0"/>
              </a:rPr>
              <a:t>1974</a:t>
            </a:r>
            <a:r>
              <a:rPr lang="zh-TW" altLang="en-US" dirty="0" smtClean="0">
                <a:latin typeface="Calibri" pitchFamily="34" charset="0"/>
              </a:rPr>
              <a:t>年七月底司法委員會通過彈劾尼克森的條款，尼克森於八月宣布辭職，成為美國歷史上第一位辭職的總統。</a:t>
            </a:r>
            <a:endParaRPr lang="en-US" altLang="zh-TW" dirty="0" smtClean="0">
              <a:latin typeface="Calibri" pitchFamily="34" charset="0"/>
            </a:endParaRPr>
          </a:p>
        </p:txBody>
      </p:sp>
      <p:sp>
        <p:nvSpPr>
          <p:cNvPr id="6" name="按鈕形 5"/>
          <p:cNvSpPr/>
          <p:nvPr/>
        </p:nvSpPr>
        <p:spPr>
          <a:xfrm>
            <a:off x="500034" y="4143380"/>
            <a:ext cx="7715304" cy="2214578"/>
          </a:xfrm>
          <a:prstGeom prst="bevel">
            <a:avLst>
              <a:gd name="adj" fmla="val 8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600"/>
              </a:spcBef>
            </a:pPr>
            <a:r>
              <a:rPr lang="zh-TW" altLang="en-US" sz="2000" dirty="0" smtClean="0">
                <a:latin typeface="Calibri" pitchFamily="34" charset="0"/>
              </a:rPr>
              <a:t>芝加哥公立學校電腦被盜</a:t>
            </a:r>
            <a:endParaRPr lang="en-US" altLang="zh-TW" sz="2000" dirty="0" smtClean="0">
              <a:latin typeface="Calibri" pitchFamily="34" charset="0"/>
            </a:endParaRPr>
          </a:p>
          <a:p>
            <a:pPr marL="273050" lvl="1" indent="0">
              <a:lnSpc>
                <a:spcPct val="110000"/>
              </a:lnSpc>
              <a:spcBef>
                <a:spcPts val="600"/>
              </a:spcBef>
              <a:buNone/>
            </a:pPr>
            <a:r>
              <a:rPr lang="en-US" altLang="zh-TW" dirty="0" smtClean="0">
                <a:latin typeface="Calibri" pitchFamily="34" charset="0"/>
              </a:rPr>
              <a:t>2007</a:t>
            </a:r>
            <a:r>
              <a:rPr lang="zh-TW" altLang="en-US" dirty="0" smtClean="0">
                <a:latin typeface="Calibri" pitchFamily="34" charset="0"/>
              </a:rPr>
              <a:t>年四月六日兩台筆記型電腦在芝加哥公立學校的總部被竊，大約四萬名員工的個人資料面臨遭到冒用的危機。治安單位尚無法確定竊賊的目標是筆記型電腦的價值，還是資料的價值。監視系統錄影帶以交由媒體播出，該單位並懸賞一萬元美金給提供線索破案的人。</a:t>
            </a:r>
            <a:endParaRPr lang="en-US" altLang="zh-TW" dirty="0" smtClean="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實體安全的目的</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fontScale="92500"/>
          </a:bodyPr>
          <a:lstStyle/>
          <a:p>
            <a:pPr>
              <a:spcBef>
                <a:spcPts val="600"/>
              </a:spcBef>
            </a:pPr>
            <a:r>
              <a:rPr lang="zh-TW" altLang="en-US" sz="2200" dirty="0" smtClean="0"/>
              <a:t>外牆應設法與內部建築距離越遠越好。如果入侵者在跨越外牆就被發現，值勤人員可以有較長的時間反應；如果入侵者在內部建築被發現，外牆的距離也可以拖延他的脫逃。台灣的人口密度高，以致於許多外牆與內部建築距離「太近」，反而成為入侵者進入室內的墊腳石。</a:t>
            </a:r>
            <a:endParaRPr lang="en-US" altLang="zh-TW" sz="2200" dirty="0" smtClean="0"/>
          </a:p>
          <a:p>
            <a:pPr>
              <a:spcBef>
                <a:spcPts val="600"/>
              </a:spcBef>
            </a:pPr>
            <a:r>
              <a:rPr lang="zh-TW" altLang="en-US" sz="2200" dirty="0" smtClean="0"/>
              <a:t>外牆也用以界定私人領域。在台灣，非開放區域大多會設立圍牆；但在歐美則未必。</a:t>
            </a:r>
            <a:endParaRPr lang="en-US" altLang="zh-TW" sz="2200" dirty="0" smtClean="0"/>
          </a:p>
          <a:p>
            <a:pPr>
              <a:spcBef>
                <a:spcPts val="600"/>
              </a:spcBef>
            </a:pPr>
            <a:r>
              <a:rPr lang="zh-TW" altLang="en-US" sz="2200" dirty="0" smtClean="0"/>
              <a:t>一公尺的圍牆可以警示善意者不要進入；兩公尺的圍牆就較難攀爬；但要達兩公尺半以上的圍牆才能對專業入侵者產生拖延效果。</a:t>
            </a:r>
            <a:endParaRPr lang="en-US" altLang="zh-TW" sz="2200" dirty="0" smtClean="0"/>
          </a:p>
          <a:p>
            <a:pPr>
              <a:spcBef>
                <a:spcPts val="600"/>
              </a:spcBef>
            </a:pPr>
            <a:r>
              <a:rPr lang="zh-TW" altLang="en-US" sz="2200" dirty="0" smtClean="0"/>
              <a:t>高安全需求的組織會在圍牆上再加有刺鐵絲網，一般可以給圍牆再增加半公尺高度且產生極佳的嚇阻及拖延的效果。然而專業入侵者還是可以用厚毯或床墊通過有刺鐵絲網。</a:t>
            </a:r>
            <a:endParaRPr lang="en-US" altLang="zh-TW" sz="2200" dirty="0" smtClean="0"/>
          </a:p>
          <a:p>
            <a:pPr>
              <a:spcBef>
                <a:spcPts val="600"/>
              </a:spcBef>
            </a:pPr>
            <a:r>
              <a:rPr lang="zh-TW" altLang="en-US" sz="2200" dirty="0" smtClean="0"/>
              <a:t>國外可以要求圍牆外不得停車，以降低入侵者的隱蔽性。但台灣人口稠密，較難做這種要求。</a:t>
            </a:r>
            <a:endParaRPr lang="en-US" altLang="zh-TW" sz="2200" dirty="0" smtClean="0"/>
          </a:p>
          <a:p>
            <a:pPr lvl="1">
              <a:spcBef>
                <a:spcPts val="600"/>
              </a:spcBef>
            </a:pPr>
            <a:endParaRPr lang="en-US" altLang="zh-TW" sz="1800" dirty="0" smtClean="0"/>
          </a:p>
        </p:txBody>
      </p:sp>
      <p:sp>
        <p:nvSpPr>
          <p:cNvPr id="3" name="標題 2"/>
          <p:cNvSpPr>
            <a:spLocks noGrp="1"/>
          </p:cNvSpPr>
          <p:nvPr>
            <p:ph type="title"/>
          </p:nvPr>
        </p:nvSpPr>
        <p:spPr/>
        <p:txBody>
          <a:bodyPr/>
          <a:lstStyle/>
          <a:p>
            <a:r>
              <a:rPr lang="zh-TW" altLang="en-US" dirty="0" smtClean="0"/>
              <a:t>外圍防禦 </a:t>
            </a:r>
            <a:r>
              <a:rPr lang="en-US" altLang="zh-TW" dirty="0" smtClean="0"/>
              <a:t>(I)</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643206"/>
          </a:xfrm>
        </p:spPr>
        <p:txBody>
          <a:bodyPr>
            <a:normAutofit/>
          </a:bodyPr>
          <a:lstStyle/>
          <a:p>
            <a:r>
              <a:rPr lang="zh-TW" altLang="en-US" sz="2000" dirty="0" smtClean="0"/>
              <a:t>門或其它形式的出入口都應被視為</a:t>
            </a:r>
            <a:r>
              <a:rPr lang="zh-TW" altLang="en-US" sz="2000" dirty="0" smtClean="0">
                <a:latin typeface="微軟正黑體"/>
                <a:ea typeface="微軟正黑體"/>
              </a:rPr>
              <a:t>「弱點」來處理。</a:t>
            </a:r>
            <a:endParaRPr lang="en-US" altLang="zh-TW" sz="2000" dirty="0" smtClean="0">
              <a:latin typeface="微軟正黑體"/>
              <a:ea typeface="微軟正黑體"/>
            </a:endParaRPr>
          </a:p>
          <a:p>
            <a:pPr lvl="1"/>
            <a:r>
              <a:rPr lang="zh-TW" altLang="en-US" sz="1800" dirty="0" smtClean="0">
                <a:latin typeface="微軟正黑體"/>
                <a:ea typeface="微軟正黑體"/>
              </a:rPr>
              <a:t>圍牆是禁止人或車輛進出的防禦設施；而</a:t>
            </a:r>
            <a:r>
              <a:rPr lang="zh-TW" altLang="en-US" sz="1800" dirty="0" smtClean="0"/>
              <a:t>門或其它形式的出入口雖有其功能的必要性，卻「破壞」了這種防禦的完整性，應謹慎評估。</a:t>
            </a:r>
            <a:endParaRPr lang="en-US" altLang="zh-TW" sz="1800" dirty="0" smtClean="0"/>
          </a:p>
          <a:p>
            <a:pPr lvl="1"/>
            <a:r>
              <a:rPr lang="zh-TW" altLang="en-US" sz="1800" dirty="0" smtClean="0">
                <a:latin typeface="微軟正黑體"/>
                <a:ea typeface="微軟正黑體"/>
              </a:rPr>
              <a:t>門或出入口應該在「出入便捷」與「逃生安全」的基本條件下設立的越少越好，不使用的門或出入口應予妥善封閉。</a:t>
            </a:r>
            <a:endParaRPr lang="en-US" altLang="zh-TW" sz="1800" dirty="0" smtClean="0">
              <a:latin typeface="微軟正黑體"/>
              <a:ea typeface="微軟正黑體"/>
            </a:endParaRPr>
          </a:p>
          <a:p>
            <a:pPr lvl="1"/>
            <a:r>
              <a:rPr lang="zh-TW" altLang="en-US" sz="1800" dirty="0" smtClean="0">
                <a:latin typeface="微軟正黑體"/>
                <a:ea typeface="微軟正黑體"/>
              </a:rPr>
              <a:t>門或出入口應設立適當的門禁管制 。</a:t>
            </a:r>
            <a:endParaRPr lang="en-US" altLang="zh-TW" sz="1800" dirty="0" smtClean="0">
              <a:latin typeface="微軟正黑體"/>
              <a:ea typeface="微軟正黑體"/>
            </a:endParaRPr>
          </a:p>
        </p:txBody>
      </p:sp>
      <p:sp>
        <p:nvSpPr>
          <p:cNvPr id="3" name="標題 2"/>
          <p:cNvSpPr>
            <a:spLocks noGrp="1"/>
          </p:cNvSpPr>
          <p:nvPr>
            <p:ph type="title"/>
          </p:nvPr>
        </p:nvSpPr>
        <p:spPr/>
        <p:txBody>
          <a:bodyPr/>
          <a:lstStyle/>
          <a:p>
            <a:r>
              <a:rPr lang="zh-TW" altLang="en-US" dirty="0" smtClean="0"/>
              <a:t>外圍防禦 </a:t>
            </a:r>
            <a:r>
              <a:rPr lang="en-US" altLang="zh-TW" dirty="0" smtClean="0"/>
              <a:t>(II)</a:t>
            </a:r>
            <a:endParaRPr lang="zh-TW" altLang="en-US" dirty="0"/>
          </a:p>
        </p:txBody>
      </p:sp>
      <p:pic>
        <p:nvPicPr>
          <p:cNvPr id="1026" name="Picture 2" descr="C:\Users\timpan\Documents\Graphics Files\九重葛.jpg"/>
          <p:cNvPicPr>
            <a:picLocks noChangeAspect="1" noChangeArrowheads="1"/>
          </p:cNvPicPr>
          <p:nvPr/>
        </p:nvPicPr>
        <p:blipFill>
          <a:blip r:embed="rId2" cstate="print"/>
          <a:srcRect/>
          <a:stretch>
            <a:fillRect/>
          </a:stretch>
        </p:blipFill>
        <p:spPr bwMode="auto">
          <a:xfrm>
            <a:off x="6072198" y="4433907"/>
            <a:ext cx="2381250" cy="1781175"/>
          </a:xfrm>
          <a:prstGeom prst="rect">
            <a:avLst/>
          </a:prstGeom>
          <a:noFill/>
        </p:spPr>
      </p:pic>
      <p:sp>
        <p:nvSpPr>
          <p:cNvPr id="5" name="內容版面配置區 1"/>
          <p:cNvSpPr txBox="1">
            <a:spLocks/>
          </p:cNvSpPr>
          <p:nvPr/>
        </p:nvSpPr>
        <p:spPr>
          <a:xfrm>
            <a:off x="285720" y="4000504"/>
            <a:ext cx="5643602" cy="2571768"/>
          </a:xfrm>
          <a:prstGeom prst="rect">
            <a:avLst/>
          </a:prstGeom>
        </p:spPr>
        <p:txBody>
          <a:bodyPr vert="horz">
            <a:normAutofit/>
          </a:bodyPr>
          <a:lstStyle/>
          <a:p>
            <a:pPr marL="274320" marR="0" lvl="0" indent="-274320" algn="l" defTabSz="914400" rtl="0" eaLnBrk="1" fontAlgn="auto" latinLnBrk="0" hangingPunct="1">
              <a:lnSpc>
                <a:spcPct val="120000"/>
              </a:lnSpc>
              <a:spcBef>
                <a:spcPts val="1000"/>
              </a:spcBef>
              <a:spcAft>
                <a:spcPts val="0"/>
              </a:spcAft>
              <a:buClr>
                <a:schemeClr val="tx2"/>
              </a:buClr>
              <a:buSzPct val="73000"/>
              <a:buFont typeface="Wingdings 2"/>
              <a:buChar char=""/>
              <a:tabLst/>
              <a:defRP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人工造景也可以用做實體防禦。</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521208" lvl="1" indent="-228600">
              <a:lnSpc>
                <a:spcPct val="120000"/>
              </a:lnSpc>
              <a:spcBef>
                <a:spcPts val="1000"/>
              </a:spcBef>
              <a:buClr>
                <a:schemeClr val="accent4"/>
              </a:buClr>
              <a:buSzPct val="80000"/>
              <a:buFont typeface="Wingdings 2"/>
              <a:buChar cha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有的軍營會在牆邊種植九重葛等具有帶刺莖幹的爬藤植物如右</a:t>
            </a:r>
            <a:r>
              <a:rPr lang="zh-TW" altLang="en-US" dirty="0" smtClean="0">
                <a:solidFill>
                  <a:schemeClr val="tx1">
                    <a:tint val="85000"/>
                  </a:schemeClr>
                </a:solidFill>
                <a:latin typeface="Calibri" pitchFamily="34" charset="0"/>
                <a:ea typeface="微軟正黑體" pitchFamily="34" charset="-120"/>
              </a:rPr>
              <a:t>圖。可以達到嚇阻或拖延的目的。</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lang="zh-TW" altLang="en-US" dirty="0" smtClean="0">
                <a:solidFill>
                  <a:schemeClr val="tx1">
                    <a:tint val="85000"/>
                  </a:schemeClr>
                </a:solidFill>
                <a:latin typeface="Calibri" pitchFamily="34" charset="0"/>
                <a:ea typeface="微軟正黑體" pitchFamily="34" charset="-120"/>
              </a:rPr>
              <a:t>水塘或帶刺的矮樹叢可以將出入者限制在一定的通道上。與偵測設備配合使用，可以縮小偵測之距離與幅度。</a:t>
            </a:r>
            <a:endParaRPr kumimoji="0" lang="zh-TW" altLang="en-US" sz="1800" b="0" i="0" u="none" strike="noStrike" kern="1200" cap="none" spc="0" normalizeH="0" baseline="0" noProof="0" dirty="0">
              <a:ln>
                <a:noFill/>
              </a:ln>
              <a:solidFill>
                <a:schemeClr val="tx1">
                  <a:tint val="85000"/>
                </a:schemeClr>
              </a:solidFill>
              <a:effectLst/>
              <a:uLnTx/>
              <a:uFillTx/>
              <a:latin typeface="Calibri" pitchFamily="34" charset="0"/>
              <a:ea typeface="微軟正黑體" pitchFamily="34" charset="-120"/>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929354" cy="5098438"/>
          </a:xfrm>
        </p:spPr>
        <p:txBody>
          <a:bodyPr>
            <a:normAutofit/>
          </a:bodyPr>
          <a:lstStyle/>
          <a:p>
            <a:r>
              <a:rPr lang="zh-TW" altLang="en-US" sz="2000" dirty="0" smtClean="0"/>
              <a:t>出入口常由警衛或接待員管制，依據不同安全需求，管制形態分為需要通報的、需要換證的、需要登記的、口頭詢問、或是完全不設限的，都能達到不同程度的犯罪嚇阻及訪客過濾。</a:t>
            </a:r>
            <a:endParaRPr lang="en-US" altLang="zh-TW" sz="2000" dirty="0" smtClean="0"/>
          </a:p>
          <a:p>
            <a:r>
              <a:rPr lang="zh-TW" altLang="en-US" sz="2000" dirty="0" smtClean="0"/>
              <a:t>警衛或接待員仍然是門禁管制的最佳選擇，他們人性化、機動、並且判斷合理，遠優於任何科技防禦設備。但他們若缺乏訓練、沒有紀律則會造成組織「錯誤的安全感 </a:t>
            </a:r>
            <a:r>
              <a:rPr lang="en-US" altLang="zh-TW" sz="2000" dirty="0" smtClean="0"/>
              <a:t>(false sense of security)</a:t>
            </a:r>
            <a:r>
              <a:rPr lang="zh-TW" altLang="en-US" sz="2000" dirty="0" smtClean="0"/>
              <a:t>」，以為有保障而鬆懈，反而造成組織更加脆弱。</a:t>
            </a:r>
            <a:endParaRPr lang="en-US" altLang="zh-TW" sz="2000" dirty="0" smtClean="0"/>
          </a:p>
          <a:p>
            <a:r>
              <a:rPr lang="zh-TW" altLang="en-US" sz="2000" dirty="0" smtClean="0"/>
              <a:t>另一個問題是警衛或接待員常被同時指派其它工作，例如文書遞送、採購、甚至司機等，造成門禁管制的空窗時間。</a:t>
            </a:r>
            <a:endParaRPr lang="en-US" altLang="zh-TW" sz="2000" dirty="0" smtClean="0"/>
          </a:p>
        </p:txBody>
      </p:sp>
      <p:sp>
        <p:nvSpPr>
          <p:cNvPr id="3" name="標題 2"/>
          <p:cNvSpPr>
            <a:spLocks noGrp="1"/>
          </p:cNvSpPr>
          <p:nvPr>
            <p:ph type="title"/>
          </p:nvPr>
        </p:nvSpPr>
        <p:spPr/>
        <p:txBody>
          <a:bodyPr/>
          <a:lstStyle/>
          <a:p>
            <a:r>
              <a:rPr lang="zh-TW" altLang="en-US" dirty="0" smtClean="0"/>
              <a:t>門禁管制</a:t>
            </a:r>
            <a:endParaRPr lang="zh-TW" altLang="en-US" dirty="0"/>
          </a:p>
        </p:txBody>
      </p:sp>
      <p:pic>
        <p:nvPicPr>
          <p:cNvPr id="2057" name="Picture 9" descr="C:\Users\timpan\AppData\Local\Microsoft\Windows\Temporary Internet Files\Content.IE5\ZBS3KS2Z\MCj02121130000[1].wmf"/>
          <p:cNvPicPr>
            <a:picLocks noChangeAspect="1" noChangeArrowheads="1"/>
          </p:cNvPicPr>
          <p:nvPr/>
        </p:nvPicPr>
        <p:blipFill>
          <a:blip r:embed="rId2" cstate="print"/>
          <a:srcRect/>
          <a:stretch>
            <a:fillRect/>
          </a:stretch>
        </p:blipFill>
        <p:spPr bwMode="auto">
          <a:xfrm>
            <a:off x="6286512" y="2753750"/>
            <a:ext cx="2238226" cy="196113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門禁系統</a:t>
            </a:r>
            <a:endParaRPr lang="zh-TW" altLang="en-US" dirty="0"/>
          </a:p>
        </p:txBody>
      </p:sp>
      <p:grpSp>
        <p:nvGrpSpPr>
          <p:cNvPr id="4" name="群組 3"/>
          <p:cNvGrpSpPr/>
          <p:nvPr/>
        </p:nvGrpSpPr>
        <p:grpSpPr>
          <a:xfrm>
            <a:off x="4530771" y="548680"/>
            <a:ext cx="3641629" cy="5880716"/>
            <a:chOff x="5563237" y="1285860"/>
            <a:chExt cx="2866415" cy="5143536"/>
          </a:xfrm>
        </p:grpSpPr>
        <p:cxnSp>
          <p:nvCxnSpPr>
            <p:cNvPr id="5" name="直線接點 4"/>
            <p:cNvCxnSpPr/>
            <p:nvPr/>
          </p:nvCxnSpPr>
          <p:spPr>
            <a:xfrm>
              <a:off x="7429520" y="1714488"/>
              <a:ext cx="100013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5643570" y="4141792"/>
              <a:ext cx="278608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578" y="3520802"/>
              <a:ext cx="487989" cy="551140"/>
            </a:xfrm>
            <a:prstGeom prst="rect">
              <a:avLst/>
            </a:prstGeom>
            <a:noFill/>
            <a:ln w="9525">
              <a:noFill/>
              <a:miter lim="800000"/>
              <a:headEnd/>
              <a:tailEnd/>
            </a:ln>
            <a:effectLst/>
          </p:spPr>
        </p:pic>
        <p:cxnSp>
          <p:nvCxnSpPr>
            <p:cNvPr id="8" name="直線接點 7"/>
            <p:cNvCxnSpPr/>
            <p:nvPr/>
          </p:nvCxnSpPr>
          <p:spPr>
            <a:xfrm>
              <a:off x="5643570" y="3429000"/>
              <a:ext cx="278608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429520" y="4143380"/>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1</a:t>
              </a:r>
              <a:endParaRPr lang="zh-TW" altLang="en-US" dirty="0">
                <a:latin typeface="Calibri" pitchFamily="34" charset="0"/>
                <a:cs typeface="Calibri" pitchFamily="34" charset="0"/>
              </a:endParaRPr>
            </a:p>
          </p:txBody>
        </p:sp>
        <p:cxnSp>
          <p:nvCxnSpPr>
            <p:cNvPr id="10" name="直線接點 9"/>
            <p:cNvCxnSpPr/>
            <p:nvPr/>
          </p:nvCxnSpPr>
          <p:spPr>
            <a:xfrm rot="16200000" flipH="1">
              <a:off x="5857884" y="3786190"/>
              <a:ext cx="71438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rot="16200000" flipH="1">
              <a:off x="7715271" y="3786189"/>
              <a:ext cx="714380" cy="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5643570" y="5856304"/>
              <a:ext cx="857256"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2" cstate="print"/>
            <a:srcRect/>
            <a:stretch>
              <a:fillRect/>
            </a:stretch>
          </p:blipFill>
          <p:spPr bwMode="auto">
            <a:xfrm>
              <a:off x="6786578" y="5878256"/>
              <a:ext cx="487989" cy="551140"/>
            </a:xfrm>
            <a:prstGeom prst="rect">
              <a:avLst/>
            </a:prstGeom>
            <a:noFill/>
            <a:ln w="9525">
              <a:noFill/>
              <a:miter lim="800000"/>
              <a:headEnd/>
              <a:tailEnd/>
            </a:ln>
            <a:effectLst/>
          </p:spPr>
        </p:pic>
        <p:cxnSp>
          <p:nvCxnSpPr>
            <p:cNvPr id="14" name="直線接點 13"/>
            <p:cNvCxnSpPr/>
            <p:nvPr/>
          </p:nvCxnSpPr>
          <p:spPr>
            <a:xfrm>
              <a:off x="5643570" y="5143512"/>
              <a:ext cx="278608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rot="16200000" flipH="1">
              <a:off x="5857884" y="5500702"/>
              <a:ext cx="71438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rot="16200000" flipH="1">
              <a:off x="7715271" y="5500701"/>
              <a:ext cx="714380" cy="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7429520" y="5857892"/>
              <a:ext cx="100013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429520" y="5857892"/>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1</a:t>
              </a:r>
              <a:endParaRPr lang="zh-TW" altLang="en-US" dirty="0">
                <a:latin typeface="Calibri" pitchFamily="34" charset="0"/>
                <a:cs typeface="Calibri" pitchFamily="34" charset="0"/>
              </a:endParaRPr>
            </a:p>
          </p:txBody>
        </p:sp>
        <p:cxnSp>
          <p:nvCxnSpPr>
            <p:cNvPr id="19" name="直線接點 18"/>
            <p:cNvCxnSpPr/>
            <p:nvPr/>
          </p:nvCxnSpPr>
          <p:spPr>
            <a:xfrm>
              <a:off x="5643570" y="2427280"/>
              <a:ext cx="2786082"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2"/>
            <p:cNvPicPr>
              <a:picLocks noChangeAspect="1" noChangeArrowheads="1"/>
            </p:cNvPicPr>
            <p:nvPr/>
          </p:nvPicPr>
          <p:blipFill>
            <a:blip r:embed="rId2" cstate="print"/>
            <a:srcRect/>
            <a:stretch>
              <a:fillRect/>
            </a:stretch>
          </p:blipFill>
          <p:spPr bwMode="auto">
            <a:xfrm>
              <a:off x="6786578" y="1285860"/>
              <a:ext cx="487989" cy="551140"/>
            </a:xfrm>
            <a:prstGeom prst="rect">
              <a:avLst/>
            </a:prstGeom>
            <a:noFill/>
            <a:ln w="9525">
              <a:noFill/>
              <a:miter lim="800000"/>
              <a:headEnd/>
              <a:tailEnd/>
            </a:ln>
            <a:effectLst/>
          </p:spPr>
        </p:pic>
        <p:cxnSp>
          <p:nvCxnSpPr>
            <p:cNvPr id="21" name="直線接點 20"/>
            <p:cNvCxnSpPr/>
            <p:nvPr/>
          </p:nvCxnSpPr>
          <p:spPr>
            <a:xfrm>
              <a:off x="5643570" y="1714488"/>
              <a:ext cx="857256"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429520" y="2428868"/>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1</a:t>
              </a:r>
              <a:endParaRPr lang="zh-TW" altLang="en-US" dirty="0">
                <a:latin typeface="Calibri" pitchFamily="34" charset="0"/>
                <a:cs typeface="Calibri" pitchFamily="34" charset="0"/>
              </a:endParaRPr>
            </a:p>
          </p:txBody>
        </p:sp>
        <p:cxnSp>
          <p:nvCxnSpPr>
            <p:cNvPr id="23" name="直線接點 22"/>
            <p:cNvCxnSpPr/>
            <p:nvPr/>
          </p:nvCxnSpPr>
          <p:spPr>
            <a:xfrm rot="16200000" flipH="1">
              <a:off x="5857884" y="2071678"/>
              <a:ext cx="71438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rot="16200000" flipH="1">
              <a:off x="7715271" y="2071677"/>
              <a:ext cx="714380" cy="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429520" y="1714488"/>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2</a:t>
              </a:r>
              <a:endParaRPr lang="zh-TW" altLang="en-US" dirty="0">
                <a:latin typeface="Calibri" pitchFamily="34" charset="0"/>
                <a:cs typeface="Calibri" pitchFamily="34" charset="0"/>
              </a:endParaRPr>
            </a:p>
          </p:txBody>
        </p:sp>
        <p:sp>
          <p:nvSpPr>
            <p:cNvPr id="26" name="矩形 25"/>
            <p:cNvSpPr/>
            <p:nvPr/>
          </p:nvSpPr>
          <p:spPr>
            <a:xfrm>
              <a:off x="7429520" y="3429000"/>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2</a:t>
              </a:r>
              <a:endParaRPr lang="zh-TW" altLang="en-US" dirty="0">
                <a:latin typeface="Calibri" pitchFamily="34" charset="0"/>
                <a:cs typeface="Calibri" pitchFamily="34" charset="0"/>
              </a:endParaRPr>
            </a:p>
          </p:txBody>
        </p:sp>
        <p:sp>
          <p:nvSpPr>
            <p:cNvPr id="27" name="矩形 26"/>
            <p:cNvSpPr/>
            <p:nvPr/>
          </p:nvSpPr>
          <p:spPr>
            <a:xfrm>
              <a:off x="7429520" y="5143512"/>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cs typeface="Calibri" pitchFamily="34" charset="0"/>
                </a:rPr>
                <a:t>刷卡</a:t>
              </a:r>
              <a:r>
                <a:rPr lang="en-US" altLang="zh-TW" dirty="0" smtClean="0">
                  <a:latin typeface="Calibri" pitchFamily="34" charset="0"/>
                  <a:cs typeface="Calibri" pitchFamily="34" charset="0"/>
                </a:rPr>
                <a:t>2</a:t>
              </a:r>
              <a:endParaRPr lang="zh-TW" altLang="en-US" dirty="0">
                <a:latin typeface="Calibri" pitchFamily="34" charset="0"/>
                <a:cs typeface="Calibri" pitchFamily="34" charset="0"/>
              </a:endParaRPr>
            </a:p>
          </p:txBody>
        </p:sp>
        <p:sp>
          <p:nvSpPr>
            <p:cNvPr id="28" name="向上箭號 27"/>
            <p:cNvSpPr/>
            <p:nvPr/>
          </p:nvSpPr>
          <p:spPr>
            <a:xfrm>
              <a:off x="6858016" y="5286388"/>
              <a:ext cx="270318" cy="335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29" name="向上箭號 28"/>
            <p:cNvSpPr/>
            <p:nvPr/>
          </p:nvSpPr>
          <p:spPr>
            <a:xfrm>
              <a:off x="6858016" y="1928802"/>
              <a:ext cx="270318" cy="335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30" name="流程圖: 自動分頁 29"/>
            <p:cNvSpPr/>
            <p:nvPr/>
          </p:nvSpPr>
          <p:spPr>
            <a:xfrm rot="5400000">
              <a:off x="6250793" y="3607595"/>
              <a:ext cx="214314" cy="28575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cs typeface="Calibri" pitchFamily="34" charset="0"/>
              </a:endParaRPr>
            </a:p>
          </p:txBody>
        </p:sp>
        <p:sp>
          <p:nvSpPr>
            <p:cNvPr id="31" name="流程圖: 自動分頁 30"/>
            <p:cNvSpPr/>
            <p:nvPr/>
          </p:nvSpPr>
          <p:spPr>
            <a:xfrm rot="5400000">
              <a:off x="6250793" y="5322107"/>
              <a:ext cx="214314" cy="28575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cs typeface="Calibri" pitchFamily="34" charset="0"/>
              </a:endParaRPr>
            </a:p>
          </p:txBody>
        </p:sp>
        <p:sp>
          <p:nvSpPr>
            <p:cNvPr id="32" name="流程圖: 自動分頁 31"/>
            <p:cNvSpPr/>
            <p:nvPr/>
          </p:nvSpPr>
          <p:spPr>
            <a:xfrm rot="5400000">
              <a:off x="6250793" y="1893083"/>
              <a:ext cx="214314" cy="28575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cs typeface="Calibri" pitchFamily="34" charset="0"/>
              </a:endParaRPr>
            </a:p>
          </p:txBody>
        </p:sp>
        <p:sp>
          <p:nvSpPr>
            <p:cNvPr id="33" name="文字方塊 32"/>
            <p:cNvSpPr txBox="1"/>
            <p:nvPr/>
          </p:nvSpPr>
          <p:spPr>
            <a:xfrm>
              <a:off x="5563237" y="5335801"/>
              <a:ext cx="690436" cy="323034"/>
            </a:xfrm>
            <a:prstGeom prst="rect">
              <a:avLst/>
            </a:prstGeom>
            <a:noFill/>
          </p:spPr>
          <p:txBody>
            <a:bodyPr wrap="none" rtlCol="0" anchor="ctr">
              <a:spAutoFit/>
            </a:bodyPr>
            <a:lstStyle/>
            <a:p>
              <a:r>
                <a:rPr lang="zh-TW" altLang="en-US" dirty="0" smtClean="0">
                  <a:latin typeface="Calibri" pitchFamily="34" charset="0"/>
                  <a:cs typeface="Calibri" pitchFamily="34" charset="0"/>
                </a:rPr>
                <a:t>監視器</a:t>
              </a:r>
              <a:endParaRPr lang="zh-TW" altLang="en-US" dirty="0">
                <a:latin typeface="Calibri" pitchFamily="34" charset="0"/>
                <a:cs typeface="Calibri" pitchFamily="34" charset="0"/>
              </a:endParaRPr>
            </a:p>
          </p:txBody>
        </p:sp>
      </p:grpSp>
      <p:sp>
        <p:nvSpPr>
          <p:cNvPr id="34" name="內容版面配置區 1"/>
          <p:cNvSpPr>
            <a:spLocks noGrp="1"/>
          </p:cNvSpPr>
          <p:nvPr>
            <p:ph idx="1"/>
          </p:nvPr>
        </p:nvSpPr>
        <p:spPr>
          <a:xfrm>
            <a:off x="285720" y="1357298"/>
            <a:ext cx="3638208" cy="5500702"/>
          </a:xfrm>
        </p:spPr>
        <p:txBody>
          <a:bodyPr>
            <a:normAutofit/>
          </a:bodyPr>
          <a:lstStyle/>
          <a:p>
            <a:pPr>
              <a:spcBef>
                <a:spcPts val="1200"/>
              </a:spcBef>
            </a:pPr>
            <a:r>
              <a:rPr lang="zh-TW" altLang="en-US" sz="2000" dirty="0" smtClean="0"/>
              <a:t>無管理員之門禁系統以刷卡為主，可以做到身分認證與追蹤。自動門禁系統的最大威脅就是有意或無意的夾帶他人過關，這種例子在真實生活中屢見不鮮。</a:t>
            </a:r>
            <a:endParaRPr lang="en-US" altLang="zh-TW" sz="2000" dirty="0" smtClean="0"/>
          </a:p>
          <a:p>
            <a:pPr>
              <a:spcBef>
                <a:spcPts val="1200"/>
              </a:spcBef>
            </a:pPr>
            <a:r>
              <a:rPr lang="zh-TW" altLang="en-US" sz="2000" dirty="0" smtClean="0"/>
              <a:t>右圖所示的雙門管制使用於高安全需求區域 </a:t>
            </a:r>
            <a:r>
              <a:rPr lang="en-US" altLang="zh-TW" sz="2000" dirty="0" smtClean="0"/>
              <a:t>(</a:t>
            </a:r>
            <a:r>
              <a:rPr lang="zh-TW" altLang="en-US" sz="2000" dirty="0" smtClean="0"/>
              <a:t>如軍事重地或智慧卡製卡廠</a:t>
            </a:r>
            <a:r>
              <a:rPr lang="en-US" altLang="zh-TW" sz="2000" dirty="0" smtClean="0"/>
              <a:t>)</a:t>
            </a:r>
            <a:r>
              <a:rPr lang="zh-TW" altLang="en-US" sz="2000" dirty="0" smtClean="0"/>
              <a:t>，可有效地防制夾帶。</a:t>
            </a:r>
            <a:endParaRPr lang="en-US" altLang="zh-TW"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31250</TotalTime>
  <Words>4514</Words>
  <Application>Microsoft Office PowerPoint</Application>
  <PresentationFormat>如螢幕大小 (4:3)</PresentationFormat>
  <Paragraphs>311</Paragraphs>
  <Slides>34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實體安全與營運安全</vt:lpstr>
      <vt:lpstr>非技術性風險</vt:lpstr>
      <vt:lpstr>盜賊入侵的資安事件</vt:lpstr>
      <vt:lpstr>實體安全的目的</vt:lpstr>
      <vt:lpstr>外圍防禦 (I)</vt:lpstr>
      <vt:lpstr>外圍防禦 (II)</vt:lpstr>
      <vt:lpstr>門禁管制</vt:lpstr>
      <vt:lpstr>門禁系統</vt:lpstr>
      <vt:lpstr>門鎖</vt:lpstr>
      <vt:lpstr>閉路監視設施 (I)</vt:lpstr>
      <vt:lpstr>閉路監視設施 (II)</vt:lpstr>
      <vt:lpstr>入侵感應設備</vt:lpstr>
      <vt:lpstr>燈光照明</vt:lpstr>
      <vt:lpstr>隔離區域</vt:lpstr>
      <vt:lpstr>三層安全模型</vt:lpstr>
      <vt:lpstr>電腦設備的保護</vt:lpstr>
      <vt:lpstr>防範社交工程 – 員工教育訓練</vt:lpstr>
      <vt:lpstr>人事安全原則</vt:lpstr>
      <vt:lpstr>第三方人員管理</vt:lpstr>
      <vt:lpstr>自然災害與火災的預防</vt:lpstr>
      <vt:lpstr>火災偵測器</vt:lpstr>
      <vt:lpstr>滅火設備</vt:lpstr>
      <vt:lpstr>水災防禦</vt:lpstr>
      <vt:lpstr>降低地震及其他天然災害損失</vt:lpstr>
      <vt:lpstr>公共事故引發的損失</vt:lpstr>
      <vt:lpstr>媒體資料的清除</vt:lpstr>
      <vt:lpstr>磁碟損毀與 RAID</vt:lpstr>
      <vt:lpstr>RAID 0</vt:lpstr>
      <vt:lpstr>RAID 1 &amp; 2</vt:lpstr>
      <vt:lpstr>RAID 3 &amp; 4</vt:lpstr>
      <vt:lpstr>RAID 5 &amp; 6</vt:lpstr>
      <vt:lpstr>RAID 10</vt:lpstr>
      <vt:lpstr>備份與備援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2730</cp:revision>
  <dcterms:created xsi:type="dcterms:W3CDTF">2007-09-03T02:45:25Z</dcterms:created>
  <dcterms:modified xsi:type="dcterms:W3CDTF">2013-01-28T07:56:54Z</dcterms:modified>
</cp:coreProperties>
</file>