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22"/>
  </p:notesMasterIdLst>
  <p:handoutMasterIdLst>
    <p:handoutMasterId r:id="rId23"/>
  </p:handoutMasterIdLst>
  <p:sldIdLst>
    <p:sldId id="256" r:id="rId2"/>
    <p:sldId id="261" r:id="rId3"/>
    <p:sldId id="304" r:id="rId4"/>
    <p:sldId id="342" r:id="rId5"/>
    <p:sldId id="310" r:id="rId6"/>
    <p:sldId id="308" r:id="rId7"/>
    <p:sldId id="351" r:id="rId8"/>
    <p:sldId id="314" r:id="rId9"/>
    <p:sldId id="315" r:id="rId10"/>
    <p:sldId id="319" r:id="rId11"/>
    <p:sldId id="352" r:id="rId12"/>
    <p:sldId id="320" r:id="rId13"/>
    <p:sldId id="322" r:id="rId14"/>
    <p:sldId id="344" r:id="rId15"/>
    <p:sldId id="346" r:id="rId16"/>
    <p:sldId id="349" r:id="rId17"/>
    <p:sldId id="348" r:id="rId18"/>
    <p:sldId id="350" r:id="rId19"/>
    <p:sldId id="324" r:id="rId20"/>
    <p:sldId id="343"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33CC"/>
    <a:srgbClr val="CCFF99"/>
    <a:srgbClr val="FFCCCC"/>
    <a:srgbClr val="CCECFF"/>
    <a:srgbClr val="FFCCFF"/>
    <a:srgbClr val="CCFFFF"/>
    <a:srgbClr val="FFFFCC"/>
    <a:srgbClr val="00CCFF"/>
    <a:srgbClr val="9F37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15" autoAdjust="0"/>
    <p:restoredTop sz="94089" autoAdjust="0"/>
  </p:normalViewPr>
  <p:slideViewPr>
    <p:cSldViewPr>
      <p:cViewPr varScale="1">
        <p:scale>
          <a:sx n="89" d="100"/>
          <a:sy n="89" d="100"/>
        </p:scale>
        <p:origin x="1008" y="53"/>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0617F-FC5A-4224-A64F-D7215E3D15FA}"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TW" altLang="en-US"/>
        </a:p>
      </dgm:t>
    </dgm:pt>
    <dgm:pt modelId="{536C2C82-E420-4828-AD3E-14763085463A}">
      <dgm:prSet phldrT="[文字]"/>
      <dgm:spPr/>
      <dgm:t>
        <a:bodyPr/>
        <a:lstStyle/>
        <a:p>
          <a:r>
            <a:rPr lang="zh-TW" altLang="en-US" dirty="0" smtClean="0"/>
            <a:t>建立緊急應變政策</a:t>
          </a:r>
          <a:endParaRPr lang="zh-TW" altLang="en-US" dirty="0"/>
        </a:p>
      </dgm:t>
    </dgm:pt>
    <dgm:pt modelId="{632FD44B-4C2C-4BCA-8247-F00972B218A7}" type="parTrans" cxnId="{ED80E041-4BCE-47CD-8C1F-D39D48FA7066}">
      <dgm:prSet/>
      <dgm:spPr/>
      <dgm:t>
        <a:bodyPr/>
        <a:lstStyle/>
        <a:p>
          <a:endParaRPr lang="zh-TW" altLang="en-US"/>
        </a:p>
      </dgm:t>
    </dgm:pt>
    <dgm:pt modelId="{37DD0266-8708-49B5-8B9B-A5712AAA414D}" type="sibTrans" cxnId="{ED80E041-4BCE-47CD-8C1F-D39D48FA7066}">
      <dgm:prSet/>
      <dgm:spPr/>
      <dgm:t>
        <a:bodyPr/>
        <a:lstStyle/>
        <a:p>
          <a:endParaRPr lang="zh-TW" altLang="en-US"/>
        </a:p>
      </dgm:t>
    </dgm:pt>
    <dgm:pt modelId="{9D2B8194-43E0-442A-B69A-3188E5B4974F}">
      <dgm:prSet phldrT="[文字]"/>
      <dgm:spPr/>
      <dgm:t>
        <a:bodyPr/>
        <a:lstStyle/>
        <a:p>
          <a:r>
            <a:rPr lang="zh-TW" altLang="en-US" dirty="0" smtClean="0"/>
            <a:t>進行業務衝擊分析</a:t>
          </a:r>
          <a:endParaRPr lang="zh-TW" altLang="en-US" dirty="0"/>
        </a:p>
      </dgm:t>
    </dgm:pt>
    <dgm:pt modelId="{9F3D7B6F-31C6-4A73-98CA-71DA31074701}" type="parTrans" cxnId="{AC1307FF-C802-4DEE-AF35-45C0B76A3A8C}">
      <dgm:prSet/>
      <dgm:spPr/>
      <dgm:t>
        <a:bodyPr/>
        <a:lstStyle/>
        <a:p>
          <a:endParaRPr lang="zh-TW" altLang="en-US"/>
        </a:p>
      </dgm:t>
    </dgm:pt>
    <dgm:pt modelId="{CF8CFAEB-9298-4AEE-A4F2-855ACF26D752}" type="sibTrans" cxnId="{AC1307FF-C802-4DEE-AF35-45C0B76A3A8C}">
      <dgm:prSet/>
      <dgm:spPr/>
      <dgm:t>
        <a:bodyPr/>
        <a:lstStyle/>
        <a:p>
          <a:endParaRPr lang="zh-TW" altLang="en-US"/>
        </a:p>
      </dgm:t>
    </dgm:pt>
    <dgm:pt modelId="{3382DC8D-57B0-449B-B233-CEB3F2072A41}">
      <dgm:prSet phldrT="[文字]"/>
      <dgm:spPr/>
      <dgm:t>
        <a:bodyPr/>
        <a:lstStyle/>
        <a:p>
          <a:r>
            <a:rPr lang="zh-TW" altLang="en-US" dirty="0" smtClean="0"/>
            <a:t>識別預防控制</a:t>
          </a:r>
          <a:endParaRPr lang="zh-TW" altLang="en-US" dirty="0"/>
        </a:p>
      </dgm:t>
    </dgm:pt>
    <dgm:pt modelId="{B75B4DD9-2F74-45F0-964B-2CB74E91E54D}" type="parTrans" cxnId="{AD45DB55-C393-4397-808B-7853C1B07BB7}">
      <dgm:prSet/>
      <dgm:spPr/>
      <dgm:t>
        <a:bodyPr/>
        <a:lstStyle/>
        <a:p>
          <a:endParaRPr lang="zh-TW" altLang="en-US"/>
        </a:p>
      </dgm:t>
    </dgm:pt>
    <dgm:pt modelId="{5FDCF441-3CE7-4D62-90E3-934A117119F5}" type="sibTrans" cxnId="{AD45DB55-C393-4397-808B-7853C1B07BB7}">
      <dgm:prSet/>
      <dgm:spPr/>
      <dgm:t>
        <a:bodyPr/>
        <a:lstStyle/>
        <a:p>
          <a:endParaRPr lang="zh-TW" altLang="en-US"/>
        </a:p>
      </dgm:t>
    </dgm:pt>
    <dgm:pt modelId="{504E4BDF-431D-4CFE-98A4-F8C6F8F48E6F}">
      <dgm:prSet phldrT="[文字]"/>
      <dgm:spPr/>
      <dgm:t>
        <a:bodyPr/>
        <a:lstStyle/>
        <a:p>
          <a:r>
            <a:rPr lang="zh-TW" altLang="en-US" dirty="0" smtClean="0"/>
            <a:t>訓練、測試、演練</a:t>
          </a:r>
          <a:endParaRPr lang="zh-TW" altLang="en-US" dirty="0"/>
        </a:p>
      </dgm:t>
    </dgm:pt>
    <dgm:pt modelId="{51E673E9-BDCA-4095-9279-454FD9DC8356}" type="parTrans" cxnId="{40213656-60F9-4886-9DDB-ADB71CA49286}">
      <dgm:prSet/>
      <dgm:spPr/>
      <dgm:t>
        <a:bodyPr/>
        <a:lstStyle/>
        <a:p>
          <a:endParaRPr lang="zh-TW" altLang="en-US"/>
        </a:p>
      </dgm:t>
    </dgm:pt>
    <dgm:pt modelId="{108A97F0-54FD-468E-8796-2930C8667402}" type="sibTrans" cxnId="{40213656-60F9-4886-9DDB-ADB71CA49286}">
      <dgm:prSet/>
      <dgm:spPr/>
      <dgm:t>
        <a:bodyPr/>
        <a:lstStyle/>
        <a:p>
          <a:endParaRPr lang="zh-TW" altLang="en-US"/>
        </a:p>
      </dgm:t>
    </dgm:pt>
    <dgm:pt modelId="{C8C2477B-848B-4DFB-916B-9E99167A57F8}">
      <dgm:prSet phldrT="[文字]"/>
      <dgm:spPr/>
      <dgm:t>
        <a:bodyPr/>
        <a:lstStyle/>
        <a:p>
          <a:r>
            <a:rPr lang="zh-TW" altLang="en-US" dirty="0" smtClean="0"/>
            <a:t>訂定復原策略 </a:t>
          </a:r>
          <a:endParaRPr lang="zh-TW" altLang="en-US" dirty="0"/>
        </a:p>
      </dgm:t>
    </dgm:pt>
    <dgm:pt modelId="{70A5FF21-D03E-4C2F-80F8-8E97C2C8BA22}" type="parTrans" cxnId="{F824CFA9-E22B-4F55-AC69-AE518A6A3EBF}">
      <dgm:prSet/>
      <dgm:spPr/>
      <dgm:t>
        <a:bodyPr/>
        <a:lstStyle/>
        <a:p>
          <a:endParaRPr lang="zh-TW" altLang="en-US"/>
        </a:p>
      </dgm:t>
    </dgm:pt>
    <dgm:pt modelId="{FE7AF002-C22B-4F75-9F75-3772EA7D1751}" type="sibTrans" cxnId="{F824CFA9-E22B-4F55-AC69-AE518A6A3EBF}">
      <dgm:prSet/>
      <dgm:spPr/>
      <dgm:t>
        <a:bodyPr/>
        <a:lstStyle/>
        <a:p>
          <a:endParaRPr lang="zh-TW" altLang="en-US"/>
        </a:p>
      </dgm:t>
    </dgm:pt>
    <dgm:pt modelId="{AB00A845-16C4-4D0E-BD5E-87180AE8CABB}">
      <dgm:prSet phldrT="[文字]"/>
      <dgm:spPr/>
      <dgm:t>
        <a:bodyPr/>
        <a:lstStyle/>
        <a:p>
          <a:r>
            <a:rPr lang="zh-TW" altLang="en-US" dirty="0" smtClean="0"/>
            <a:t>計畫的維護</a:t>
          </a:r>
          <a:endParaRPr lang="zh-TW" altLang="en-US" dirty="0"/>
        </a:p>
      </dgm:t>
    </dgm:pt>
    <dgm:pt modelId="{E43C86B3-86DC-473E-8A65-B0D4B43E7F49}" type="parTrans" cxnId="{5419F3FD-E586-42DC-99A3-86259D8DC2D8}">
      <dgm:prSet/>
      <dgm:spPr/>
      <dgm:t>
        <a:bodyPr/>
        <a:lstStyle/>
        <a:p>
          <a:endParaRPr lang="zh-TW" altLang="en-US"/>
        </a:p>
      </dgm:t>
    </dgm:pt>
    <dgm:pt modelId="{2170F6A9-0763-4F08-9615-2DACF2928760}" type="sibTrans" cxnId="{5419F3FD-E586-42DC-99A3-86259D8DC2D8}">
      <dgm:prSet/>
      <dgm:spPr/>
      <dgm:t>
        <a:bodyPr/>
        <a:lstStyle/>
        <a:p>
          <a:endParaRPr lang="zh-TW" altLang="en-US"/>
        </a:p>
      </dgm:t>
    </dgm:pt>
    <dgm:pt modelId="{33BB72EF-C08A-440D-B89C-F69CF70D8DC3}">
      <dgm:prSet phldrT="[文字]"/>
      <dgm:spPr/>
      <dgm:t>
        <a:bodyPr/>
        <a:lstStyle/>
        <a:p>
          <a:r>
            <a:rPr lang="zh-TW" altLang="en-US" dirty="0" smtClean="0"/>
            <a:t>尋找相關條文與需求</a:t>
          </a:r>
          <a:endParaRPr lang="zh-TW" altLang="en-US" dirty="0"/>
        </a:p>
      </dgm:t>
    </dgm:pt>
    <dgm:pt modelId="{EC131DDC-1FEA-4148-8AAE-FA87F68A061B}" type="parTrans" cxnId="{23892B2E-3AAC-47FD-B78B-A8E4EF41615C}">
      <dgm:prSet/>
      <dgm:spPr/>
      <dgm:t>
        <a:bodyPr/>
        <a:lstStyle/>
        <a:p>
          <a:endParaRPr lang="zh-TW" altLang="en-US"/>
        </a:p>
      </dgm:t>
    </dgm:pt>
    <dgm:pt modelId="{199556BF-B0C2-44AC-AF6E-47A1AEC9AA53}" type="sibTrans" cxnId="{23892B2E-3AAC-47FD-B78B-A8E4EF41615C}">
      <dgm:prSet/>
      <dgm:spPr/>
      <dgm:t>
        <a:bodyPr/>
        <a:lstStyle/>
        <a:p>
          <a:endParaRPr lang="zh-TW" altLang="en-US"/>
        </a:p>
      </dgm:t>
    </dgm:pt>
    <dgm:pt modelId="{96D1FBA3-9C49-4F41-AFA8-8EB9C286CA82}">
      <dgm:prSet phldrT="[文字]"/>
      <dgm:spPr/>
      <dgm:t>
        <a:bodyPr/>
        <a:lstStyle/>
        <a:p>
          <a:r>
            <a:rPr lang="zh-TW" altLang="en-US" dirty="0" smtClean="0"/>
            <a:t>建立緊急應變政策</a:t>
          </a:r>
          <a:endParaRPr lang="zh-TW" altLang="en-US" dirty="0"/>
        </a:p>
      </dgm:t>
    </dgm:pt>
    <dgm:pt modelId="{5ED5992F-FC70-4417-8FE0-481B93116C6D}" type="parTrans" cxnId="{F42ADFA0-48D4-4806-86D0-8F70ADC15215}">
      <dgm:prSet/>
      <dgm:spPr/>
      <dgm:t>
        <a:bodyPr/>
        <a:lstStyle/>
        <a:p>
          <a:endParaRPr lang="zh-TW" altLang="en-US"/>
        </a:p>
      </dgm:t>
    </dgm:pt>
    <dgm:pt modelId="{651C39C8-EBD5-4DFF-8E26-74CAF678DC4B}" type="sibTrans" cxnId="{F42ADFA0-48D4-4806-86D0-8F70ADC15215}">
      <dgm:prSet/>
      <dgm:spPr/>
      <dgm:t>
        <a:bodyPr/>
        <a:lstStyle/>
        <a:p>
          <a:endParaRPr lang="zh-TW" altLang="en-US"/>
        </a:p>
      </dgm:t>
    </dgm:pt>
    <dgm:pt modelId="{68D855D6-9448-4A26-9A97-AA92C9167EBA}">
      <dgm:prSet phldrT="[文字]"/>
      <dgm:spPr/>
      <dgm:t>
        <a:bodyPr/>
        <a:lstStyle/>
        <a:p>
          <a:r>
            <a:rPr lang="zh-TW" altLang="en-US" dirty="0" smtClean="0"/>
            <a:t>核准政策</a:t>
          </a:r>
          <a:endParaRPr lang="zh-TW" altLang="en-US" dirty="0"/>
        </a:p>
      </dgm:t>
    </dgm:pt>
    <dgm:pt modelId="{B4F1D470-7417-46EC-979D-F866F40634B2}" type="parTrans" cxnId="{2755D39A-ACF8-4FCC-9E25-B52EF9C688A5}">
      <dgm:prSet/>
      <dgm:spPr/>
      <dgm:t>
        <a:bodyPr/>
        <a:lstStyle/>
        <a:p>
          <a:endParaRPr lang="zh-TW" altLang="en-US"/>
        </a:p>
      </dgm:t>
    </dgm:pt>
    <dgm:pt modelId="{26D1399F-C7D2-4859-89B4-1158BC986DBE}" type="sibTrans" cxnId="{2755D39A-ACF8-4FCC-9E25-B52EF9C688A5}">
      <dgm:prSet/>
      <dgm:spPr/>
      <dgm:t>
        <a:bodyPr/>
        <a:lstStyle/>
        <a:p>
          <a:endParaRPr lang="zh-TW" altLang="en-US"/>
        </a:p>
      </dgm:t>
    </dgm:pt>
    <dgm:pt modelId="{B701B161-6BCD-4134-9DFC-54E642F0F3C7}">
      <dgm:prSet phldrT="[文字]"/>
      <dgm:spPr/>
      <dgm:t>
        <a:bodyPr/>
        <a:lstStyle/>
        <a:p>
          <a:r>
            <a:rPr lang="zh-TW" altLang="en-US" dirty="0" smtClean="0"/>
            <a:t>宣導政策</a:t>
          </a:r>
          <a:endParaRPr lang="zh-TW" altLang="en-US" dirty="0"/>
        </a:p>
      </dgm:t>
    </dgm:pt>
    <dgm:pt modelId="{5DF74311-9166-4310-823C-1EB14561C01B}" type="parTrans" cxnId="{80661D0B-17D3-4084-89C6-00E7C62981D7}">
      <dgm:prSet/>
      <dgm:spPr/>
      <dgm:t>
        <a:bodyPr/>
        <a:lstStyle/>
        <a:p>
          <a:endParaRPr lang="zh-TW" altLang="en-US"/>
        </a:p>
      </dgm:t>
    </dgm:pt>
    <dgm:pt modelId="{CD569174-4EEB-4691-B160-66282D7499AA}" type="sibTrans" cxnId="{80661D0B-17D3-4084-89C6-00E7C62981D7}">
      <dgm:prSet/>
      <dgm:spPr/>
      <dgm:t>
        <a:bodyPr/>
        <a:lstStyle/>
        <a:p>
          <a:endParaRPr lang="zh-TW" altLang="en-US"/>
        </a:p>
      </dgm:t>
    </dgm:pt>
    <dgm:pt modelId="{015634CB-1F27-481E-A0D8-891C7964F4CA}">
      <dgm:prSet phldrT="[文字]"/>
      <dgm:spPr/>
      <dgm:t>
        <a:bodyPr/>
        <a:lstStyle/>
        <a:p>
          <a:r>
            <a:rPr lang="zh-TW" altLang="en-US" dirty="0" smtClean="0"/>
            <a:t>識別主要資訊資源</a:t>
          </a:r>
          <a:endParaRPr lang="zh-TW" altLang="en-US" dirty="0"/>
        </a:p>
      </dgm:t>
    </dgm:pt>
    <dgm:pt modelId="{20019006-026C-4A5B-B0E0-AE5E85DC75F9}" type="parTrans" cxnId="{AF5A79F6-D619-4E72-A4F2-EEED8B1732FE}">
      <dgm:prSet/>
      <dgm:spPr/>
      <dgm:t>
        <a:bodyPr/>
        <a:lstStyle/>
        <a:p>
          <a:endParaRPr lang="zh-TW" altLang="en-US"/>
        </a:p>
      </dgm:t>
    </dgm:pt>
    <dgm:pt modelId="{FAA7FA3F-C029-4911-B3C4-17E54195E843}" type="sibTrans" cxnId="{AF5A79F6-D619-4E72-A4F2-EEED8B1732FE}">
      <dgm:prSet/>
      <dgm:spPr/>
      <dgm:t>
        <a:bodyPr/>
        <a:lstStyle/>
        <a:p>
          <a:endParaRPr lang="zh-TW" altLang="en-US"/>
        </a:p>
      </dgm:t>
    </dgm:pt>
    <dgm:pt modelId="{8607C5F5-7F0C-42DF-9FA4-924C6DDD112E}">
      <dgm:prSet phldrT="[文字]"/>
      <dgm:spPr/>
      <dgm:t>
        <a:bodyPr/>
        <a:lstStyle/>
        <a:p>
          <a:r>
            <a:rPr lang="zh-TW" altLang="en-US" dirty="0" smtClean="0"/>
            <a:t>訂定復原的順序</a:t>
          </a:r>
          <a:endParaRPr lang="zh-TW" altLang="en-US" dirty="0"/>
        </a:p>
      </dgm:t>
    </dgm:pt>
    <dgm:pt modelId="{842D1E62-FF72-4ACC-A433-015D2D89D194}" type="parTrans" cxnId="{59BF9A88-B136-4DE6-B83D-80CF423EAC03}">
      <dgm:prSet/>
      <dgm:spPr/>
      <dgm:t>
        <a:bodyPr/>
        <a:lstStyle/>
        <a:p>
          <a:endParaRPr lang="zh-TW" altLang="en-US"/>
        </a:p>
      </dgm:t>
    </dgm:pt>
    <dgm:pt modelId="{FAA54760-60F3-4199-8673-5F0C2D8CF82D}" type="sibTrans" cxnId="{59BF9A88-B136-4DE6-B83D-80CF423EAC03}">
      <dgm:prSet/>
      <dgm:spPr/>
      <dgm:t>
        <a:bodyPr/>
        <a:lstStyle/>
        <a:p>
          <a:endParaRPr lang="zh-TW" altLang="en-US"/>
        </a:p>
      </dgm:t>
    </dgm:pt>
    <dgm:pt modelId="{D5F134C1-FC32-4849-A00E-5763B6EDF5A9}">
      <dgm:prSet phldrT="[文字]"/>
      <dgm:spPr/>
      <dgm:t>
        <a:bodyPr/>
        <a:lstStyle/>
        <a:p>
          <a:r>
            <a:rPr lang="zh-TW" altLang="en-US" dirty="0" smtClean="0"/>
            <a:t>識別衝擊與承受度</a:t>
          </a:r>
          <a:endParaRPr lang="zh-TW" altLang="en-US" dirty="0"/>
        </a:p>
      </dgm:t>
    </dgm:pt>
    <dgm:pt modelId="{D9B71A0C-D34E-454B-A12A-F61E2C4D69E9}" type="parTrans" cxnId="{9C11F9D4-32D2-47E2-B0AC-FC4328B09AA6}">
      <dgm:prSet/>
      <dgm:spPr/>
      <dgm:t>
        <a:bodyPr/>
        <a:lstStyle/>
        <a:p>
          <a:endParaRPr lang="zh-TW" altLang="en-US"/>
        </a:p>
      </dgm:t>
    </dgm:pt>
    <dgm:pt modelId="{D1352EC8-6A0C-4890-A193-4B13396C5C27}" type="sibTrans" cxnId="{9C11F9D4-32D2-47E2-B0AC-FC4328B09AA6}">
      <dgm:prSet/>
      <dgm:spPr/>
      <dgm:t>
        <a:bodyPr/>
        <a:lstStyle/>
        <a:p>
          <a:endParaRPr lang="zh-TW" altLang="en-US"/>
        </a:p>
      </dgm:t>
    </dgm:pt>
    <dgm:pt modelId="{1BFD0921-CF8C-431E-9036-DA79A192D241}">
      <dgm:prSet phldrT="[文字]"/>
      <dgm:spPr/>
      <dgm:t>
        <a:bodyPr/>
        <a:lstStyle/>
        <a:p>
          <a:r>
            <a:rPr lang="zh-TW" altLang="en-US" dirty="0" smtClean="0"/>
            <a:t>建置控制</a:t>
          </a:r>
          <a:endParaRPr lang="zh-TW" altLang="en-US" dirty="0"/>
        </a:p>
      </dgm:t>
    </dgm:pt>
    <dgm:pt modelId="{4B1D482F-1C72-4E9C-B8E7-8ED46A73D004}" type="parTrans" cxnId="{32B56D07-05F8-41D9-957E-EBEFC8563D02}">
      <dgm:prSet/>
      <dgm:spPr/>
      <dgm:t>
        <a:bodyPr/>
        <a:lstStyle/>
        <a:p>
          <a:endParaRPr lang="zh-TW" altLang="en-US"/>
        </a:p>
      </dgm:t>
    </dgm:pt>
    <dgm:pt modelId="{E211A29B-B2DE-426E-BCE3-7BD720D50D95}" type="sibTrans" cxnId="{32B56D07-05F8-41D9-957E-EBEFC8563D02}">
      <dgm:prSet/>
      <dgm:spPr/>
      <dgm:t>
        <a:bodyPr/>
        <a:lstStyle/>
        <a:p>
          <a:endParaRPr lang="zh-TW" altLang="en-US"/>
        </a:p>
      </dgm:t>
    </dgm:pt>
    <dgm:pt modelId="{CFC74D60-78BE-4DA9-A95C-EEEBCC119E92}">
      <dgm:prSet phldrT="[文字]"/>
      <dgm:spPr/>
      <dgm:t>
        <a:bodyPr/>
        <a:lstStyle/>
        <a:p>
          <a:r>
            <a:rPr lang="zh-TW" altLang="en-US" dirty="0" smtClean="0"/>
            <a:t>維護控制</a:t>
          </a:r>
          <a:endParaRPr lang="zh-TW" altLang="en-US" dirty="0"/>
        </a:p>
      </dgm:t>
    </dgm:pt>
    <dgm:pt modelId="{95F97D36-454A-4C18-A409-BE0E1A7A59D6}" type="parTrans" cxnId="{F82FE2A7-D0E4-45BA-BC69-17D00B03D6B5}">
      <dgm:prSet/>
      <dgm:spPr/>
      <dgm:t>
        <a:bodyPr/>
        <a:lstStyle/>
        <a:p>
          <a:endParaRPr lang="zh-TW" altLang="en-US"/>
        </a:p>
      </dgm:t>
    </dgm:pt>
    <dgm:pt modelId="{869ADFCE-6F55-451E-8BEE-D643FD02A7DB}" type="sibTrans" cxnId="{F82FE2A7-D0E4-45BA-BC69-17D00B03D6B5}">
      <dgm:prSet/>
      <dgm:spPr/>
      <dgm:t>
        <a:bodyPr/>
        <a:lstStyle/>
        <a:p>
          <a:endParaRPr lang="zh-TW" altLang="en-US"/>
        </a:p>
      </dgm:t>
    </dgm:pt>
    <dgm:pt modelId="{E325DCD8-FBD8-43FF-83E9-FAC38D17788E}">
      <dgm:prSet phldrT="[文字]"/>
      <dgm:spPr/>
      <dgm:t>
        <a:bodyPr/>
        <a:lstStyle/>
        <a:p>
          <a:r>
            <a:rPr lang="zh-TW" altLang="en-US" dirty="0" smtClean="0"/>
            <a:t>支援訊息</a:t>
          </a:r>
          <a:endParaRPr lang="zh-TW" altLang="en-US" dirty="0"/>
        </a:p>
      </dgm:t>
    </dgm:pt>
    <dgm:pt modelId="{AD383F5E-4D27-4D4B-BFC7-5C7F682D423F}" type="parTrans" cxnId="{608AB76D-0E9A-43F6-8D39-5BC96BB87EA2}">
      <dgm:prSet/>
      <dgm:spPr/>
      <dgm:t>
        <a:bodyPr/>
        <a:lstStyle/>
        <a:p>
          <a:endParaRPr lang="zh-TW" altLang="en-US"/>
        </a:p>
      </dgm:t>
    </dgm:pt>
    <dgm:pt modelId="{8E9E9287-74D7-4EC5-9515-C62347C71C67}" type="sibTrans" cxnId="{608AB76D-0E9A-43F6-8D39-5BC96BB87EA2}">
      <dgm:prSet/>
      <dgm:spPr/>
      <dgm:t>
        <a:bodyPr/>
        <a:lstStyle/>
        <a:p>
          <a:endParaRPr lang="zh-TW" altLang="en-US"/>
        </a:p>
      </dgm:t>
    </dgm:pt>
    <dgm:pt modelId="{F2FE2337-8857-43DD-A1EA-0DE18BECE0E3}">
      <dgm:prSet phldrT="[文字]"/>
      <dgm:spPr/>
      <dgm:t>
        <a:bodyPr/>
        <a:lstStyle/>
        <a:p>
          <a:r>
            <a:rPr lang="zh-TW" altLang="en-US" dirty="0" smtClean="0"/>
            <a:t>建立緊急應變計畫</a:t>
          </a:r>
          <a:endParaRPr lang="zh-TW" altLang="en-US" dirty="0"/>
        </a:p>
      </dgm:t>
    </dgm:pt>
    <dgm:pt modelId="{AE1FAEC0-E450-4600-A62E-0C71B0033474}" type="parTrans" cxnId="{0151CCB1-FDE8-44E8-9F6F-4462F0AE434D}">
      <dgm:prSet/>
      <dgm:spPr/>
      <dgm:t>
        <a:bodyPr/>
        <a:lstStyle/>
        <a:p>
          <a:endParaRPr lang="zh-TW" altLang="en-US"/>
        </a:p>
      </dgm:t>
    </dgm:pt>
    <dgm:pt modelId="{FA8D1FB4-55CB-4E89-B10C-779748D92057}" type="sibTrans" cxnId="{0151CCB1-FDE8-44E8-9F6F-4462F0AE434D}">
      <dgm:prSet/>
      <dgm:spPr/>
      <dgm:t>
        <a:bodyPr/>
        <a:lstStyle/>
        <a:p>
          <a:endParaRPr lang="zh-TW" altLang="en-US"/>
        </a:p>
      </dgm:t>
    </dgm:pt>
    <dgm:pt modelId="{BF0EA5E4-DFBE-4BE2-A5D8-E332BCA4CE1D}">
      <dgm:prSet phldrT="[文字]"/>
      <dgm:spPr/>
      <dgm:t>
        <a:bodyPr/>
        <a:lstStyle/>
        <a:p>
          <a:r>
            <a:rPr lang="zh-TW" altLang="en-US" dirty="0" smtClean="0"/>
            <a:t>識別方法</a:t>
          </a:r>
          <a:endParaRPr lang="zh-TW" altLang="en-US" dirty="0"/>
        </a:p>
      </dgm:t>
    </dgm:pt>
    <dgm:pt modelId="{5EF26118-33DC-4D64-82EC-2C2F772AEC53}" type="parTrans" cxnId="{E45CFB37-66F8-41BA-A51D-73BB9B5C1506}">
      <dgm:prSet/>
      <dgm:spPr/>
      <dgm:t>
        <a:bodyPr/>
        <a:lstStyle/>
        <a:p>
          <a:endParaRPr lang="zh-TW" altLang="en-US"/>
        </a:p>
      </dgm:t>
    </dgm:pt>
    <dgm:pt modelId="{45E83743-A710-4322-91B8-03DB20D3D267}" type="sibTrans" cxnId="{E45CFB37-66F8-41BA-A51D-73BB9B5C1506}">
      <dgm:prSet/>
      <dgm:spPr/>
      <dgm:t>
        <a:bodyPr/>
        <a:lstStyle/>
        <a:p>
          <a:endParaRPr lang="zh-TW" altLang="en-US"/>
        </a:p>
      </dgm:t>
    </dgm:pt>
    <dgm:pt modelId="{9567BA00-B322-42AA-B74F-C50E4AE05B72}">
      <dgm:prSet phldrT="[文字]"/>
      <dgm:spPr/>
      <dgm:t>
        <a:bodyPr/>
        <a:lstStyle/>
        <a:p>
          <a:r>
            <a:rPr lang="zh-TW" altLang="en-US" dirty="0" smtClean="0"/>
            <a:t>將方法整合進系統架構</a:t>
          </a:r>
          <a:endParaRPr lang="zh-TW" altLang="en-US" dirty="0"/>
        </a:p>
      </dgm:t>
    </dgm:pt>
    <dgm:pt modelId="{215AF9B6-FA25-4544-BE48-311A6A373A25}" type="parTrans" cxnId="{2A447C4C-81F6-4BE1-86F1-77143A2274EF}">
      <dgm:prSet/>
      <dgm:spPr/>
      <dgm:t>
        <a:bodyPr/>
        <a:lstStyle/>
        <a:p>
          <a:endParaRPr lang="zh-TW" altLang="en-US"/>
        </a:p>
      </dgm:t>
    </dgm:pt>
    <dgm:pt modelId="{94642229-3476-4F60-88DC-7E6CB6DEB9B9}" type="sibTrans" cxnId="{2A447C4C-81F6-4BE1-86F1-77143A2274EF}">
      <dgm:prSet/>
      <dgm:spPr/>
      <dgm:t>
        <a:bodyPr/>
        <a:lstStyle/>
        <a:p>
          <a:endParaRPr lang="zh-TW" altLang="en-US"/>
        </a:p>
      </dgm:t>
    </dgm:pt>
    <dgm:pt modelId="{9801C90E-84D1-46BC-A8F5-920A2A875314}">
      <dgm:prSet phldrT="[文字]"/>
      <dgm:spPr/>
      <dgm:t>
        <a:bodyPr/>
        <a:lstStyle/>
        <a:p>
          <a:r>
            <a:rPr lang="zh-TW" altLang="en-US" dirty="0" smtClean="0"/>
            <a:t>建立測試的目標</a:t>
          </a:r>
          <a:endParaRPr lang="zh-TW" altLang="en-US" dirty="0"/>
        </a:p>
      </dgm:t>
    </dgm:pt>
    <dgm:pt modelId="{3CF5A713-C74D-44C0-AE3A-A3DDD7A02655}" type="parTrans" cxnId="{25FF22BF-A2F0-4E24-815C-C6A8AFC93584}">
      <dgm:prSet/>
      <dgm:spPr/>
      <dgm:t>
        <a:bodyPr/>
        <a:lstStyle/>
        <a:p>
          <a:endParaRPr lang="zh-TW" altLang="en-US"/>
        </a:p>
      </dgm:t>
    </dgm:pt>
    <dgm:pt modelId="{89F69119-C5EA-4A92-B2EA-ABE02E541A2A}" type="sibTrans" cxnId="{25FF22BF-A2F0-4E24-815C-C6A8AFC93584}">
      <dgm:prSet/>
      <dgm:spPr/>
      <dgm:t>
        <a:bodyPr/>
        <a:lstStyle/>
        <a:p>
          <a:endParaRPr lang="zh-TW" altLang="en-US"/>
        </a:p>
      </dgm:t>
    </dgm:pt>
    <dgm:pt modelId="{09E7AB1A-B964-4D7F-B793-95AB2BE82CD1}">
      <dgm:prSet phldrT="[文字]"/>
      <dgm:spPr/>
      <dgm:t>
        <a:bodyPr/>
        <a:lstStyle/>
        <a:p>
          <a:r>
            <a:rPr lang="zh-TW" altLang="en-US" dirty="0" smtClean="0"/>
            <a:t>設定成功的標準</a:t>
          </a:r>
          <a:endParaRPr lang="zh-TW" altLang="en-US" dirty="0"/>
        </a:p>
      </dgm:t>
    </dgm:pt>
    <dgm:pt modelId="{2C163997-BE61-4143-B4FF-A745BB3FF704}" type="parTrans" cxnId="{1ADCB000-3C3F-4C76-80F2-C7535F01D643}">
      <dgm:prSet/>
      <dgm:spPr/>
      <dgm:t>
        <a:bodyPr/>
        <a:lstStyle/>
        <a:p>
          <a:endParaRPr lang="zh-TW" altLang="en-US"/>
        </a:p>
      </dgm:t>
    </dgm:pt>
    <dgm:pt modelId="{557F2E3D-B772-4320-AA3D-4C1C882D9358}" type="sibTrans" cxnId="{1ADCB000-3C3F-4C76-80F2-C7535F01D643}">
      <dgm:prSet/>
      <dgm:spPr/>
      <dgm:t>
        <a:bodyPr/>
        <a:lstStyle/>
        <a:p>
          <a:endParaRPr lang="zh-TW" altLang="en-US"/>
        </a:p>
      </dgm:t>
    </dgm:pt>
    <dgm:pt modelId="{34B46D41-E9D0-4852-ABDB-99DD6EF6FE50}">
      <dgm:prSet phldrT="[文字]"/>
      <dgm:spPr/>
      <dgm:t>
        <a:bodyPr/>
        <a:lstStyle/>
        <a:p>
          <a:r>
            <a:rPr lang="zh-TW" altLang="en-US" dirty="0" smtClean="0"/>
            <a:t>記錄經驗</a:t>
          </a:r>
          <a:endParaRPr lang="zh-TW" altLang="en-US" dirty="0"/>
        </a:p>
      </dgm:t>
    </dgm:pt>
    <dgm:pt modelId="{90953202-84D5-4F2C-AB5A-FC91B43696EF}" type="parTrans" cxnId="{BD66BBDB-A2E0-4DBB-8A40-8A0E3F53B7B6}">
      <dgm:prSet/>
      <dgm:spPr/>
      <dgm:t>
        <a:bodyPr/>
        <a:lstStyle/>
        <a:p>
          <a:endParaRPr lang="zh-TW" altLang="en-US"/>
        </a:p>
      </dgm:t>
    </dgm:pt>
    <dgm:pt modelId="{682422E5-14DD-444C-95DF-40B6C92429AB}" type="sibTrans" cxnId="{BD66BBDB-A2E0-4DBB-8A40-8A0E3F53B7B6}">
      <dgm:prSet/>
      <dgm:spPr/>
      <dgm:t>
        <a:bodyPr/>
        <a:lstStyle/>
        <a:p>
          <a:endParaRPr lang="zh-TW" altLang="en-US"/>
        </a:p>
      </dgm:t>
    </dgm:pt>
    <dgm:pt modelId="{1C80E747-70DE-479F-9604-91C712F3927A}">
      <dgm:prSet phldrT="[文字]"/>
      <dgm:spPr/>
      <dgm:t>
        <a:bodyPr/>
        <a:lstStyle/>
        <a:p>
          <a:r>
            <a:rPr lang="zh-TW" altLang="en-US" dirty="0" smtClean="0"/>
            <a:t>整合進計畫</a:t>
          </a:r>
          <a:endParaRPr lang="zh-TW" altLang="en-US" dirty="0"/>
        </a:p>
      </dgm:t>
    </dgm:pt>
    <dgm:pt modelId="{A23447FD-3696-4C90-AB45-5F4092938116}" type="parTrans" cxnId="{F46888E5-A6CA-444D-A22C-7F50313BA0D8}">
      <dgm:prSet/>
      <dgm:spPr/>
      <dgm:t>
        <a:bodyPr/>
        <a:lstStyle/>
        <a:p>
          <a:endParaRPr lang="zh-TW" altLang="en-US"/>
        </a:p>
      </dgm:t>
    </dgm:pt>
    <dgm:pt modelId="{CBE2CAAA-6626-4E4C-B8D6-D298EEE6AC1F}" type="sibTrans" cxnId="{F46888E5-A6CA-444D-A22C-7F50313BA0D8}">
      <dgm:prSet/>
      <dgm:spPr/>
      <dgm:t>
        <a:bodyPr/>
        <a:lstStyle/>
        <a:p>
          <a:endParaRPr lang="zh-TW" altLang="en-US"/>
        </a:p>
      </dgm:t>
    </dgm:pt>
    <dgm:pt modelId="{7461A809-FCD7-4625-A8E4-51653BCA0450}">
      <dgm:prSet phldrT="[文字]"/>
      <dgm:spPr/>
      <dgm:t>
        <a:bodyPr/>
        <a:lstStyle/>
        <a:p>
          <a:r>
            <a:rPr lang="zh-TW" altLang="en-US" dirty="0" smtClean="0"/>
            <a:t>訓練員工</a:t>
          </a:r>
          <a:endParaRPr lang="zh-TW" altLang="en-US" dirty="0"/>
        </a:p>
      </dgm:t>
    </dgm:pt>
    <dgm:pt modelId="{B4195412-512B-4130-8DF2-0AF200BEB6BD}" type="parTrans" cxnId="{B78911D6-8919-4B21-89BB-CFF83A9C6AF0}">
      <dgm:prSet/>
      <dgm:spPr/>
      <dgm:t>
        <a:bodyPr/>
        <a:lstStyle/>
        <a:p>
          <a:endParaRPr lang="zh-TW" altLang="en-US"/>
        </a:p>
      </dgm:t>
    </dgm:pt>
    <dgm:pt modelId="{9EC52899-FC53-4744-9B9A-1FEF866324E9}" type="sibTrans" cxnId="{B78911D6-8919-4B21-89BB-CFF83A9C6AF0}">
      <dgm:prSet/>
      <dgm:spPr/>
      <dgm:t>
        <a:bodyPr/>
        <a:lstStyle/>
        <a:p>
          <a:endParaRPr lang="zh-TW" altLang="en-US"/>
        </a:p>
      </dgm:t>
    </dgm:pt>
    <dgm:pt modelId="{9B9B8905-967F-4AB4-8FAC-9937087DFF76}">
      <dgm:prSet phldrT="[文字]"/>
      <dgm:spPr/>
      <dgm:t>
        <a:bodyPr/>
        <a:lstStyle/>
        <a:p>
          <a:r>
            <a:rPr lang="zh-TW" altLang="en-US" dirty="0" smtClean="0"/>
            <a:t>檢討及更新計畫</a:t>
          </a:r>
          <a:endParaRPr lang="zh-TW" altLang="en-US" dirty="0"/>
        </a:p>
      </dgm:t>
    </dgm:pt>
    <dgm:pt modelId="{83347954-CA20-4F8D-ACC1-5BE115D9311E}" type="parTrans" cxnId="{94508190-A37E-4430-81AB-E7F8C25B6DAA}">
      <dgm:prSet/>
      <dgm:spPr/>
      <dgm:t>
        <a:bodyPr/>
        <a:lstStyle/>
        <a:p>
          <a:endParaRPr lang="zh-TW" altLang="en-US"/>
        </a:p>
      </dgm:t>
    </dgm:pt>
    <dgm:pt modelId="{3A9CD160-DE75-4472-8EA6-F2D5E3946A33}" type="sibTrans" cxnId="{94508190-A37E-4430-81AB-E7F8C25B6DAA}">
      <dgm:prSet/>
      <dgm:spPr/>
      <dgm:t>
        <a:bodyPr/>
        <a:lstStyle/>
        <a:p>
          <a:endParaRPr lang="zh-TW" altLang="en-US"/>
        </a:p>
      </dgm:t>
    </dgm:pt>
    <dgm:pt modelId="{E830FDA8-00DB-4745-A041-83AD6325DBEA}">
      <dgm:prSet phldrT="[文字]"/>
      <dgm:spPr/>
      <dgm:t>
        <a:bodyPr/>
        <a:lstStyle/>
        <a:p>
          <a:r>
            <a:rPr lang="zh-TW" altLang="en-US" dirty="0" smtClean="0"/>
            <a:t>協調內、外部組織</a:t>
          </a:r>
          <a:endParaRPr lang="zh-TW" altLang="en-US" dirty="0"/>
        </a:p>
      </dgm:t>
    </dgm:pt>
    <dgm:pt modelId="{ECFB9608-9639-42EB-9D5D-46BB2497C722}" type="parTrans" cxnId="{F45CB545-ED71-4553-88A2-D58B6639378E}">
      <dgm:prSet/>
      <dgm:spPr/>
      <dgm:t>
        <a:bodyPr/>
        <a:lstStyle/>
        <a:p>
          <a:endParaRPr lang="zh-TW" altLang="en-US"/>
        </a:p>
      </dgm:t>
    </dgm:pt>
    <dgm:pt modelId="{4B95383F-C21B-4E88-857A-8E2E8CD855D8}" type="sibTrans" cxnId="{F45CB545-ED71-4553-88A2-D58B6639378E}">
      <dgm:prSet/>
      <dgm:spPr/>
      <dgm:t>
        <a:bodyPr/>
        <a:lstStyle/>
        <a:p>
          <a:endParaRPr lang="zh-TW" altLang="en-US"/>
        </a:p>
      </dgm:t>
    </dgm:pt>
    <dgm:pt modelId="{4A528F57-8029-4416-8256-D5CC3CA29E58}">
      <dgm:prSet phldrT="[文字]"/>
      <dgm:spPr/>
      <dgm:t>
        <a:bodyPr/>
        <a:lstStyle/>
        <a:p>
          <a:r>
            <a:rPr lang="zh-TW" altLang="en-US" dirty="0" smtClean="0"/>
            <a:t>控制文件的分發</a:t>
          </a:r>
          <a:endParaRPr lang="zh-TW" altLang="en-US" dirty="0"/>
        </a:p>
      </dgm:t>
    </dgm:pt>
    <dgm:pt modelId="{97774D2A-4C7D-4E8E-8D9D-DA2FC9ABB12E}" type="parTrans" cxnId="{0257655E-4731-4418-8BF4-A8CDCBFF5FB4}">
      <dgm:prSet/>
      <dgm:spPr/>
      <dgm:t>
        <a:bodyPr/>
        <a:lstStyle/>
        <a:p>
          <a:endParaRPr lang="zh-TW" altLang="en-US"/>
        </a:p>
      </dgm:t>
    </dgm:pt>
    <dgm:pt modelId="{5F365C4C-8A96-4DAF-95D4-99AEAC9FFB8A}" type="sibTrans" cxnId="{0257655E-4731-4418-8BF4-A8CDCBFF5FB4}">
      <dgm:prSet/>
      <dgm:spPr/>
      <dgm:t>
        <a:bodyPr/>
        <a:lstStyle/>
        <a:p>
          <a:endParaRPr lang="zh-TW" altLang="en-US"/>
        </a:p>
      </dgm:t>
    </dgm:pt>
    <dgm:pt modelId="{AC74D4AE-07F1-4B42-8379-E51975DF0774}">
      <dgm:prSet phldrT="[文字]"/>
      <dgm:spPr/>
      <dgm:t>
        <a:bodyPr/>
        <a:lstStyle/>
        <a:p>
          <a:r>
            <a:rPr lang="zh-TW" altLang="en-US" dirty="0" smtClean="0"/>
            <a:t>控制文件的變更</a:t>
          </a:r>
          <a:endParaRPr lang="zh-TW" altLang="en-US" dirty="0"/>
        </a:p>
      </dgm:t>
    </dgm:pt>
    <dgm:pt modelId="{D5F64521-A05D-46D3-8038-0FBB1486466A}" type="parTrans" cxnId="{6C161135-4573-429F-ABB3-65478B9A5C7B}">
      <dgm:prSet/>
      <dgm:spPr/>
      <dgm:t>
        <a:bodyPr/>
        <a:lstStyle/>
        <a:p>
          <a:endParaRPr lang="zh-TW" altLang="en-US"/>
        </a:p>
      </dgm:t>
    </dgm:pt>
    <dgm:pt modelId="{31925AE7-78EB-4304-9A61-8E3A04F5FB49}" type="sibTrans" cxnId="{6C161135-4573-429F-ABB3-65478B9A5C7B}">
      <dgm:prSet/>
      <dgm:spPr/>
      <dgm:t>
        <a:bodyPr/>
        <a:lstStyle/>
        <a:p>
          <a:endParaRPr lang="zh-TW" altLang="en-US"/>
        </a:p>
      </dgm:t>
    </dgm:pt>
    <dgm:pt modelId="{F6B65894-C9C2-4DF5-A4F0-BD4AC06A2F7A}">
      <dgm:prSet phldrT="[文字]"/>
      <dgm:spPr/>
      <dgm:t>
        <a:bodyPr/>
        <a:lstStyle/>
        <a:p>
          <a:r>
            <a:rPr lang="zh-TW" altLang="en-US" dirty="0" smtClean="0"/>
            <a:t>復原階段</a:t>
          </a:r>
          <a:endParaRPr lang="zh-TW" altLang="en-US" dirty="0"/>
        </a:p>
      </dgm:t>
    </dgm:pt>
    <dgm:pt modelId="{ECFEC8A9-5650-4AE0-A468-07998CDA2927}" type="parTrans" cxnId="{11F5C260-FF1C-4DD0-B4B3-FCFA8DB2158F}">
      <dgm:prSet/>
      <dgm:spPr/>
      <dgm:t>
        <a:bodyPr/>
        <a:lstStyle/>
        <a:p>
          <a:endParaRPr lang="zh-TW" altLang="en-US"/>
        </a:p>
      </dgm:t>
    </dgm:pt>
    <dgm:pt modelId="{031BE746-116C-495C-8154-80EE7033C094}" type="sibTrans" cxnId="{11F5C260-FF1C-4DD0-B4B3-FCFA8DB2158F}">
      <dgm:prSet/>
      <dgm:spPr/>
      <dgm:t>
        <a:bodyPr/>
        <a:lstStyle/>
        <a:p>
          <a:endParaRPr lang="zh-TW" altLang="en-US"/>
        </a:p>
      </dgm:t>
    </dgm:pt>
    <dgm:pt modelId="{D890D0DB-6026-4D94-9012-5E7C6934AA25}">
      <dgm:prSet phldrT="[文字]"/>
      <dgm:spPr/>
      <dgm:t>
        <a:bodyPr/>
        <a:lstStyle/>
        <a:p>
          <a:r>
            <a:rPr lang="zh-TW" altLang="en-US" dirty="0" smtClean="0"/>
            <a:t>重建階段</a:t>
          </a:r>
          <a:endParaRPr lang="zh-TW" altLang="en-US" dirty="0"/>
        </a:p>
      </dgm:t>
    </dgm:pt>
    <dgm:pt modelId="{E79C0904-A2D2-49AE-89F5-D3CDF311D8CC}" type="parTrans" cxnId="{3134907E-6421-4C85-AD89-2AF8B73C0575}">
      <dgm:prSet/>
      <dgm:spPr/>
      <dgm:t>
        <a:bodyPr/>
        <a:lstStyle/>
        <a:p>
          <a:endParaRPr lang="zh-TW" altLang="en-US"/>
        </a:p>
      </dgm:t>
    </dgm:pt>
    <dgm:pt modelId="{F1684719-8E96-4D8C-B55C-50F5A1C5060C}" type="sibTrans" cxnId="{3134907E-6421-4C85-AD89-2AF8B73C0575}">
      <dgm:prSet/>
      <dgm:spPr/>
      <dgm:t>
        <a:bodyPr/>
        <a:lstStyle/>
        <a:p>
          <a:endParaRPr lang="zh-TW" altLang="en-US"/>
        </a:p>
      </dgm:t>
    </dgm:pt>
    <dgm:pt modelId="{77767346-001B-4260-835C-5DABAB3D063B}">
      <dgm:prSet phldrT="[文字]"/>
      <dgm:spPr/>
      <dgm:t>
        <a:bodyPr/>
        <a:lstStyle/>
        <a:p>
          <a:r>
            <a:rPr lang="zh-TW" altLang="en-US" dirty="0" smtClean="0"/>
            <a:t>通知與啟動階段</a:t>
          </a:r>
          <a:endParaRPr lang="zh-TW" altLang="en-US" dirty="0"/>
        </a:p>
      </dgm:t>
    </dgm:pt>
    <dgm:pt modelId="{BA4537D2-E58D-4BC1-AFC5-E569D83B439A}" type="parTrans" cxnId="{BDFD3B88-4074-4B59-95FC-62E06FC55C14}">
      <dgm:prSet/>
      <dgm:spPr/>
      <dgm:t>
        <a:bodyPr/>
        <a:lstStyle/>
        <a:p>
          <a:endParaRPr lang="zh-TW" altLang="en-US"/>
        </a:p>
      </dgm:t>
    </dgm:pt>
    <dgm:pt modelId="{99B80D13-7569-46AE-B289-B493C9E4EB49}" type="sibTrans" cxnId="{BDFD3B88-4074-4B59-95FC-62E06FC55C14}">
      <dgm:prSet/>
      <dgm:spPr/>
      <dgm:t>
        <a:bodyPr/>
        <a:lstStyle/>
        <a:p>
          <a:endParaRPr lang="zh-TW" altLang="en-US"/>
        </a:p>
      </dgm:t>
    </dgm:pt>
    <dgm:pt modelId="{40FE0E31-55F5-45E1-A259-6F4293502B0D}" type="pres">
      <dgm:prSet presAssocID="{FEF0617F-FC5A-4224-A64F-D7215E3D15FA}" presName="Name0" presStyleCnt="0">
        <dgm:presLayoutVars>
          <dgm:chPref val="3"/>
          <dgm:dir/>
          <dgm:animLvl val="lvl"/>
          <dgm:resizeHandles/>
        </dgm:presLayoutVars>
      </dgm:prSet>
      <dgm:spPr/>
      <dgm:t>
        <a:bodyPr/>
        <a:lstStyle/>
        <a:p>
          <a:endParaRPr lang="zh-TW" altLang="en-US"/>
        </a:p>
      </dgm:t>
    </dgm:pt>
    <dgm:pt modelId="{50744721-6C9C-4EB5-A582-0611CA713406}" type="pres">
      <dgm:prSet presAssocID="{536C2C82-E420-4828-AD3E-14763085463A}" presName="horFlow" presStyleCnt="0"/>
      <dgm:spPr/>
    </dgm:pt>
    <dgm:pt modelId="{08818174-3320-4FE5-BF15-50B97247900A}" type="pres">
      <dgm:prSet presAssocID="{536C2C82-E420-4828-AD3E-14763085463A}" presName="bigChev" presStyleLbl="node1" presStyleIdx="0" presStyleCnt="7" custScaleX="151187"/>
      <dgm:spPr/>
      <dgm:t>
        <a:bodyPr/>
        <a:lstStyle/>
        <a:p>
          <a:endParaRPr lang="zh-TW" altLang="en-US"/>
        </a:p>
      </dgm:t>
    </dgm:pt>
    <dgm:pt modelId="{0038D188-2A4E-450B-A9A2-57ED7113D565}" type="pres">
      <dgm:prSet presAssocID="{EC131DDC-1FEA-4148-8AAE-FA87F68A061B}" presName="parTrans" presStyleCnt="0"/>
      <dgm:spPr/>
    </dgm:pt>
    <dgm:pt modelId="{BEF19725-6957-4460-A29A-0EF34FB9C65C}" type="pres">
      <dgm:prSet presAssocID="{33BB72EF-C08A-440D-B89C-F69CF70D8DC3}" presName="node" presStyleLbl="alignAccFollowNode1" presStyleIdx="0" presStyleCnt="24">
        <dgm:presLayoutVars>
          <dgm:bulletEnabled val="1"/>
        </dgm:presLayoutVars>
      </dgm:prSet>
      <dgm:spPr/>
      <dgm:t>
        <a:bodyPr/>
        <a:lstStyle/>
        <a:p>
          <a:endParaRPr lang="zh-TW" altLang="en-US"/>
        </a:p>
      </dgm:t>
    </dgm:pt>
    <dgm:pt modelId="{EDB34A97-43B0-48DC-8CFA-54C905128971}" type="pres">
      <dgm:prSet presAssocID="{199556BF-B0C2-44AC-AF6E-47A1AEC9AA53}" presName="sibTrans" presStyleCnt="0"/>
      <dgm:spPr/>
    </dgm:pt>
    <dgm:pt modelId="{BCF3733D-47A6-467F-A187-3795F16918B9}" type="pres">
      <dgm:prSet presAssocID="{96D1FBA3-9C49-4F41-AFA8-8EB9C286CA82}" presName="node" presStyleLbl="alignAccFollowNode1" presStyleIdx="1" presStyleCnt="24">
        <dgm:presLayoutVars>
          <dgm:bulletEnabled val="1"/>
        </dgm:presLayoutVars>
      </dgm:prSet>
      <dgm:spPr/>
      <dgm:t>
        <a:bodyPr/>
        <a:lstStyle/>
        <a:p>
          <a:endParaRPr lang="zh-TW" altLang="en-US"/>
        </a:p>
      </dgm:t>
    </dgm:pt>
    <dgm:pt modelId="{8D2E3E0A-CBEF-4DB1-8560-3306A43F6EB4}" type="pres">
      <dgm:prSet presAssocID="{651C39C8-EBD5-4DFF-8E26-74CAF678DC4B}" presName="sibTrans" presStyleCnt="0"/>
      <dgm:spPr/>
    </dgm:pt>
    <dgm:pt modelId="{73F3AE7D-C239-4837-9C92-C8B9AE875BF4}" type="pres">
      <dgm:prSet presAssocID="{68D855D6-9448-4A26-9A97-AA92C9167EBA}" presName="node" presStyleLbl="alignAccFollowNode1" presStyleIdx="2" presStyleCnt="24">
        <dgm:presLayoutVars>
          <dgm:bulletEnabled val="1"/>
        </dgm:presLayoutVars>
      </dgm:prSet>
      <dgm:spPr/>
      <dgm:t>
        <a:bodyPr/>
        <a:lstStyle/>
        <a:p>
          <a:endParaRPr lang="zh-TW" altLang="en-US"/>
        </a:p>
      </dgm:t>
    </dgm:pt>
    <dgm:pt modelId="{A008943B-1B20-42C0-877C-F93951578011}" type="pres">
      <dgm:prSet presAssocID="{26D1399F-C7D2-4859-89B4-1158BC986DBE}" presName="sibTrans" presStyleCnt="0"/>
      <dgm:spPr/>
    </dgm:pt>
    <dgm:pt modelId="{E4E5C24B-AB52-43BF-AE22-32BA91693DDD}" type="pres">
      <dgm:prSet presAssocID="{B701B161-6BCD-4134-9DFC-54E642F0F3C7}" presName="node" presStyleLbl="alignAccFollowNode1" presStyleIdx="3" presStyleCnt="24">
        <dgm:presLayoutVars>
          <dgm:bulletEnabled val="1"/>
        </dgm:presLayoutVars>
      </dgm:prSet>
      <dgm:spPr/>
      <dgm:t>
        <a:bodyPr/>
        <a:lstStyle/>
        <a:p>
          <a:endParaRPr lang="zh-TW" altLang="en-US"/>
        </a:p>
      </dgm:t>
    </dgm:pt>
    <dgm:pt modelId="{7F53D4F1-42A9-4958-A582-5E93DD5C2CD8}" type="pres">
      <dgm:prSet presAssocID="{536C2C82-E420-4828-AD3E-14763085463A}" presName="vSp" presStyleCnt="0"/>
      <dgm:spPr/>
    </dgm:pt>
    <dgm:pt modelId="{F7269019-11E0-4F70-A6D0-D26AE554FA9D}" type="pres">
      <dgm:prSet presAssocID="{9D2B8194-43E0-442A-B69A-3188E5B4974F}" presName="horFlow" presStyleCnt="0"/>
      <dgm:spPr/>
    </dgm:pt>
    <dgm:pt modelId="{F47378D0-6ED1-44E8-93A3-CD630CDD5E56}" type="pres">
      <dgm:prSet presAssocID="{9D2B8194-43E0-442A-B69A-3188E5B4974F}" presName="bigChev" presStyleLbl="node1" presStyleIdx="1" presStyleCnt="7" custScaleX="152767"/>
      <dgm:spPr/>
      <dgm:t>
        <a:bodyPr/>
        <a:lstStyle/>
        <a:p>
          <a:endParaRPr lang="zh-TW" altLang="en-US"/>
        </a:p>
      </dgm:t>
    </dgm:pt>
    <dgm:pt modelId="{B078BC86-C55A-48CB-B3B8-6B722078DCA6}" type="pres">
      <dgm:prSet presAssocID="{20019006-026C-4A5B-B0E0-AE5E85DC75F9}" presName="parTrans" presStyleCnt="0"/>
      <dgm:spPr/>
    </dgm:pt>
    <dgm:pt modelId="{46B40344-8331-4E1C-BAF6-61829692F5B8}" type="pres">
      <dgm:prSet presAssocID="{015634CB-1F27-481E-A0D8-891C7964F4CA}" presName="node" presStyleLbl="alignAccFollowNode1" presStyleIdx="4" presStyleCnt="24">
        <dgm:presLayoutVars>
          <dgm:bulletEnabled val="1"/>
        </dgm:presLayoutVars>
      </dgm:prSet>
      <dgm:spPr/>
      <dgm:t>
        <a:bodyPr/>
        <a:lstStyle/>
        <a:p>
          <a:endParaRPr lang="zh-TW" altLang="en-US"/>
        </a:p>
      </dgm:t>
    </dgm:pt>
    <dgm:pt modelId="{1FCE9D45-4FB8-4CE6-B40D-3909CF33775B}" type="pres">
      <dgm:prSet presAssocID="{FAA7FA3F-C029-4911-B3C4-17E54195E843}" presName="sibTrans" presStyleCnt="0"/>
      <dgm:spPr/>
    </dgm:pt>
    <dgm:pt modelId="{1F6E7745-3122-4BDC-BBED-EB9B4F0787BD}" type="pres">
      <dgm:prSet presAssocID="{D5F134C1-FC32-4849-A00E-5763B6EDF5A9}" presName="node" presStyleLbl="alignAccFollowNode1" presStyleIdx="5" presStyleCnt="24">
        <dgm:presLayoutVars>
          <dgm:bulletEnabled val="1"/>
        </dgm:presLayoutVars>
      </dgm:prSet>
      <dgm:spPr/>
      <dgm:t>
        <a:bodyPr/>
        <a:lstStyle/>
        <a:p>
          <a:endParaRPr lang="zh-TW" altLang="en-US"/>
        </a:p>
      </dgm:t>
    </dgm:pt>
    <dgm:pt modelId="{9B4DDB56-51F0-4542-A43C-10A40FA12B1C}" type="pres">
      <dgm:prSet presAssocID="{D1352EC8-6A0C-4890-A193-4B13396C5C27}" presName="sibTrans" presStyleCnt="0"/>
      <dgm:spPr/>
    </dgm:pt>
    <dgm:pt modelId="{4F663EC7-0EC7-474F-9E55-A4A76C72F15C}" type="pres">
      <dgm:prSet presAssocID="{8607C5F5-7F0C-42DF-9FA4-924C6DDD112E}" presName="node" presStyleLbl="alignAccFollowNode1" presStyleIdx="6" presStyleCnt="24">
        <dgm:presLayoutVars>
          <dgm:bulletEnabled val="1"/>
        </dgm:presLayoutVars>
      </dgm:prSet>
      <dgm:spPr/>
      <dgm:t>
        <a:bodyPr/>
        <a:lstStyle/>
        <a:p>
          <a:endParaRPr lang="zh-TW" altLang="en-US"/>
        </a:p>
      </dgm:t>
    </dgm:pt>
    <dgm:pt modelId="{7024F188-8215-4073-9DDF-888262D356AC}" type="pres">
      <dgm:prSet presAssocID="{9D2B8194-43E0-442A-B69A-3188E5B4974F}" presName="vSp" presStyleCnt="0"/>
      <dgm:spPr/>
    </dgm:pt>
    <dgm:pt modelId="{0EDE94D4-AF13-4DE6-B4E3-7DC868DB8FE6}" type="pres">
      <dgm:prSet presAssocID="{3382DC8D-57B0-449B-B233-CEB3F2072A41}" presName="horFlow" presStyleCnt="0"/>
      <dgm:spPr/>
    </dgm:pt>
    <dgm:pt modelId="{C059F0FA-E867-4D23-A518-0592A5AA81AB}" type="pres">
      <dgm:prSet presAssocID="{3382DC8D-57B0-449B-B233-CEB3F2072A41}" presName="bigChev" presStyleLbl="node1" presStyleIdx="2" presStyleCnt="7" custScaleX="152767"/>
      <dgm:spPr/>
      <dgm:t>
        <a:bodyPr/>
        <a:lstStyle/>
        <a:p>
          <a:endParaRPr lang="zh-TW" altLang="en-US"/>
        </a:p>
      </dgm:t>
    </dgm:pt>
    <dgm:pt modelId="{BFA5C0F8-688C-4E52-A17A-A6FBAB8C7DF7}" type="pres">
      <dgm:prSet presAssocID="{4B1D482F-1C72-4E9C-B8E7-8ED46A73D004}" presName="parTrans" presStyleCnt="0"/>
      <dgm:spPr/>
    </dgm:pt>
    <dgm:pt modelId="{5AF322F3-653B-46B2-86CB-E7C47D05FD88}" type="pres">
      <dgm:prSet presAssocID="{1BFD0921-CF8C-431E-9036-DA79A192D241}" presName="node" presStyleLbl="alignAccFollowNode1" presStyleIdx="7" presStyleCnt="24">
        <dgm:presLayoutVars>
          <dgm:bulletEnabled val="1"/>
        </dgm:presLayoutVars>
      </dgm:prSet>
      <dgm:spPr/>
      <dgm:t>
        <a:bodyPr/>
        <a:lstStyle/>
        <a:p>
          <a:endParaRPr lang="zh-TW" altLang="en-US"/>
        </a:p>
      </dgm:t>
    </dgm:pt>
    <dgm:pt modelId="{40FE96A6-41C7-400B-8FD1-2BFCEED7E3DE}" type="pres">
      <dgm:prSet presAssocID="{E211A29B-B2DE-426E-BCE3-7BD720D50D95}" presName="sibTrans" presStyleCnt="0"/>
      <dgm:spPr/>
    </dgm:pt>
    <dgm:pt modelId="{507C1883-1CC8-4D47-8615-34C5CCDAF514}" type="pres">
      <dgm:prSet presAssocID="{CFC74D60-78BE-4DA9-A95C-EEEBCC119E92}" presName="node" presStyleLbl="alignAccFollowNode1" presStyleIdx="8" presStyleCnt="24">
        <dgm:presLayoutVars>
          <dgm:bulletEnabled val="1"/>
        </dgm:presLayoutVars>
      </dgm:prSet>
      <dgm:spPr/>
      <dgm:t>
        <a:bodyPr/>
        <a:lstStyle/>
        <a:p>
          <a:endParaRPr lang="zh-TW" altLang="en-US"/>
        </a:p>
      </dgm:t>
    </dgm:pt>
    <dgm:pt modelId="{D6647996-EAF8-40D1-BB2E-A79E42D9111A}" type="pres">
      <dgm:prSet presAssocID="{3382DC8D-57B0-449B-B233-CEB3F2072A41}" presName="vSp" presStyleCnt="0"/>
      <dgm:spPr/>
    </dgm:pt>
    <dgm:pt modelId="{814C161A-B429-414A-B007-F65655D4F4DF}" type="pres">
      <dgm:prSet presAssocID="{C8C2477B-848B-4DFB-916B-9E99167A57F8}" presName="horFlow" presStyleCnt="0"/>
      <dgm:spPr/>
    </dgm:pt>
    <dgm:pt modelId="{77804A3C-809A-463D-83F7-270C209B4F26}" type="pres">
      <dgm:prSet presAssocID="{C8C2477B-848B-4DFB-916B-9E99167A57F8}" presName="bigChev" presStyleLbl="node1" presStyleIdx="3" presStyleCnt="7" custScaleX="152767"/>
      <dgm:spPr/>
      <dgm:t>
        <a:bodyPr/>
        <a:lstStyle/>
        <a:p>
          <a:endParaRPr lang="zh-TW" altLang="en-US"/>
        </a:p>
      </dgm:t>
    </dgm:pt>
    <dgm:pt modelId="{75B2D289-1F4A-481D-AD3A-DC5697EE4A51}" type="pres">
      <dgm:prSet presAssocID="{5EF26118-33DC-4D64-82EC-2C2F772AEC53}" presName="parTrans" presStyleCnt="0"/>
      <dgm:spPr/>
    </dgm:pt>
    <dgm:pt modelId="{859030BA-937D-469E-AA54-DD56FE1AEE1F}" type="pres">
      <dgm:prSet presAssocID="{BF0EA5E4-DFBE-4BE2-A5D8-E332BCA4CE1D}" presName="node" presStyleLbl="alignAccFollowNode1" presStyleIdx="9" presStyleCnt="24">
        <dgm:presLayoutVars>
          <dgm:bulletEnabled val="1"/>
        </dgm:presLayoutVars>
      </dgm:prSet>
      <dgm:spPr/>
      <dgm:t>
        <a:bodyPr/>
        <a:lstStyle/>
        <a:p>
          <a:endParaRPr lang="zh-TW" altLang="en-US"/>
        </a:p>
      </dgm:t>
    </dgm:pt>
    <dgm:pt modelId="{8FDAF926-1D8E-4B4C-AC55-78A3710BCAB5}" type="pres">
      <dgm:prSet presAssocID="{45E83743-A710-4322-91B8-03DB20D3D267}" presName="sibTrans" presStyleCnt="0"/>
      <dgm:spPr/>
    </dgm:pt>
    <dgm:pt modelId="{00F6DDB1-A275-4133-A8AA-BC4BD68C3C1A}" type="pres">
      <dgm:prSet presAssocID="{9567BA00-B322-42AA-B74F-C50E4AE05B72}" presName="node" presStyleLbl="alignAccFollowNode1" presStyleIdx="10" presStyleCnt="24">
        <dgm:presLayoutVars>
          <dgm:bulletEnabled val="1"/>
        </dgm:presLayoutVars>
      </dgm:prSet>
      <dgm:spPr/>
      <dgm:t>
        <a:bodyPr/>
        <a:lstStyle/>
        <a:p>
          <a:endParaRPr lang="zh-TW" altLang="en-US"/>
        </a:p>
      </dgm:t>
    </dgm:pt>
    <dgm:pt modelId="{99DC9EBF-2C5F-436D-8D70-1ADCFF6BADF1}" type="pres">
      <dgm:prSet presAssocID="{C8C2477B-848B-4DFB-916B-9E99167A57F8}" presName="vSp" presStyleCnt="0"/>
      <dgm:spPr/>
    </dgm:pt>
    <dgm:pt modelId="{80EBEA5E-A259-4975-A1F0-38DFC1FA7A81}" type="pres">
      <dgm:prSet presAssocID="{F2FE2337-8857-43DD-A1EA-0DE18BECE0E3}" presName="horFlow" presStyleCnt="0"/>
      <dgm:spPr/>
    </dgm:pt>
    <dgm:pt modelId="{96926AB8-6976-48FA-B5BF-42382BFF5C49}" type="pres">
      <dgm:prSet presAssocID="{F2FE2337-8857-43DD-A1EA-0DE18BECE0E3}" presName="bigChev" presStyleLbl="node1" presStyleIdx="4" presStyleCnt="7" custScaleX="152766"/>
      <dgm:spPr/>
      <dgm:t>
        <a:bodyPr/>
        <a:lstStyle/>
        <a:p>
          <a:endParaRPr lang="zh-TW" altLang="en-US"/>
        </a:p>
      </dgm:t>
    </dgm:pt>
    <dgm:pt modelId="{FC2BA8FA-E867-49AC-ABDC-18FBCD06D120}" type="pres">
      <dgm:prSet presAssocID="{AD383F5E-4D27-4D4B-BFC7-5C7F682D423F}" presName="parTrans" presStyleCnt="0"/>
      <dgm:spPr/>
    </dgm:pt>
    <dgm:pt modelId="{AC0051D0-2827-40DE-9D50-FCC89FBB49D6}" type="pres">
      <dgm:prSet presAssocID="{E325DCD8-FBD8-43FF-83E9-FAC38D17788E}" presName="node" presStyleLbl="alignAccFollowNode1" presStyleIdx="11" presStyleCnt="24">
        <dgm:presLayoutVars>
          <dgm:bulletEnabled val="1"/>
        </dgm:presLayoutVars>
      </dgm:prSet>
      <dgm:spPr/>
      <dgm:t>
        <a:bodyPr/>
        <a:lstStyle/>
        <a:p>
          <a:endParaRPr lang="zh-TW" altLang="en-US"/>
        </a:p>
      </dgm:t>
    </dgm:pt>
    <dgm:pt modelId="{83B769E6-20D4-48B4-9ED5-7CBEB6CD309F}" type="pres">
      <dgm:prSet presAssocID="{8E9E9287-74D7-4EC5-9515-C62347C71C67}" presName="sibTrans" presStyleCnt="0"/>
      <dgm:spPr/>
    </dgm:pt>
    <dgm:pt modelId="{0028E2A6-60B8-402F-BA8D-2DF92958A06B}" type="pres">
      <dgm:prSet presAssocID="{77767346-001B-4260-835C-5DABAB3D063B}" presName="node" presStyleLbl="alignAccFollowNode1" presStyleIdx="12" presStyleCnt="24">
        <dgm:presLayoutVars>
          <dgm:bulletEnabled val="1"/>
        </dgm:presLayoutVars>
      </dgm:prSet>
      <dgm:spPr/>
      <dgm:t>
        <a:bodyPr/>
        <a:lstStyle/>
        <a:p>
          <a:endParaRPr lang="zh-TW" altLang="en-US"/>
        </a:p>
      </dgm:t>
    </dgm:pt>
    <dgm:pt modelId="{2A1E8143-9CF0-4220-BD07-B48CA67D222C}" type="pres">
      <dgm:prSet presAssocID="{99B80D13-7569-46AE-B289-B493C9E4EB49}" presName="sibTrans" presStyleCnt="0"/>
      <dgm:spPr/>
    </dgm:pt>
    <dgm:pt modelId="{5CF24A41-C96F-4419-8D60-DAC1F30E633F}" type="pres">
      <dgm:prSet presAssocID="{F6B65894-C9C2-4DF5-A4F0-BD4AC06A2F7A}" presName="node" presStyleLbl="alignAccFollowNode1" presStyleIdx="13" presStyleCnt="24">
        <dgm:presLayoutVars>
          <dgm:bulletEnabled val="1"/>
        </dgm:presLayoutVars>
      </dgm:prSet>
      <dgm:spPr/>
      <dgm:t>
        <a:bodyPr/>
        <a:lstStyle/>
        <a:p>
          <a:endParaRPr lang="zh-TW" altLang="en-US"/>
        </a:p>
      </dgm:t>
    </dgm:pt>
    <dgm:pt modelId="{048DA74C-94CC-4F37-AE18-3E7EEECC05A2}" type="pres">
      <dgm:prSet presAssocID="{031BE746-116C-495C-8154-80EE7033C094}" presName="sibTrans" presStyleCnt="0"/>
      <dgm:spPr/>
    </dgm:pt>
    <dgm:pt modelId="{5E4D6B72-8845-4B57-ACB6-D004CCC26794}" type="pres">
      <dgm:prSet presAssocID="{D890D0DB-6026-4D94-9012-5E7C6934AA25}" presName="node" presStyleLbl="alignAccFollowNode1" presStyleIdx="14" presStyleCnt="24">
        <dgm:presLayoutVars>
          <dgm:bulletEnabled val="1"/>
        </dgm:presLayoutVars>
      </dgm:prSet>
      <dgm:spPr/>
      <dgm:t>
        <a:bodyPr/>
        <a:lstStyle/>
        <a:p>
          <a:endParaRPr lang="zh-TW" altLang="en-US"/>
        </a:p>
      </dgm:t>
    </dgm:pt>
    <dgm:pt modelId="{EF61B674-0B6D-43A5-83FC-0E19C127241B}" type="pres">
      <dgm:prSet presAssocID="{F2FE2337-8857-43DD-A1EA-0DE18BECE0E3}" presName="vSp" presStyleCnt="0"/>
      <dgm:spPr/>
    </dgm:pt>
    <dgm:pt modelId="{EA3FB6F2-1A79-493B-A6D8-3530101E8204}" type="pres">
      <dgm:prSet presAssocID="{504E4BDF-431D-4CFE-98A4-F8C6F8F48E6F}" presName="horFlow" presStyleCnt="0"/>
      <dgm:spPr/>
    </dgm:pt>
    <dgm:pt modelId="{1DEC2FC6-4ACF-4FCA-A433-125D2D060D3F}" type="pres">
      <dgm:prSet presAssocID="{504E4BDF-431D-4CFE-98A4-F8C6F8F48E6F}" presName="bigChev" presStyleLbl="node1" presStyleIdx="5" presStyleCnt="7" custScaleX="152767"/>
      <dgm:spPr/>
      <dgm:t>
        <a:bodyPr/>
        <a:lstStyle/>
        <a:p>
          <a:endParaRPr lang="zh-TW" altLang="en-US"/>
        </a:p>
      </dgm:t>
    </dgm:pt>
    <dgm:pt modelId="{02C55CC7-9436-40F5-AC21-8CAC2EE756B1}" type="pres">
      <dgm:prSet presAssocID="{3CF5A713-C74D-44C0-AE3A-A3DDD7A02655}" presName="parTrans" presStyleCnt="0"/>
      <dgm:spPr/>
    </dgm:pt>
    <dgm:pt modelId="{C7E0EA43-4942-4616-BF4F-B990218977BF}" type="pres">
      <dgm:prSet presAssocID="{9801C90E-84D1-46BC-A8F5-920A2A875314}" presName="node" presStyleLbl="alignAccFollowNode1" presStyleIdx="15" presStyleCnt="24">
        <dgm:presLayoutVars>
          <dgm:bulletEnabled val="1"/>
        </dgm:presLayoutVars>
      </dgm:prSet>
      <dgm:spPr/>
      <dgm:t>
        <a:bodyPr/>
        <a:lstStyle/>
        <a:p>
          <a:endParaRPr lang="zh-TW" altLang="en-US"/>
        </a:p>
      </dgm:t>
    </dgm:pt>
    <dgm:pt modelId="{0E43F70E-2BA7-4B54-B0B8-EB09DF2AEB4B}" type="pres">
      <dgm:prSet presAssocID="{89F69119-C5EA-4A92-B2EA-ABE02E541A2A}" presName="sibTrans" presStyleCnt="0"/>
      <dgm:spPr/>
    </dgm:pt>
    <dgm:pt modelId="{5C357FE2-E6B9-4DB8-9BEC-CBF023CD2B48}" type="pres">
      <dgm:prSet presAssocID="{09E7AB1A-B964-4D7F-B793-95AB2BE82CD1}" presName="node" presStyleLbl="alignAccFollowNode1" presStyleIdx="16" presStyleCnt="24">
        <dgm:presLayoutVars>
          <dgm:bulletEnabled val="1"/>
        </dgm:presLayoutVars>
      </dgm:prSet>
      <dgm:spPr/>
      <dgm:t>
        <a:bodyPr/>
        <a:lstStyle/>
        <a:p>
          <a:endParaRPr lang="zh-TW" altLang="en-US"/>
        </a:p>
      </dgm:t>
    </dgm:pt>
    <dgm:pt modelId="{A542EAEF-BA2A-42D6-B240-D5030956A526}" type="pres">
      <dgm:prSet presAssocID="{557F2E3D-B772-4320-AA3D-4C1C882D9358}" presName="sibTrans" presStyleCnt="0"/>
      <dgm:spPr/>
    </dgm:pt>
    <dgm:pt modelId="{F47D7C03-D1C3-420F-B11D-5CBADD4147FD}" type="pres">
      <dgm:prSet presAssocID="{34B46D41-E9D0-4852-ABDB-99DD6EF6FE50}" presName="node" presStyleLbl="alignAccFollowNode1" presStyleIdx="17" presStyleCnt="24">
        <dgm:presLayoutVars>
          <dgm:bulletEnabled val="1"/>
        </dgm:presLayoutVars>
      </dgm:prSet>
      <dgm:spPr/>
      <dgm:t>
        <a:bodyPr/>
        <a:lstStyle/>
        <a:p>
          <a:endParaRPr lang="zh-TW" altLang="en-US"/>
        </a:p>
      </dgm:t>
    </dgm:pt>
    <dgm:pt modelId="{A788B281-2AE7-4DA6-AADB-A7F655A13AE1}" type="pres">
      <dgm:prSet presAssocID="{682422E5-14DD-444C-95DF-40B6C92429AB}" presName="sibTrans" presStyleCnt="0"/>
      <dgm:spPr/>
    </dgm:pt>
    <dgm:pt modelId="{8F5319F6-996B-4BF6-A43F-63B9C5207D83}" type="pres">
      <dgm:prSet presAssocID="{1C80E747-70DE-479F-9604-91C712F3927A}" presName="node" presStyleLbl="alignAccFollowNode1" presStyleIdx="18" presStyleCnt="24">
        <dgm:presLayoutVars>
          <dgm:bulletEnabled val="1"/>
        </dgm:presLayoutVars>
      </dgm:prSet>
      <dgm:spPr/>
      <dgm:t>
        <a:bodyPr/>
        <a:lstStyle/>
        <a:p>
          <a:endParaRPr lang="zh-TW" altLang="en-US"/>
        </a:p>
      </dgm:t>
    </dgm:pt>
    <dgm:pt modelId="{5C0E7CEF-96A1-44E4-B9D6-E57684BC1980}" type="pres">
      <dgm:prSet presAssocID="{CBE2CAAA-6626-4E4C-B8D6-D298EEE6AC1F}" presName="sibTrans" presStyleCnt="0"/>
      <dgm:spPr/>
    </dgm:pt>
    <dgm:pt modelId="{417072E1-6F24-49B8-BB89-13DF8137B41A}" type="pres">
      <dgm:prSet presAssocID="{7461A809-FCD7-4625-A8E4-51653BCA0450}" presName="node" presStyleLbl="alignAccFollowNode1" presStyleIdx="19" presStyleCnt="24">
        <dgm:presLayoutVars>
          <dgm:bulletEnabled val="1"/>
        </dgm:presLayoutVars>
      </dgm:prSet>
      <dgm:spPr/>
      <dgm:t>
        <a:bodyPr/>
        <a:lstStyle/>
        <a:p>
          <a:endParaRPr lang="zh-TW" altLang="en-US"/>
        </a:p>
      </dgm:t>
    </dgm:pt>
    <dgm:pt modelId="{0EE2534C-D2C1-4A61-AE60-9E209A9B043F}" type="pres">
      <dgm:prSet presAssocID="{504E4BDF-431D-4CFE-98A4-F8C6F8F48E6F}" presName="vSp" presStyleCnt="0"/>
      <dgm:spPr/>
    </dgm:pt>
    <dgm:pt modelId="{56563292-7DA1-4D23-B54B-D393DDBC94BC}" type="pres">
      <dgm:prSet presAssocID="{AB00A845-16C4-4D0E-BD5E-87180AE8CABB}" presName="horFlow" presStyleCnt="0"/>
      <dgm:spPr/>
    </dgm:pt>
    <dgm:pt modelId="{5911EC15-E93B-4583-BD8B-C084C14B574C}" type="pres">
      <dgm:prSet presAssocID="{AB00A845-16C4-4D0E-BD5E-87180AE8CABB}" presName="bigChev" presStyleLbl="node1" presStyleIdx="6" presStyleCnt="7" custScaleX="152767"/>
      <dgm:spPr/>
      <dgm:t>
        <a:bodyPr/>
        <a:lstStyle/>
        <a:p>
          <a:endParaRPr lang="zh-TW" altLang="en-US"/>
        </a:p>
      </dgm:t>
    </dgm:pt>
    <dgm:pt modelId="{6D504338-163F-4D9A-A3AE-55F0B240AE82}" type="pres">
      <dgm:prSet presAssocID="{83347954-CA20-4F8D-ACC1-5BE115D9311E}" presName="parTrans" presStyleCnt="0"/>
      <dgm:spPr/>
    </dgm:pt>
    <dgm:pt modelId="{1BC33E4A-48D5-49C9-BA0D-82D334D67564}" type="pres">
      <dgm:prSet presAssocID="{9B9B8905-967F-4AB4-8FAC-9937087DFF76}" presName="node" presStyleLbl="alignAccFollowNode1" presStyleIdx="20" presStyleCnt="24">
        <dgm:presLayoutVars>
          <dgm:bulletEnabled val="1"/>
        </dgm:presLayoutVars>
      </dgm:prSet>
      <dgm:spPr/>
      <dgm:t>
        <a:bodyPr/>
        <a:lstStyle/>
        <a:p>
          <a:endParaRPr lang="zh-TW" altLang="en-US"/>
        </a:p>
      </dgm:t>
    </dgm:pt>
    <dgm:pt modelId="{4792BBC2-C8C5-4D98-95F7-C921D7007826}" type="pres">
      <dgm:prSet presAssocID="{3A9CD160-DE75-4472-8EA6-F2D5E3946A33}" presName="sibTrans" presStyleCnt="0"/>
      <dgm:spPr/>
    </dgm:pt>
    <dgm:pt modelId="{551EEF9F-D9DA-4D13-B699-A58925F4B583}" type="pres">
      <dgm:prSet presAssocID="{E830FDA8-00DB-4745-A041-83AD6325DBEA}" presName="node" presStyleLbl="alignAccFollowNode1" presStyleIdx="21" presStyleCnt="24">
        <dgm:presLayoutVars>
          <dgm:bulletEnabled val="1"/>
        </dgm:presLayoutVars>
      </dgm:prSet>
      <dgm:spPr/>
      <dgm:t>
        <a:bodyPr/>
        <a:lstStyle/>
        <a:p>
          <a:endParaRPr lang="zh-TW" altLang="en-US"/>
        </a:p>
      </dgm:t>
    </dgm:pt>
    <dgm:pt modelId="{01A670C1-8E36-458C-B9F8-BDE129027F5F}" type="pres">
      <dgm:prSet presAssocID="{4B95383F-C21B-4E88-857A-8E2E8CD855D8}" presName="sibTrans" presStyleCnt="0"/>
      <dgm:spPr/>
    </dgm:pt>
    <dgm:pt modelId="{E52EFD0D-B4E7-47F5-84E7-F20042D86D64}" type="pres">
      <dgm:prSet presAssocID="{4A528F57-8029-4416-8256-D5CC3CA29E58}" presName="node" presStyleLbl="alignAccFollowNode1" presStyleIdx="22" presStyleCnt="24">
        <dgm:presLayoutVars>
          <dgm:bulletEnabled val="1"/>
        </dgm:presLayoutVars>
      </dgm:prSet>
      <dgm:spPr/>
      <dgm:t>
        <a:bodyPr/>
        <a:lstStyle/>
        <a:p>
          <a:endParaRPr lang="zh-TW" altLang="en-US"/>
        </a:p>
      </dgm:t>
    </dgm:pt>
    <dgm:pt modelId="{7F56FFFF-FE2D-403A-957F-2578C1A77371}" type="pres">
      <dgm:prSet presAssocID="{5F365C4C-8A96-4DAF-95D4-99AEAC9FFB8A}" presName="sibTrans" presStyleCnt="0"/>
      <dgm:spPr/>
    </dgm:pt>
    <dgm:pt modelId="{3D7AB5DF-24F6-4673-8F3C-470F59BA1405}" type="pres">
      <dgm:prSet presAssocID="{AC74D4AE-07F1-4B42-8379-E51975DF0774}" presName="node" presStyleLbl="alignAccFollowNode1" presStyleIdx="23" presStyleCnt="24">
        <dgm:presLayoutVars>
          <dgm:bulletEnabled val="1"/>
        </dgm:presLayoutVars>
      </dgm:prSet>
      <dgm:spPr/>
      <dgm:t>
        <a:bodyPr/>
        <a:lstStyle/>
        <a:p>
          <a:endParaRPr lang="zh-TW" altLang="en-US"/>
        </a:p>
      </dgm:t>
    </dgm:pt>
  </dgm:ptLst>
  <dgm:cxnLst>
    <dgm:cxn modelId="{AC1307FF-C802-4DEE-AF35-45C0B76A3A8C}" srcId="{FEF0617F-FC5A-4224-A64F-D7215E3D15FA}" destId="{9D2B8194-43E0-442A-B69A-3188E5B4974F}" srcOrd="1" destOrd="0" parTransId="{9F3D7B6F-31C6-4A73-98CA-71DA31074701}" sibTransId="{CF8CFAEB-9298-4AEE-A4F2-855ACF26D752}"/>
    <dgm:cxn modelId="{47B157D8-5203-4709-AA35-8F310242CC27}" type="presOf" srcId="{33BB72EF-C08A-440D-B89C-F69CF70D8DC3}" destId="{BEF19725-6957-4460-A29A-0EF34FB9C65C}" srcOrd="0" destOrd="0" presId="urn:microsoft.com/office/officeart/2005/8/layout/lProcess3"/>
    <dgm:cxn modelId="{2E6B9F0A-21E1-48C4-B7CF-4DEFAC26A7E0}" type="presOf" srcId="{504E4BDF-431D-4CFE-98A4-F8C6F8F48E6F}" destId="{1DEC2FC6-4ACF-4FCA-A433-125D2D060D3F}" srcOrd="0" destOrd="0" presId="urn:microsoft.com/office/officeart/2005/8/layout/lProcess3"/>
    <dgm:cxn modelId="{F42ADFA0-48D4-4806-86D0-8F70ADC15215}" srcId="{536C2C82-E420-4828-AD3E-14763085463A}" destId="{96D1FBA3-9C49-4F41-AFA8-8EB9C286CA82}" srcOrd="1" destOrd="0" parTransId="{5ED5992F-FC70-4417-8FE0-481B93116C6D}" sibTransId="{651C39C8-EBD5-4DFF-8E26-74CAF678DC4B}"/>
    <dgm:cxn modelId="{8A75A1F2-AC53-4576-8917-C25154F86948}" type="presOf" srcId="{F6B65894-C9C2-4DF5-A4F0-BD4AC06A2F7A}" destId="{5CF24A41-C96F-4419-8D60-DAC1F30E633F}" srcOrd="0" destOrd="0" presId="urn:microsoft.com/office/officeart/2005/8/layout/lProcess3"/>
    <dgm:cxn modelId="{FA3548F0-9977-45FE-A471-2FB1637CC768}" type="presOf" srcId="{E830FDA8-00DB-4745-A041-83AD6325DBEA}" destId="{551EEF9F-D9DA-4D13-B699-A58925F4B583}" srcOrd="0" destOrd="0" presId="urn:microsoft.com/office/officeart/2005/8/layout/lProcess3"/>
    <dgm:cxn modelId="{2A447C4C-81F6-4BE1-86F1-77143A2274EF}" srcId="{C8C2477B-848B-4DFB-916B-9E99167A57F8}" destId="{9567BA00-B322-42AA-B74F-C50E4AE05B72}" srcOrd="1" destOrd="0" parTransId="{215AF9B6-FA25-4544-BE48-311A6A373A25}" sibTransId="{94642229-3476-4F60-88DC-7E6CB6DEB9B9}"/>
    <dgm:cxn modelId="{2FAFD525-DEDA-4C46-9681-E6F11076E3BB}" type="presOf" srcId="{68D855D6-9448-4A26-9A97-AA92C9167EBA}" destId="{73F3AE7D-C239-4837-9C92-C8B9AE875BF4}" srcOrd="0" destOrd="0" presId="urn:microsoft.com/office/officeart/2005/8/layout/lProcess3"/>
    <dgm:cxn modelId="{C259A6F8-92CA-42C0-A54A-74572CB3CB26}" type="presOf" srcId="{BF0EA5E4-DFBE-4BE2-A5D8-E332BCA4CE1D}" destId="{859030BA-937D-469E-AA54-DD56FE1AEE1F}" srcOrd="0" destOrd="0" presId="urn:microsoft.com/office/officeart/2005/8/layout/lProcess3"/>
    <dgm:cxn modelId="{6060E3DA-76C8-4127-9B3B-40A593F1218C}" type="presOf" srcId="{015634CB-1F27-481E-A0D8-891C7964F4CA}" destId="{46B40344-8331-4E1C-BAF6-61829692F5B8}" srcOrd="0" destOrd="0" presId="urn:microsoft.com/office/officeart/2005/8/layout/lProcess3"/>
    <dgm:cxn modelId="{2755D39A-ACF8-4FCC-9E25-B52EF9C688A5}" srcId="{536C2C82-E420-4828-AD3E-14763085463A}" destId="{68D855D6-9448-4A26-9A97-AA92C9167EBA}" srcOrd="2" destOrd="0" parTransId="{B4F1D470-7417-46EC-979D-F866F40634B2}" sibTransId="{26D1399F-C7D2-4859-89B4-1158BC986DBE}"/>
    <dgm:cxn modelId="{BDFD3B88-4074-4B59-95FC-62E06FC55C14}" srcId="{F2FE2337-8857-43DD-A1EA-0DE18BECE0E3}" destId="{77767346-001B-4260-835C-5DABAB3D063B}" srcOrd="1" destOrd="0" parTransId="{BA4537D2-E58D-4BC1-AFC5-E569D83B439A}" sibTransId="{99B80D13-7569-46AE-B289-B493C9E4EB49}"/>
    <dgm:cxn modelId="{F2059DCE-3A64-48C2-9E58-B79753355BC4}" type="presOf" srcId="{9D2B8194-43E0-442A-B69A-3188E5B4974F}" destId="{F47378D0-6ED1-44E8-93A3-CD630CDD5E56}" srcOrd="0" destOrd="0" presId="urn:microsoft.com/office/officeart/2005/8/layout/lProcess3"/>
    <dgm:cxn modelId="{A2355B87-91ED-40CF-8446-291DE91AEE38}" type="presOf" srcId="{77767346-001B-4260-835C-5DABAB3D063B}" destId="{0028E2A6-60B8-402F-BA8D-2DF92958A06B}" srcOrd="0" destOrd="0" presId="urn:microsoft.com/office/officeart/2005/8/layout/lProcess3"/>
    <dgm:cxn modelId="{A20D9058-2FAD-48FB-AA70-B6D9BAC4602C}" type="presOf" srcId="{4A528F57-8029-4416-8256-D5CC3CA29E58}" destId="{E52EFD0D-B4E7-47F5-84E7-F20042D86D64}" srcOrd="0" destOrd="0" presId="urn:microsoft.com/office/officeart/2005/8/layout/lProcess3"/>
    <dgm:cxn modelId="{E45CFB37-66F8-41BA-A51D-73BB9B5C1506}" srcId="{C8C2477B-848B-4DFB-916B-9E99167A57F8}" destId="{BF0EA5E4-DFBE-4BE2-A5D8-E332BCA4CE1D}" srcOrd="0" destOrd="0" parTransId="{5EF26118-33DC-4D64-82EC-2C2F772AEC53}" sibTransId="{45E83743-A710-4322-91B8-03DB20D3D267}"/>
    <dgm:cxn modelId="{F715B7B2-E7FA-49B4-8B9C-876700A604CE}" type="presOf" srcId="{AC74D4AE-07F1-4B42-8379-E51975DF0774}" destId="{3D7AB5DF-24F6-4673-8F3C-470F59BA1405}" srcOrd="0" destOrd="0" presId="urn:microsoft.com/office/officeart/2005/8/layout/lProcess3"/>
    <dgm:cxn modelId="{52C55A04-E76E-474B-BFC6-CE15BC8FE457}" type="presOf" srcId="{B701B161-6BCD-4134-9DFC-54E642F0F3C7}" destId="{E4E5C24B-AB52-43BF-AE22-32BA91693DDD}" srcOrd="0" destOrd="0" presId="urn:microsoft.com/office/officeart/2005/8/layout/lProcess3"/>
    <dgm:cxn modelId="{59BF9A88-B136-4DE6-B83D-80CF423EAC03}" srcId="{9D2B8194-43E0-442A-B69A-3188E5B4974F}" destId="{8607C5F5-7F0C-42DF-9FA4-924C6DDD112E}" srcOrd="2" destOrd="0" parTransId="{842D1E62-FF72-4ACC-A433-015D2D89D194}" sibTransId="{FAA54760-60F3-4199-8673-5F0C2D8CF82D}"/>
    <dgm:cxn modelId="{608AB76D-0E9A-43F6-8D39-5BC96BB87EA2}" srcId="{F2FE2337-8857-43DD-A1EA-0DE18BECE0E3}" destId="{E325DCD8-FBD8-43FF-83E9-FAC38D17788E}" srcOrd="0" destOrd="0" parTransId="{AD383F5E-4D27-4D4B-BFC7-5C7F682D423F}" sibTransId="{8E9E9287-74D7-4EC5-9515-C62347C71C67}"/>
    <dgm:cxn modelId="{C52FBE5A-EDE4-4C51-97BF-3878A09E74A5}" type="presOf" srcId="{C8C2477B-848B-4DFB-916B-9E99167A57F8}" destId="{77804A3C-809A-463D-83F7-270C209B4F26}" srcOrd="0" destOrd="0" presId="urn:microsoft.com/office/officeart/2005/8/layout/lProcess3"/>
    <dgm:cxn modelId="{AF5A79F6-D619-4E72-A4F2-EEED8B1732FE}" srcId="{9D2B8194-43E0-442A-B69A-3188E5B4974F}" destId="{015634CB-1F27-481E-A0D8-891C7964F4CA}" srcOrd="0" destOrd="0" parTransId="{20019006-026C-4A5B-B0E0-AE5E85DC75F9}" sibTransId="{FAA7FA3F-C029-4911-B3C4-17E54195E843}"/>
    <dgm:cxn modelId="{AD45DB55-C393-4397-808B-7853C1B07BB7}" srcId="{FEF0617F-FC5A-4224-A64F-D7215E3D15FA}" destId="{3382DC8D-57B0-449B-B233-CEB3F2072A41}" srcOrd="2" destOrd="0" parTransId="{B75B4DD9-2F74-45F0-964B-2CB74E91E54D}" sibTransId="{5FDCF441-3CE7-4D62-90E3-934A117119F5}"/>
    <dgm:cxn modelId="{D0A1B9CA-420B-45F4-A74D-742403001FD6}" type="presOf" srcId="{1BFD0921-CF8C-431E-9036-DA79A192D241}" destId="{5AF322F3-653B-46B2-86CB-E7C47D05FD88}" srcOrd="0" destOrd="0" presId="urn:microsoft.com/office/officeart/2005/8/layout/lProcess3"/>
    <dgm:cxn modelId="{D2CD4ED1-6D20-461C-9D73-74C3F397EEE8}" type="presOf" srcId="{9567BA00-B322-42AA-B74F-C50E4AE05B72}" destId="{00F6DDB1-A275-4133-A8AA-BC4BD68C3C1A}" srcOrd="0" destOrd="0" presId="urn:microsoft.com/office/officeart/2005/8/layout/lProcess3"/>
    <dgm:cxn modelId="{11F5C260-FF1C-4DD0-B4B3-FCFA8DB2158F}" srcId="{F2FE2337-8857-43DD-A1EA-0DE18BECE0E3}" destId="{F6B65894-C9C2-4DF5-A4F0-BD4AC06A2F7A}" srcOrd="2" destOrd="0" parTransId="{ECFEC8A9-5650-4AE0-A468-07998CDA2927}" sibTransId="{031BE746-116C-495C-8154-80EE7033C094}"/>
    <dgm:cxn modelId="{F824CFA9-E22B-4F55-AC69-AE518A6A3EBF}" srcId="{FEF0617F-FC5A-4224-A64F-D7215E3D15FA}" destId="{C8C2477B-848B-4DFB-916B-9E99167A57F8}" srcOrd="3" destOrd="0" parTransId="{70A5FF21-D03E-4C2F-80F8-8E97C2C8BA22}" sibTransId="{FE7AF002-C22B-4F75-9F75-3772EA7D1751}"/>
    <dgm:cxn modelId="{1ADCB000-3C3F-4C76-80F2-C7535F01D643}" srcId="{504E4BDF-431D-4CFE-98A4-F8C6F8F48E6F}" destId="{09E7AB1A-B964-4D7F-B793-95AB2BE82CD1}" srcOrd="1" destOrd="0" parTransId="{2C163997-BE61-4143-B4FF-A745BB3FF704}" sibTransId="{557F2E3D-B772-4320-AA3D-4C1C882D9358}"/>
    <dgm:cxn modelId="{0151CCB1-FDE8-44E8-9F6F-4462F0AE434D}" srcId="{FEF0617F-FC5A-4224-A64F-D7215E3D15FA}" destId="{F2FE2337-8857-43DD-A1EA-0DE18BECE0E3}" srcOrd="4" destOrd="0" parTransId="{AE1FAEC0-E450-4600-A62E-0C71B0033474}" sibTransId="{FA8D1FB4-55CB-4E89-B10C-779748D92057}"/>
    <dgm:cxn modelId="{ED80E041-4BCE-47CD-8C1F-D39D48FA7066}" srcId="{FEF0617F-FC5A-4224-A64F-D7215E3D15FA}" destId="{536C2C82-E420-4828-AD3E-14763085463A}" srcOrd="0" destOrd="0" parTransId="{632FD44B-4C2C-4BCA-8247-F00972B218A7}" sibTransId="{37DD0266-8708-49B5-8B9B-A5712AAA414D}"/>
    <dgm:cxn modelId="{6A9BA078-957E-4DC0-94DE-37A0EF443A72}" type="presOf" srcId="{8607C5F5-7F0C-42DF-9FA4-924C6DDD112E}" destId="{4F663EC7-0EC7-474F-9E55-A4A76C72F15C}" srcOrd="0" destOrd="0" presId="urn:microsoft.com/office/officeart/2005/8/layout/lProcess3"/>
    <dgm:cxn modelId="{54321708-CE3D-4034-A40D-71D30AD742FF}" type="presOf" srcId="{CFC74D60-78BE-4DA9-A95C-EEEBCC119E92}" destId="{507C1883-1CC8-4D47-8615-34C5CCDAF514}" srcOrd="0" destOrd="0" presId="urn:microsoft.com/office/officeart/2005/8/layout/lProcess3"/>
    <dgm:cxn modelId="{00B167EE-5EEF-4879-AA1B-A22A90426BC8}" type="presOf" srcId="{FEF0617F-FC5A-4224-A64F-D7215E3D15FA}" destId="{40FE0E31-55F5-45E1-A259-6F4293502B0D}" srcOrd="0" destOrd="0" presId="urn:microsoft.com/office/officeart/2005/8/layout/lProcess3"/>
    <dgm:cxn modelId="{94508190-A37E-4430-81AB-E7F8C25B6DAA}" srcId="{AB00A845-16C4-4D0E-BD5E-87180AE8CABB}" destId="{9B9B8905-967F-4AB4-8FAC-9937087DFF76}" srcOrd="0" destOrd="0" parTransId="{83347954-CA20-4F8D-ACC1-5BE115D9311E}" sibTransId="{3A9CD160-DE75-4472-8EA6-F2D5E3946A33}"/>
    <dgm:cxn modelId="{7C4BD596-1A93-422D-99FB-2A34064E9EFB}" type="presOf" srcId="{F2FE2337-8857-43DD-A1EA-0DE18BECE0E3}" destId="{96926AB8-6976-48FA-B5BF-42382BFF5C49}" srcOrd="0" destOrd="0" presId="urn:microsoft.com/office/officeart/2005/8/layout/lProcess3"/>
    <dgm:cxn modelId="{3E6260C0-F931-499D-8886-755703C84801}" type="presOf" srcId="{1C80E747-70DE-479F-9604-91C712F3927A}" destId="{8F5319F6-996B-4BF6-A43F-63B9C5207D83}" srcOrd="0" destOrd="0" presId="urn:microsoft.com/office/officeart/2005/8/layout/lProcess3"/>
    <dgm:cxn modelId="{E90C4D7B-85E1-4AD2-898B-48CB77BD3241}" type="presOf" srcId="{7461A809-FCD7-4625-A8E4-51653BCA0450}" destId="{417072E1-6F24-49B8-BB89-13DF8137B41A}" srcOrd="0" destOrd="0" presId="urn:microsoft.com/office/officeart/2005/8/layout/lProcess3"/>
    <dgm:cxn modelId="{BB0B2B43-1AAB-4259-8A62-F6B4AC3B8517}" type="presOf" srcId="{9801C90E-84D1-46BC-A8F5-920A2A875314}" destId="{C7E0EA43-4942-4616-BF4F-B990218977BF}" srcOrd="0" destOrd="0" presId="urn:microsoft.com/office/officeart/2005/8/layout/lProcess3"/>
    <dgm:cxn modelId="{B78911D6-8919-4B21-89BB-CFF83A9C6AF0}" srcId="{504E4BDF-431D-4CFE-98A4-F8C6F8F48E6F}" destId="{7461A809-FCD7-4625-A8E4-51653BCA0450}" srcOrd="4" destOrd="0" parTransId="{B4195412-512B-4130-8DF2-0AF200BEB6BD}" sibTransId="{9EC52899-FC53-4744-9B9A-1FEF866324E9}"/>
    <dgm:cxn modelId="{40213656-60F9-4886-9DDB-ADB71CA49286}" srcId="{FEF0617F-FC5A-4224-A64F-D7215E3D15FA}" destId="{504E4BDF-431D-4CFE-98A4-F8C6F8F48E6F}" srcOrd="5" destOrd="0" parTransId="{51E673E9-BDCA-4095-9279-454FD9DC8356}" sibTransId="{108A97F0-54FD-468E-8796-2930C8667402}"/>
    <dgm:cxn modelId="{F5CA8BE8-ECCD-43EF-84CE-71E7B4251789}" type="presOf" srcId="{3382DC8D-57B0-449B-B233-CEB3F2072A41}" destId="{C059F0FA-E867-4D23-A518-0592A5AA81AB}" srcOrd="0" destOrd="0" presId="urn:microsoft.com/office/officeart/2005/8/layout/lProcess3"/>
    <dgm:cxn modelId="{80661D0B-17D3-4084-89C6-00E7C62981D7}" srcId="{536C2C82-E420-4828-AD3E-14763085463A}" destId="{B701B161-6BCD-4134-9DFC-54E642F0F3C7}" srcOrd="3" destOrd="0" parTransId="{5DF74311-9166-4310-823C-1EB14561C01B}" sibTransId="{CD569174-4EEB-4691-B160-66282D7499AA}"/>
    <dgm:cxn modelId="{79DF84F2-5261-4286-8306-338DFC0CB6D3}" type="presOf" srcId="{96D1FBA3-9C49-4F41-AFA8-8EB9C286CA82}" destId="{BCF3733D-47A6-467F-A187-3795F16918B9}" srcOrd="0" destOrd="0" presId="urn:microsoft.com/office/officeart/2005/8/layout/lProcess3"/>
    <dgm:cxn modelId="{8F9277A2-8900-4661-8C6A-36801191F0DC}" type="presOf" srcId="{D5F134C1-FC32-4849-A00E-5763B6EDF5A9}" destId="{1F6E7745-3122-4BDC-BBED-EB9B4F0787BD}" srcOrd="0" destOrd="0" presId="urn:microsoft.com/office/officeart/2005/8/layout/lProcess3"/>
    <dgm:cxn modelId="{6C161135-4573-429F-ABB3-65478B9A5C7B}" srcId="{AB00A845-16C4-4D0E-BD5E-87180AE8CABB}" destId="{AC74D4AE-07F1-4B42-8379-E51975DF0774}" srcOrd="3" destOrd="0" parTransId="{D5F64521-A05D-46D3-8038-0FBB1486466A}" sibTransId="{31925AE7-78EB-4304-9A61-8E3A04F5FB49}"/>
    <dgm:cxn modelId="{15CA7671-ABF1-4BF6-B518-24166DCEBB0E}" type="presOf" srcId="{09E7AB1A-B964-4D7F-B793-95AB2BE82CD1}" destId="{5C357FE2-E6B9-4DB8-9BEC-CBF023CD2B48}" srcOrd="0" destOrd="0" presId="urn:microsoft.com/office/officeart/2005/8/layout/lProcess3"/>
    <dgm:cxn modelId="{BD66BBDB-A2E0-4DBB-8A40-8A0E3F53B7B6}" srcId="{504E4BDF-431D-4CFE-98A4-F8C6F8F48E6F}" destId="{34B46D41-E9D0-4852-ABDB-99DD6EF6FE50}" srcOrd="2" destOrd="0" parTransId="{90953202-84D5-4F2C-AB5A-FC91B43696EF}" sibTransId="{682422E5-14DD-444C-95DF-40B6C92429AB}"/>
    <dgm:cxn modelId="{23892B2E-3AAC-47FD-B78B-A8E4EF41615C}" srcId="{536C2C82-E420-4828-AD3E-14763085463A}" destId="{33BB72EF-C08A-440D-B89C-F69CF70D8DC3}" srcOrd="0" destOrd="0" parTransId="{EC131DDC-1FEA-4148-8AAE-FA87F68A061B}" sibTransId="{199556BF-B0C2-44AC-AF6E-47A1AEC9AA53}"/>
    <dgm:cxn modelId="{9C11F9D4-32D2-47E2-B0AC-FC4328B09AA6}" srcId="{9D2B8194-43E0-442A-B69A-3188E5B4974F}" destId="{D5F134C1-FC32-4849-A00E-5763B6EDF5A9}" srcOrd="1" destOrd="0" parTransId="{D9B71A0C-D34E-454B-A12A-F61E2C4D69E9}" sibTransId="{D1352EC8-6A0C-4890-A193-4B13396C5C27}"/>
    <dgm:cxn modelId="{5879CE4C-356D-46AD-B455-E2187BD5A5D9}" type="presOf" srcId="{34B46D41-E9D0-4852-ABDB-99DD6EF6FE50}" destId="{F47D7C03-D1C3-420F-B11D-5CBADD4147FD}" srcOrd="0" destOrd="0" presId="urn:microsoft.com/office/officeart/2005/8/layout/lProcess3"/>
    <dgm:cxn modelId="{25FF22BF-A2F0-4E24-815C-C6A8AFC93584}" srcId="{504E4BDF-431D-4CFE-98A4-F8C6F8F48E6F}" destId="{9801C90E-84D1-46BC-A8F5-920A2A875314}" srcOrd="0" destOrd="0" parTransId="{3CF5A713-C74D-44C0-AE3A-A3DDD7A02655}" sibTransId="{89F69119-C5EA-4A92-B2EA-ABE02E541A2A}"/>
    <dgm:cxn modelId="{EEED146A-C7B4-4DB6-9DAF-1B34C34B37C5}" type="presOf" srcId="{536C2C82-E420-4828-AD3E-14763085463A}" destId="{08818174-3320-4FE5-BF15-50B97247900A}" srcOrd="0" destOrd="0" presId="urn:microsoft.com/office/officeart/2005/8/layout/lProcess3"/>
    <dgm:cxn modelId="{32B56D07-05F8-41D9-957E-EBEFC8563D02}" srcId="{3382DC8D-57B0-449B-B233-CEB3F2072A41}" destId="{1BFD0921-CF8C-431E-9036-DA79A192D241}" srcOrd="0" destOrd="0" parTransId="{4B1D482F-1C72-4E9C-B8E7-8ED46A73D004}" sibTransId="{E211A29B-B2DE-426E-BCE3-7BD720D50D95}"/>
    <dgm:cxn modelId="{F82FE2A7-D0E4-45BA-BC69-17D00B03D6B5}" srcId="{3382DC8D-57B0-449B-B233-CEB3F2072A41}" destId="{CFC74D60-78BE-4DA9-A95C-EEEBCC119E92}" srcOrd="1" destOrd="0" parTransId="{95F97D36-454A-4C18-A409-BE0E1A7A59D6}" sibTransId="{869ADFCE-6F55-451E-8BEE-D643FD02A7DB}"/>
    <dgm:cxn modelId="{0257655E-4731-4418-8BF4-A8CDCBFF5FB4}" srcId="{AB00A845-16C4-4D0E-BD5E-87180AE8CABB}" destId="{4A528F57-8029-4416-8256-D5CC3CA29E58}" srcOrd="2" destOrd="0" parTransId="{97774D2A-4C7D-4E8E-8D9D-DA2FC9ABB12E}" sibTransId="{5F365C4C-8A96-4DAF-95D4-99AEAC9FFB8A}"/>
    <dgm:cxn modelId="{3134907E-6421-4C85-AD89-2AF8B73C0575}" srcId="{F2FE2337-8857-43DD-A1EA-0DE18BECE0E3}" destId="{D890D0DB-6026-4D94-9012-5E7C6934AA25}" srcOrd="3" destOrd="0" parTransId="{E79C0904-A2D2-49AE-89F5-D3CDF311D8CC}" sibTransId="{F1684719-8E96-4D8C-B55C-50F5A1C5060C}"/>
    <dgm:cxn modelId="{5419F3FD-E586-42DC-99A3-86259D8DC2D8}" srcId="{FEF0617F-FC5A-4224-A64F-D7215E3D15FA}" destId="{AB00A845-16C4-4D0E-BD5E-87180AE8CABB}" srcOrd="6" destOrd="0" parTransId="{E43C86B3-86DC-473E-8A65-B0D4B43E7F49}" sibTransId="{2170F6A9-0763-4F08-9615-2DACF2928760}"/>
    <dgm:cxn modelId="{F46888E5-A6CA-444D-A22C-7F50313BA0D8}" srcId="{504E4BDF-431D-4CFE-98A4-F8C6F8F48E6F}" destId="{1C80E747-70DE-479F-9604-91C712F3927A}" srcOrd="3" destOrd="0" parTransId="{A23447FD-3696-4C90-AB45-5F4092938116}" sibTransId="{CBE2CAAA-6626-4E4C-B8D6-D298EEE6AC1F}"/>
    <dgm:cxn modelId="{E36B76F9-3491-43CE-B74F-06688398C8ED}" type="presOf" srcId="{D890D0DB-6026-4D94-9012-5E7C6934AA25}" destId="{5E4D6B72-8845-4B57-ACB6-D004CCC26794}" srcOrd="0" destOrd="0" presId="urn:microsoft.com/office/officeart/2005/8/layout/lProcess3"/>
    <dgm:cxn modelId="{EA315857-858B-45CF-8420-348802A4EB6E}" type="presOf" srcId="{E325DCD8-FBD8-43FF-83E9-FAC38D17788E}" destId="{AC0051D0-2827-40DE-9D50-FCC89FBB49D6}" srcOrd="0" destOrd="0" presId="urn:microsoft.com/office/officeart/2005/8/layout/lProcess3"/>
    <dgm:cxn modelId="{BBC6336A-BCE2-4A36-BD3F-9663969EAC3E}" type="presOf" srcId="{AB00A845-16C4-4D0E-BD5E-87180AE8CABB}" destId="{5911EC15-E93B-4583-BD8B-C084C14B574C}" srcOrd="0" destOrd="0" presId="urn:microsoft.com/office/officeart/2005/8/layout/lProcess3"/>
    <dgm:cxn modelId="{7EE26EAD-C17B-4028-9E9C-56339968E33A}" type="presOf" srcId="{9B9B8905-967F-4AB4-8FAC-9937087DFF76}" destId="{1BC33E4A-48D5-49C9-BA0D-82D334D67564}" srcOrd="0" destOrd="0" presId="urn:microsoft.com/office/officeart/2005/8/layout/lProcess3"/>
    <dgm:cxn modelId="{F45CB545-ED71-4553-88A2-D58B6639378E}" srcId="{AB00A845-16C4-4D0E-BD5E-87180AE8CABB}" destId="{E830FDA8-00DB-4745-A041-83AD6325DBEA}" srcOrd="1" destOrd="0" parTransId="{ECFB9608-9639-42EB-9D5D-46BB2497C722}" sibTransId="{4B95383F-C21B-4E88-857A-8E2E8CD855D8}"/>
    <dgm:cxn modelId="{3EAB011E-3312-4315-9AD4-B0685C8906DC}" type="presParOf" srcId="{40FE0E31-55F5-45E1-A259-6F4293502B0D}" destId="{50744721-6C9C-4EB5-A582-0611CA713406}" srcOrd="0" destOrd="0" presId="urn:microsoft.com/office/officeart/2005/8/layout/lProcess3"/>
    <dgm:cxn modelId="{CA1560ED-1FFC-4B2C-8172-5FF979093F7C}" type="presParOf" srcId="{50744721-6C9C-4EB5-A582-0611CA713406}" destId="{08818174-3320-4FE5-BF15-50B97247900A}" srcOrd="0" destOrd="0" presId="urn:microsoft.com/office/officeart/2005/8/layout/lProcess3"/>
    <dgm:cxn modelId="{7B4E2C25-F011-4101-B147-F9B7A24CBD2C}" type="presParOf" srcId="{50744721-6C9C-4EB5-A582-0611CA713406}" destId="{0038D188-2A4E-450B-A9A2-57ED7113D565}" srcOrd="1" destOrd="0" presId="urn:microsoft.com/office/officeart/2005/8/layout/lProcess3"/>
    <dgm:cxn modelId="{C283CE55-4F29-4A9C-91A2-60CBAF9FE648}" type="presParOf" srcId="{50744721-6C9C-4EB5-A582-0611CA713406}" destId="{BEF19725-6957-4460-A29A-0EF34FB9C65C}" srcOrd="2" destOrd="0" presId="urn:microsoft.com/office/officeart/2005/8/layout/lProcess3"/>
    <dgm:cxn modelId="{79768FA3-334E-4495-94B6-48EA4C100E79}" type="presParOf" srcId="{50744721-6C9C-4EB5-A582-0611CA713406}" destId="{EDB34A97-43B0-48DC-8CFA-54C905128971}" srcOrd="3" destOrd="0" presId="urn:microsoft.com/office/officeart/2005/8/layout/lProcess3"/>
    <dgm:cxn modelId="{4F9BF926-B3E0-423A-822B-F30AF1A7FBAA}" type="presParOf" srcId="{50744721-6C9C-4EB5-A582-0611CA713406}" destId="{BCF3733D-47A6-467F-A187-3795F16918B9}" srcOrd="4" destOrd="0" presId="urn:microsoft.com/office/officeart/2005/8/layout/lProcess3"/>
    <dgm:cxn modelId="{7FE75656-8087-46E0-9BA6-4D54216D5391}" type="presParOf" srcId="{50744721-6C9C-4EB5-A582-0611CA713406}" destId="{8D2E3E0A-CBEF-4DB1-8560-3306A43F6EB4}" srcOrd="5" destOrd="0" presId="urn:microsoft.com/office/officeart/2005/8/layout/lProcess3"/>
    <dgm:cxn modelId="{FD30B68C-9604-4791-B878-02DD912DF876}" type="presParOf" srcId="{50744721-6C9C-4EB5-A582-0611CA713406}" destId="{73F3AE7D-C239-4837-9C92-C8B9AE875BF4}" srcOrd="6" destOrd="0" presId="urn:microsoft.com/office/officeart/2005/8/layout/lProcess3"/>
    <dgm:cxn modelId="{E7925677-F3D9-454E-8ED6-A73CF86F09C5}" type="presParOf" srcId="{50744721-6C9C-4EB5-A582-0611CA713406}" destId="{A008943B-1B20-42C0-877C-F93951578011}" srcOrd="7" destOrd="0" presId="urn:microsoft.com/office/officeart/2005/8/layout/lProcess3"/>
    <dgm:cxn modelId="{67DE3D6B-797A-4512-8D02-60634D0B7FE4}" type="presParOf" srcId="{50744721-6C9C-4EB5-A582-0611CA713406}" destId="{E4E5C24B-AB52-43BF-AE22-32BA91693DDD}" srcOrd="8" destOrd="0" presId="urn:microsoft.com/office/officeart/2005/8/layout/lProcess3"/>
    <dgm:cxn modelId="{B8AEC57C-87AE-4C67-B853-B96A4837A93D}" type="presParOf" srcId="{40FE0E31-55F5-45E1-A259-6F4293502B0D}" destId="{7F53D4F1-42A9-4958-A582-5E93DD5C2CD8}" srcOrd="1" destOrd="0" presId="urn:microsoft.com/office/officeart/2005/8/layout/lProcess3"/>
    <dgm:cxn modelId="{AEF92C7A-947E-4ED8-9328-1E920D426EFB}" type="presParOf" srcId="{40FE0E31-55F5-45E1-A259-6F4293502B0D}" destId="{F7269019-11E0-4F70-A6D0-D26AE554FA9D}" srcOrd="2" destOrd="0" presId="urn:microsoft.com/office/officeart/2005/8/layout/lProcess3"/>
    <dgm:cxn modelId="{DA4CA685-44E8-40AE-B035-C4BAD3FE23AA}" type="presParOf" srcId="{F7269019-11E0-4F70-A6D0-D26AE554FA9D}" destId="{F47378D0-6ED1-44E8-93A3-CD630CDD5E56}" srcOrd="0" destOrd="0" presId="urn:microsoft.com/office/officeart/2005/8/layout/lProcess3"/>
    <dgm:cxn modelId="{79F12522-23EA-466A-8749-0D2D93A6267D}" type="presParOf" srcId="{F7269019-11E0-4F70-A6D0-D26AE554FA9D}" destId="{B078BC86-C55A-48CB-B3B8-6B722078DCA6}" srcOrd="1" destOrd="0" presId="urn:microsoft.com/office/officeart/2005/8/layout/lProcess3"/>
    <dgm:cxn modelId="{E7FE0F64-10C2-4E1A-B676-7A4B11118E42}" type="presParOf" srcId="{F7269019-11E0-4F70-A6D0-D26AE554FA9D}" destId="{46B40344-8331-4E1C-BAF6-61829692F5B8}" srcOrd="2" destOrd="0" presId="urn:microsoft.com/office/officeart/2005/8/layout/lProcess3"/>
    <dgm:cxn modelId="{F66F3DD0-0CE7-4622-8C47-52784F9AA030}" type="presParOf" srcId="{F7269019-11E0-4F70-A6D0-D26AE554FA9D}" destId="{1FCE9D45-4FB8-4CE6-B40D-3909CF33775B}" srcOrd="3" destOrd="0" presId="urn:microsoft.com/office/officeart/2005/8/layout/lProcess3"/>
    <dgm:cxn modelId="{6384BFF0-AC02-4304-8F84-6F4CBB041621}" type="presParOf" srcId="{F7269019-11E0-4F70-A6D0-D26AE554FA9D}" destId="{1F6E7745-3122-4BDC-BBED-EB9B4F0787BD}" srcOrd="4" destOrd="0" presId="urn:microsoft.com/office/officeart/2005/8/layout/lProcess3"/>
    <dgm:cxn modelId="{C899EC43-3758-4A5B-8D86-025225EF4AD7}" type="presParOf" srcId="{F7269019-11E0-4F70-A6D0-D26AE554FA9D}" destId="{9B4DDB56-51F0-4542-A43C-10A40FA12B1C}" srcOrd="5" destOrd="0" presId="urn:microsoft.com/office/officeart/2005/8/layout/lProcess3"/>
    <dgm:cxn modelId="{5AC84FB3-5C76-45B7-899A-52D3EC87AACC}" type="presParOf" srcId="{F7269019-11E0-4F70-A6D0-D26AE554FA9D}" destId="{4F663EC7-0EC7-474F-9E55-A4A76C72F15C}" srcOrd="6" destOrd="0" presId="urn:microsoft.com/office/officeart/2005/8/layout/lProcess3"/>
    <dgm:cxn modelId="{4B9B2D96-E303-425A-8EE7-2AB57D262764}" type="presParOf" srcId="{40FE0E31-55F5-45E1-A259-6F4293502B0D}" destId="{7024F188-8215-4073-9DDF-888262D356AC}" srcOrd="3" destOrd="0" presId="urn:microsoft.com/office/officeart/2005/8/layout/lProcess3"/>
    <dgm:cxn modelId="{1853BED4-52E9-4B4A-85BD-FA422D3B1B1E}" type="presParOf" srcId="{40FE0E31-55F5-45E1-A259-6F4293502B0D}" destId="{0EDE94D4-AF13-4DE6-B4E3-7DC868DB8FE6}" srcOrd="4" destOrd="0" presId="urn:microsoft.com/office/officeart/2005/8/layout/lProcess3"/>
    <dgm:cxn modelId="{56551AFD-267D-4870-98C7-BE84DB29447D}" type="presParOf" srcId="{0EDE94D4-AF13-4DE6-B4E3-7DC868DB8FE6}" destId="{C059F0FA-E867-4D23-A518-0592A5AA81AB}" srcOrd="0" destOrd="0" presId="urn:microsoft.com/office/officeart/2005/8/layout/lProcess3"/>
    <dgm:cxn modelId="{B93A9742-ED3D-4F59-A82A-9356429E0A46}" type="presParOf" srcId="{0EDE94D4-AF13-4DE6-B4E3-7DC868DB8FE6}" destId="{BFA5C0F8-688C-4E52-A17A-A6FBAB8C7DF7}" srcOrd="1" destOrd="0" presId="urn:microsoft.com/office/officeart/2005/8/layout/lProcess3"/>
    <dgm:cxn modelId="{FEE61BAF-5A58-4D30-B95A-E5776F5A11A7}" type="presParOf" srcId="{0EDE94D4-AF13-4DE6-B4E3-7DC868DB8FE6}" destId="{5AF322F3-653B-46B2-86CB-E7C47D05FD88}" srcOrd="2" destOrd="0" presId="urn:microsoft.com/office/officeart/2005/8/layout/lProcess3"/>
    <dgm:cxn modelId="{912EC7EA-FD4C-4694-B2E8-67C5FCB8C1D0}" type="presParOf" srcId="{0EDE94D4-AF13-4DE6-B4E3-7DC868DB8FE6}" destId="{40FE96A6-41C7-400B-8FD1-2BFCEED7E3DE}" srcOrd="3" destOrd="0" presId="urn:microsoft.com/office/officeart/2005/8/layout/lProcess3"/>
    <dgm:cxn modelId="{10D3C646-EF23-427F-B011-1A6611202565}" type="presParOf" srcId="{0EDE94D4-AF13-4DE6-B4E3-7DC868DB8FE6}" destId="{507C1883-1CC8-4D47-8615-34C5CCDAF514}" srcOrd="4" destOrd="0" presId="urn:microsoft.com/office/officeart/2005/8/layout/lProcess3"/>
    <dgm:cxn modelId="{E34AF436-5EC0-4560-BA55-491F01EA7D4B}" type="presParOf" srcId="{40FE0E31-55F5-45E1-A259-6F4293502B0D}" destId="{D6647996-EAF8-40D1-BB2E-A79E42D9111A}" srcOrd="5" destOrd="0" presId="urn:microsoft.com/office/officeart/2005/8/layout/lProcess3"/>
    <dgm:cxn modelId="{7ACF565F-EF9C-4B16-A024-435947242B33}" type="presParOf" srcId="{40FE0E31-55F5-45E1-A259-6F4293502B0D}" destId="{814C161A-B429-414A-B007-F65655D4F4DF}" srcOrd="6" destOrd="0" presId="urn:microsoft.com/office/officeart/2005/8/layout/lProcess3"/>
    <dgm:cxn modelId="{AC1BF802-E685-4039-A99B-73D34451573D}" type="presParOf" srcId="{814C161A-B429-414A-B007-F65655D4F4DF}" destId="{77804A3C-809A-463D-83F7-270C209B4F26}" srcOrd="0" destOrd="0" presId="urn:microsoft.com/office/officeart/2005/8/layout/lProcess3"/>
    <dgm:cxn modelId="{1300863C-F330-4251-A15C-F804CD705B6B}" type="presParOf" srcId="{814C161A-B429-414A-B007-F65655D4F4DF}" destId="{75B2D289-1F4A-481D-AD3A-DC5697EE4A51}" srcOrd="1" destOrd="0" presId="urn:microsoft.com/office/officeart/2005/8/layout/lProcess3"/>
    <dgm:cxn modelId="{177CA564-52D2-4DE7-BA55-A3340C881EEE}" type="presParOf" srcId="{814C161A-B429-414A-B007-F65655D4F4DF}" destId="{859030BA-937D-469E-AA54-DD56FE1AEE1F}" srcOrd="2" destOrd="0" presId="urn:microsoft.com/office/officeart/2005/8/layout/lProcess3"/>
    <dgm:cxn modelId="{F2B151AE-ABE2-46A4-8BCF-7652A80049E7}" type="presParOf" srcId="{814C161A-B429-414A-B007-F65655D4F4DF}" destId="{8FDAF926-1D8E-4B4C-AC55-78A3710BCAB5}" srcOrd="3" destOrd="0" presId="urn:microsoft.com/office/officeart/2005/8/layout/lProcess3"/>
    <dgm:cxn modelId="{C8707385-C04E-4321-8FFF-1908D4D6BD22}" type="presParOf" srcId="{814C161A-B429-414A-B007-F65655D4F4DF}" destId="{00F6DDB1-A275-4133-A8AA-BC4BD68C3C1A}" srcOrd="4" destOrd="0" presId="urn:microsoft.com/office/officeart/2005/8/layout/lProcess3"/>
    <dgm:cxn modelId="{A935684E-24F0-4759-ACCB-04FBA50CCD4C}" type="presParOf" srcId="{40FE0E31-55F5-45E1-A259-6F4293502B0D}" destId="{99DC9EBF-2C5F-436D-8D70-1ADCFF6BADF1}" srcOrd="7" destOrd="0" presId="urn:microsoft.com/office/officeart/2005/8/layout/lProcess3"/>
    <dgm:cxn modelId="{C4F174D3-DECE-44CA-AC63-94905C3A36B2}" type="presParOf" srcId="{40FE0E31-55F5-45E1-A259-6F4293502B0D}" destId="{80EBEA5E-A259-4975-A1F0-38DFC1FA7A81}" srcOrd="8" destOrd="0" presId="urn:microsoft.com/office/officeart/2005/8/layout/lProcess3"/>
    <dgm:cxn modelId="{58544791-8522-45D2-B744-E6BA0C11903D}" type="presParOf" srcId="{80EBEA5E-A259-4975-A1F0-38DFC1FA7A81}" destId="{96926AB8-6976-48FA-B5BF-42382BFF5C49}" srcOrd="0" destOrd="0" presId="urn:microsoft.com/office/officeart/2005/8/layout/lProcess3"/>
    <dgm:cxn modelId="{87ED66DF-4208-4C69-AA58-4BC6909E84D1}" type="presParOf" srcId="{80EBEA5E-A259-4975-A1F0-38DFC1FA7A81}" destId="{FC2BA8FA-E867-49AC-ABDC-18FBCD06D120}" srcOrd="1" destOrd="0" presId="urn:microsoft.com/office/officeart/2005/8/layout/lProcess3"/>
    <dgm:cxn modelId="{1D107C3D-222A-48E2-831C-FCD28D825709}" type="presParOf" srcId="{80EBEA5E-A259-4975-A1F0-38DFC1FA7A81}" destId="{AC0051D0-2827-40DE-9D50-FCC89FBB49D6}" srcOrd="2" destOrd="0" presId="urn:microsoft.com/office/officeart/2005/8/layout/lProcess3"/>
    <dgm:cxn modelId="{10A8C9EF-71AC-4256-970B-3D4474E15B81}" type="presParOf" srcId="{80EBEA5E-A259-4975-A1F0-38DFC1FA7A81}" destId="{83B769E6-20D4-48B4-9ED5-7CBEB6CD309F}" srcOrd="3" destOrd="0" presId="urn:microsoft.com/office/officeart/2005/8/layout/lProcess3"/>
    <dgm:cxn modelId="{4DB55B8C-84EB-488E-B75E-736AD0996BCE}" type="presParOf" srcId="{80EBEA5E-A259-4975-A1F0-38DFC1FA7A81}" destId="{0028E2A6-60B8-402F-BA8D-2DF92958A06B}" srcOrd="4" destOrd="0" presId="urn:microsoft.com/office/officeart/2005/8/layout/lProcess3"/>
    <dgm:cxn modelId="{A3F6C8DE-9B81-4A05-B9CE-0D11EC3FDDD6}" type="presParOf" srcId="{80EBEA5E-A259-4975-A1F0-38DFC1FA7A81}" destId="{2A1E8143-9CF0-4220-BD07-B48CA67D222C}" srcOrd="5" destOrd="0" presId="urn:microsoft.com/office/officeart/2005/8/layout/lProcess3"/>
    <dgm:cxn modelId="{5CBF7FF5-AAED-4672-BBFE-66F7A4C859C4}" type="presParOf" srcId="{80EBEA5E-A259-4975-A1F0-38DFC1FA7A81}" destId="{5CF24A41-C96F-4419-8D60-DAC1F30E633F}" srcOrd="6" destOrd="0" presId="urn:microsoft.com/office/officeart/2005/8/layout/lProcess3"/>
    <dgm:cxn modelId="{08D4CA73-7865-4EB0-A63A-15B560956F40}" type="presParOf" srcId="{80EBEA5E-A259-4975-A1F0-38DFC1FA7A81}" destId="{048DA74C-94CC-4F37-AE18-3E7EEECC05A2}" srcOrd="7" destOrd="0" presId="urn:microsoft.com/office/officeart/2005/8/layout/lProcess3"/>
    <dgm:cxn modelId="{76740344-5904-4581-BAF6-ED73D86406D1}" type="presParOf" srcId="{80EBEA5E-A259-4975-A1F0-38DFC1FA7A81}" destId="{5E4D6B72-8845-4B57-ACB6-D004CCC26794}" srcOrd="8" destOrd="0" presId="urn:microsoft.com/office/officeart/2005/8/layout/lProcess3"/>
    <dgm:cxn modelId="{8DC2E6FA-7349-47F7-896C-1BF5F0E4DC84}" type="presParOf" srcId="{40FE0E31-55F5-45E1-A259-6F4293502B0D}" destId="{EF61B674-0B6D-43A5-83FC-0E19C127241B}" srcOrd="9" destOrd="0" presId="urn:microsoft.com/office/officeart/2005/8/layout/lProcess3"/>
    <dgm:cxn modelId="{6F5C7BFF-57D0-4D56-B31D-BB7099720CAE}" type="presParOf" srcId="{40FE0E31-55F5-45E1-A259-6F4293502B0D}" destId="{EA3FB6F2-1A79-493B-A6D8-3530101E8204}" srcOrd="10" destOrd="0" presId="urn:microsoft.com/office/officeart/2005/8/layout/lProcess3"/>
    <dgm:cxn modelId="{53562518-A316-49C1-AFD1-F4E4687DAF32}" type="presParOf" srcId="{EA3FB6F2-1A79-493B-A6D8-3530101E8204}" destId="{1DEC2FC6-4ACF-4FCA-A433-125D2D060D3F}" srcOrd="0" destOrd="0" presId="urn:microsoft.com/office/officeart/2005/8/layout/lProcess3"/>
    <dgm:cxn modelId="{766B0B25-8717-4D5C-8309-E925E8E94863}" type="presParOf" srcId="{EA3FB6F2-1A79-493B-A6D8-3530101E8204}" destId="{02C55CC7-9436-40F5-AC21-8CAC2EE756B1}" srcOrd="1" destOrd="0" presId="urn:microsoft.com/office/officeart/2005/8/layout/lProcess3"/>
    <dgm:cxn modelId="{D0881FF6-80E4-4D79-81B9-CBDD14418FF5}" type="presParOf" srcId="{EA3FB6F2-1A79-493B-A6D8-3530101E8204}" destId="{C7E0EA43-4942-4616-BF4F-B990218977BF}" srcOrd="2" destOrd="0" presId="urn:microsoft.com/office/officeart/2005/8/layout/lProcess3"/>
    <dgm:cxn modelId="{D682308F-D442-4D04-BA58-DE99ACA59249}" type="presParOf" srcId="{EA3FB6F2-1A79-493B-A6D8-3530101E8204}" destId="{0E43F70E-2BA7-4B54-B0B8-EB09DF2AEB4B}" srcOrd="3" destOrd="0" presId="urn:microsoft.com/office/officeart/2005/8/layout/lProcess3"/>
    <dgm:cxn modelId="{21EBF1D6-4F90-4B09-A5CC-751CB479125F}" type="presParOf" srcId="{EA3FB6F2-1A79-493B-A6D8-3530101E8204}" destId="{5C357FE2-E6B9-4DB8-9BEC-CBF023CD2B48}" srcOrd="4" destOrd="0" presId="urn:microsoft.com/office/officeart/2005/8/layout/lProcess3"/>
    <dgm:cxn modelId="{91E46AA6-99E9-47EC-BF01-8A426EFF5115}" type="presParOf" srcId="{EA3FB6F2-1A79-493B-A6D8-3530101E8204}" destId="{A542EAEF-BA2A-42D6-B240-D5030956A526}" srcOrd="5" destOrd="0" presId="urn:microsoft.com/office/officeart/2005/8/layout/lProcess3"/>
    <dgm:cxn modelId="{EF3072A7-934C-4735-8479-29BA3E2A2DBB}" type="presParOf" srcId="{EA3FB6F2-1A79-493B-A6D8-3530101E8204}" destId="{F47D7C03-D1C3-420F-B11D-5CBADD4147FD}" srcOrd="6" destOrd="0" presId="urn:microsoft.com/office/officeart/2005/8/layout/lProcess3"/>
    <dgm:cxn modelId="{C862BC1E-F45B-459C-BEA1-82525B3169E1}" type="presParOf" srcId="{EA3FB6F2-1A79-493B-A6D8-3530101E8204}" destId="{A788B281-2AE7-4DA6-AADB-A7F655A13AE1}" srcOrd="7" destOrd="0" presId="urn:microsoft.com/office/officeart/2005/8/layout/lProcess3"/>
    <dgm:cxn modelId="{EC8F9404-0B98-4AC5-AB81-E667F99A8855}" type="presParOf" srcId="{EA3FB6F2-1A79-493B-A6D8-3530101E8204}" destId="{8F5319F6-996B-4BF6-A43F-63B9C5207D83}" srcOrd="8" destOrd="0" presId="urn:microsoft.com/office/officeart/2005/8/layout/lProcess3"/>
    <dgm:cxn modelId="{D39A4B58-4959-4C5B-9D8C-FD498E6287C4}" type="presParOf" srcId="{EA3FB6F2-1A79-493B-A6D8-3530101E8204}" destId="{5C0E7CEF-96A1-44E4-B9D6-E57684BC1980}" srcOrd="9" destOrd="0" presId="urn:microsoft.com/office/officeart/2005/8/layout/lProcess3"/>
    <dgm:cxn modelId="{04BD00D2-0804-4ABC-A46A-C85C7BAE6570}" type="presParOf" srcId="{EA3FB6F2-1A79-493B-A6D8-3530101E8204}" destId="{417072E1-6F24-49B8-BB89-13DF8137B41A}" srcOrd="10" destOrd="0" presId="urn:microsoft.com/office/officeart/2005/8/layout/lProcess3"/>
    <dgm:cxn modelId="{8A2FB1E8-1F21-4AD3-A48A-21ECC12C243C}" type="presParOf" srcId="{40FE0E31-55F5-45E1-A259-6F4293502B0D}" destId="{0EE2534C-D2C1-4A61-AE60-9E209A9B043F}" srcOrd="11" destOrd="0" presId="urn:microsoft.com/office/officeart/2005/8/layout/lProcess3"/>
    <dgm:cxn modelId="{15D7A6B8-361B-4FFA-BAC4-CE055098A198}" type="presParOf" srcId="{40FE0E31-55F5-45E1-A259-6F4293502B0D}" destId="{56563292-7DA1-4D23-B54B-D393DDBC94BC}" srcOrd="12" destOrd="0" presId="urn:microsoft.com/office/officeart/2005/8/layout/lProcess3"/>
    <dgm:cxn modelId="{6D0A8B91-36E2-4AE2-BE27-D8B2C8383B93}" type="presParOf" srcId="{56563292-7DA1-4D23-B54B-D393DDBC94BC}" destId="{5911EC15-E93B-4583-BD8B-C084C14B574C}" srcOrd="0" destOrd="0" presId="urn:microsoft.com/office/officeart/2005/8/layout/lProcess3"/>
    <dgm:cxn modelId="{29D9E69F-76F4-43E9-8823-21AB28213953}" type="presParOf" srcId="{56563292-7DA1-4D23-B54B-D393DDBC94BC}" destId="{6D504338-163F-4D9A-A3AE-55F0B240AE82}" srcOrd="1" destOrd="0" presId="urn:microsoft.com/office/officeart/2005/8/layout/lProcess3"/>
    <dgm:cxn modelId="{2226BE0D-E8F6-47BB-8C31-012958EB7AC4}" type="presParOf" srcId="{56563292-7DA1-4D23-B54B-D393DDBC94BC}" destId="{1BC33E4A-48D5-49C9-BA0D-82D334D67564}" srcOrd="2" destOrd="0" presId="urn:microsoft.com/office/officeart/2005/8/layout/lProcess3"/>
    <dgm:cxn modelId="{7FA74141-2720-44B4-9246-9204AB0FB86F}" type="presParOf" srcId="{56563292-7DA1-4D23-B54B-D393DDBC94BC}" destId="{4792BBC2-C8C5-4D98-95F7-C921D7007826}" srcOrd="3" destOrd="0" presId="urn:microsoft.com/office/officeart/2005/8/layout/lProcess3"/>
    <dgm:cxn modelId="{16F7838F-C8DF-4B5D-A530-FFCECBDCF58E}" type="presParOf" srcId="{56563292-7DA1-4D23-B54B-D393DDBC94BC}" destId="{551EEF9F-D9DA-4D13-B699-A58925F4B583}" srcOrd="4" destOrd="0" presId="urn:microsoft.com/office/officeart/2005/8/layout/lProcess3"/>
    <dgm:cxn modelId="{6DCB1991-DD56-43D3-959E-4582894F5F29}" type="presParOf" srcId="{56563292-7DA1-4D23-B54B-D393DDBC94BC}" destId="{01A670C1-8E36-458C-B9F8-BDE129027F5F}" srcOrd="5" destOrd="0" presId="urn:microsoft.com/office/officeart/2005/8/layout/lProcess3"/>
    <dgm:cxn modelId="{3BE6D42C-3DB5-48A6-886F-6D865556AB07}" type="presParOf" srcId="{56563292-7DA1-4D23-B54B-D393DDBC94BC}" destId="{E52EFD0D-B4E7-47F5-84E7-F20042D86D64}" srcOrd="6" destOrd="0" presId="urn:microsoft.com/office/officeart/2005/8/layout/lProcess3"/>
    <dgm:cxn modelId="{46F56CC9-3503-4A03-A88E-84CA83ECDDE5}" type="presParOf" srcId="{56563292-7DA1-4D23-B54B-D393DDBC94BC}" destId="{7F56FFFF-FE2D-403A-957F-2578C1A77371}" srcOrd="7" destOrd="0" presId="urn:microsoft.com/office/officeart/2005/8/layout/lProcess3"/>
    <dgm:cxn modelId="{F57CED59-2199-415C-BCCE-B19F270435DF}" type="presParOf" srcId="{56563292-7DA1-4D23-B54B-D393DDBC94BC}" destId="{3D7AB5DF-24F6-4673-8F3C-470F59BA1405}"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FE6145-3E8B-451B-82E2-906DEF3E4B21}" type="doc">
      <dgm:prSet loTypeId="urn:microsoft.com/office/officeart/2005/8/layout/process2" loCatId="process" qsTypeId="urn:microsoft.com/office/officeart/2005/8/quickstyle/simple1" qsCatId="simple" csTypeId="urn:microsoft.com/office/officeart/2005/8/colors/accent1_2" csCatId="accent1" phldr="1"/>
      <dgm:spPr/>
    </dgm:pt>
    <dgm:pt modelId="{09F042B6-0D0F-4935-BCB2-DFEC789A7562}">
      <dgm:prSet phldrT="[文字]" custT="1">
        <dgm:style>
          <a:lnRef idx="2">
            <a:schemeClr val="accent1"/>
          </a:lnRef>
          <a:fillRef idx="1">
            <a:schemeClr val="lt1"/>
          </a:fillRef>
          <a:effectRef idx="0">
            <a:schemeClr val="accent1"/>
          </a:effectRef>
          <a:fontRef idx="minor">
            <a:schemeClr val="dk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建立緊急應變政策 </a:t>
          </a:r>
        </a:p>
      </dgm:t>
    </dgm:pt>
    <dgm:pt modelId="{FADA8A78-DCFB-4D98-892A-86522FACE54F}" type="parTrans" cxnId="{FE5A7DE5-FD28-49CA-91A9-711B6FDB3DAD}">
      <dgm:prSet/>
      <dgm:spPr/>
      <dgm:t>
        <a:bodyPr/>
        <a:lstStyle/>
        <a:p>
          <a:endParaRPr lang="zh-TW" altLang="en-US" sz="1400"/>
        </a:p>
      </dgm:t>
    </dgm:pt>
    <dgm:pt modelId="{7C30CBCD-D237-4E9C-90BB-F953D35965D0}" type="sibTrans" cxnId="{FE5A7DE5-FD28-49CA-91A9-711B6FDB3DAD}">
      <dgm:prSet custT="1"/>
      <dgm:spPr/>
      <dgm:t>
        <a:bodyPr/>
        <a:lstStyle/>
        <a:p>
          <a:endParaRPr lang="zh-TW" altLang="en-US" sz="1400"/>
        </a:p>
      </dgm:t>
    </dgm:pt>
    <dgm:pt modelId="{A358D535-D55D-46CA-AE84-AB3704BCECD0}">
      <dgm:prSet phldrT="[文字]" custT="1"/>
      <dgm:spPr/>
      <dgm:t>
        <a:bodyPr/>
        <a:lstStyle/>
        <a:p>
          <a:r>
            <a:rPr lang="zh-TW" altLang="en-US" sz="1400" dirty="0" smtClean="0"/>
            <a:t>訂定復原策略</a:t>
          </a:r>
          <a:endParaRPr lang="zh-TW" altLang="en-US" sz="1400" dirty="0"/>
        </a:p>
      </dgm:t>
    </dgm:pt>
    <dgm:pt modelId="{B13FC12B-877E-4C46-A24D-87BEBF758B5C}" type="parTrans" cxnId="{F931E35E-D0A4-4458-8F84-3848087B9FF6}">
      <dgm:prSet/>
      <dgm:spPr/>
      <dgm:t>
        <a:bodyPr/>
        <a:lstStyle/>
        <a:p>
          <a:endParaRPr lang="zh-TW" altLang="en-US" sz="1400"/>
        </a:p>
      </dgm:t>
    </dgm:pt>
    <dgm:pt modelId="{50AFFE01-F63F-4DB2-846C-B96AD840A64C}" type="sibTrans" cxnId="{F931E35E-D0A4-4458-8F84-3848087B9FF6}">
      <dgm:prSet custT="1"/>
      <dgm:spPr/>
      <dgm:t>
        <a:bodyPr/>
        <a:lstStyle/>
        <a:p>
          <a:endParaRPr lang="zh-TW" altLang="en-US" sz="1400"/>
        </a:p>
      </dgm:t>
    </dgm:pt>
    <dgm:pt modelId="{AFFA5DF6-A5E1-4FD6-9D60-F077F29BDE47}">
      <dgm:prSet phldrT="[文字]" custT="1"/>
      <dgm:spPr/>
      <dgm:t>
        <a:bodyPr/>
        <a:lstStyle/>
        <a:p>
          <a:r>
            <a:rPr lang="zh-TW" altLang="en-US" sz="1400" dirty="0" smtClean="0"/>
            <a:t>建立緊急應變計畫</a:t>
          </a:r>
          <a:endParaRPr lang="zh-TW" altLang="en-US" sz="1400" dirty="0"/>
        </a:p>
      </dgm:t>
    </dgm:pt>
    <dgm:pt modelId="{CF04CE4C-5C85-4DA6-B468-C59696A0A167}" type="parTrans" cxnId="{0A162326-3C7A-4F97-9159-DA800877901C}">
      <dgm:prSet/>
      <dgm:spPr/>
      <dgm:t>
        <a:bodyPr/>
        <a:lstStyle/>
        <a:p>
          <a:endParaRPr lang="zh-TW" altLang="en-US" sz="1400"/>
        </a:p>
      </dgm:t>
    </dgm:pt>
    <dgm:pt modelId="{0474FEAD-5EAC-472F-9D91-A11397DF0F7B}" type="sibTrans" cxnId="{0A162326-3C7A-4F97-9159-DA800877901C}">
      <dgm:prSet custT="1"/>
      <dgm:spPr/>
      <dgm:t>
        <a:bodyPr/>
        <a:lstStyle/>
        <a:p>
          <a:endParaRPr lang="zh-TW" altLang="en-US" sz="1400"/>
        </a:p>
      </dgm:t>
    </dgm:pt>
    <dgm:pt modelId="{CABA6A29-FCF8-4391-9F8C-3016A933E01B}">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進行業務衝擊分析 </a:t>
          </a:r>
        </a:p>
      </dgm:t>
    </dgm:pt>
    <dgm:pt modelId="{1C01A6A2-DB4C-4041-88CD-527230FDDE85}" type="parTrans" cxnId="{B6C332BD-0E88-4E0C-9522-5AADED1C7751}">
      <dgm:prSet/>
      <dgm:spPr/>
      <dgm:t>
        <a:bodyPr/>
        <a:lstStyle/>
        <a:p>
          <a:endParaRPr lang="zh-TW" altLang="en-US" sz="1400"/>
        </a:p>
      </dgm:t>
    </dgm:pt>
    <dgm:pt modelId="{670BC335-2B9C-4DCD-A00A-F67035A8D3E4}" type="sibTrans" cxnId="{B6C332BD-0E88-4E0C-9522-5AADED1C7751}">
      <dgm:prSet custT="1"/>
      <dgm:spPr/>
      <dgm:t>
        <a:bodyPr/>
        <a:lstStyle/>
        <a:p>
          <a:endParaRPr lang="zh-TW" altLang="en-US" sz="1400"/>
        </a:p>
      </dgm:t>
    </dgm:pt>
    <dgm:pt modelId="{88524B51-7540-46BC-8545-E49E1AFA588E}">
      <dgm:prSet custT="1"/>
      <dgm:spPr/>
      <dgm:t>
        <a:bodyPr/>
        <a:lstStyle/>
        <a:p>
          <a:r>
            <a:rPr lang="zh-TW" altLang="en-US" sz="1400" dirty="0" smtClean="0"/>
            <a:t>識別預防控制</a:t>
          </a:r>
          <a:endParaRPr lang="zh-TW" altLang="en-US" sz="1400" dirty="0"/>
        </a:p>
      </dgm:t>
    </dgm:pt>
    <dgm:pt modelId="{17586118-66FC-4A3F-8306-02F1CD58EC20}" type="parTrans" cxnId="{CC9949C7-6B26-4642-9E16-809429E94358}">
      <dgm:prSet/>
      <dgm:spPr/>
      <dgm:t>
        <a:bodyPr/>
        <a:lstStyle/>
        <a:p>
          <a:endParaRPr lang="zh-TW" altLang="en-US" sz="1400"/>
        </a:p>
      </dgm:t>
    </dgm:pt>
    <dgm:pt modelId="{E2A9ACE2-D5BF-464F-9526-F02F8F64154A}" type="sibTrans" cxnId="{CC9949C7-6B26-4642-9E16-809429E94358}">
      <dgm:prSet custT="1"/>
      <dgm:spPr/>
      <dgm:t>
        <a:bodyPr/>
        <a:lstStyle/>
        <a:p>
          <a:endParaRPr lang="zh-TW" altLang="en-US" sz="1400"/>
        </a:p>
      </dgm:t>
    </dgm:pt>
    <dgm:pt modelId="{55889F01-7D85-45EE-AA2B-10ED1A9F8498}">
      <dgm:prSet phldrT="[文字]" custT="1"/>
      <dgm:spPr/>
      <dgm:t>
        <a:bodyPr/>
        <a:lstStyle/>
        <a:p>
          <a:r>
            <a:rPr lang="zh-TW" altLang="en-US" sz="1400" dirty="0" smtClean="0"/>
            <a:t>訓練、測試、演練</a:t>
          </a:r>
          <a:endParaRPr lang="zh-TW" altLang="en-US" sz="1400" dirty="0"/>
        </a:p>
      </dgm:t>
    </dgm:pt>
    <dgm:pt modelId="{4692C879-3B97-44A1-8EE6-BC367A449E5A}" type="parTrans" cxnId="{B07A5CE2-4473-4E44-9B94-7A987488BDEE}">
      <dgm:prSet/>
      <dgm:spPr/>
      <dgm:t>
        <a:bodyPr/>
        <a:lstStyle/>
        <a:p>
          <a:endParaRPr lang="zh-TW" altLang="en-US" sz="1400"/>
        </a:p>
      </dgm:t>
    </dgm:pt>
    <dgm:pt modelId="{1804CA2F-D93B-4F8B-A265-260A42D6227C}" type="sibTrans" cxnId="{B07A5CE2-4473-4E44-9B94-7A987488BDEE}">
      <dgm:prSet custT="1"/>
      <dgm:spPr/>
      <dgm:t>
        <a:bodyPr/>
        <a:lstStyle/>
        <a:p>
          <a:endParaRPr lang="zh-TW" altLang="en-US" sz="1400"/>
        </a:p>
      </dgm:t>
    </dgm:pt>
    <dgm:pt modelId="{240B0129-BC48-449A-8D7E-392FD17DFF94}">
      <dgm:prSet phldrT="[文字]" custT="1"/>
      <dgm:spPr/>
      <dgm:t>
        <a:bodyPr/>
        <a:lstStyle/>
        <a:p>
          <a:r>
            <a:rPr lang="zh-TW" altLang="en-US" sz="1400" dirty="0" smtClean="0"/>
            <a:t>計畫的維護</a:t>
          </a:r>
          <a:endParaRPr lang="zh-TW" altLang="en-US" sz="1400" dirty="0"/>
        </a:p>
      </dgm:t>
    </dgm:pt>
    <dgm:pt modelId="{70007E14-C533-474C-8ED0-5A892AEE55AF}" type="parTrans" cxnId="{57F8F53F-FEEF-4D35-9D86-CD5EA3871141}">
      <dgm:prSet/>
      <dgm:spPr/>
      <dgm:t>
        <a:bodyPr/>
        <a:lstStyle/>
        <a:p>
          <a:endParaRPr lang="zh-TW" altLang="en-US" sz="1400"/>
        </a:p>
      </dgm:t>
    </dgm:pt>
    <dgm:pt modelId="{BD5F9654-A7A6-4EEB-BCE7-99099D7164FA}" type="sibTrans" cxnId="{57F8F53F-FEEF-4D35-9D86-CD5EA3871141}">
      <dgm:prSet/>
      <dgm:spPr/>
      <dgm:t>
        <a:bodyPr/>
        <a:lstStyle/>
        <a:p>
          <a:endParaRPr lang="zh-TW" altLang="en-US" sz="1400"/>
        </a:p>
      </dgm:t>
    </dgm:pt>
    <dgm:pt modelId="{86E8E5AD-3AD4-4368-AEFE-8317F928B7BC}" type="pres">
      <dgm:prSet presAssocID="{8AFE6145-3E8B-451B-82E2-906DEF3E4B21}" presName="linearFlow" presStyleCnt="0">
        <dgm:presLayoutVars>
          <dgm:resizeHandles val="exact"/>
        </dgm:presLayoutVars>
      </dgm:prSet>
      <dgm:spPr/>
    </dgm:pt>
    <dgm:pt modelId="{9426A64B-55B8-4FA7-A2E2-48C0638319AD}" type="pres">
      <dgm:prSet presAssocID="{09F042B6-0D0F-4935-BCB2-DFEC789A7562}" presName="node" presStyleLbl="node1" presStyleIdx="0" presStyleCnt="7" custLinFactNeighborY="-28029">
        <dgm:presLayoutVars>
          <dgm:bulletEnabled val="1"/>
        </dgm:presLayoutVars>
      </dgm:prSet>
      <dgm:spPr/>
      <dgm:t>
        <a:bodyPr/>
        <a:lstStyle/>
        <a:p>
          <a:endParaRPr lang="zh-TW" altLang="en-US"/>
        </a:p>
      </dgm:t>
    </dgm:pt>
    <dgm:pt modelId="{35098CCF-382F-4FFE-B4A5-122137015193}" type="pres">
      <dgm:prSet presAssocID="{7C30CBCD-D237-4E9C-90BB-F953D35965D0}" presName="sibTrans" presStyleLbl="sibTrans2D1" presStyleIdx="0" presStyleCnt="6"/>
      <dgm:spPr/>
      <dgm:t>
        <a:bodyPr/>
        <a:lstStyle/>
        <a:p>
          <a:endParaRPr lang="zh-TW" altLang="en-US"/>
        </a:p>
      </dgm:t>
    </dgm:pt>
    <dgm:pt modelId="{B2C74287-F86A-4DB3-8A77-0AD4648EB027}" type="pres">
      <dgm:prSet presAssocID="{7C30CBCD-D237-4E9C-90BB-F953D35965D0}" presName="connectorText" presStyleLbl="sibTrans2D1" presStyleIdx="0" presStyleCnt="6"/>
      <dgm:spPr/>
      <dgm:t>
        <a:bodyPr/>
        <a:lstStyle/>
        <a:p>
          <a:endParaRPr lang="zh-TW" altLang="en-US"/>
        </a:p>
      </dgm:t>
    </dgm:pt>
    <dgm:pt modelId="{A5D209A3-40BC-4609-848D-6DE2B7940CE8}" type="pres">
      <dgm:prSet presAssocID="{CABA6A29-FCF8-4391-9F8C-3016A933E01B}" presName="node" presStyleLbl="node1" presStyleIdx="1" presStyleCnt="7">
        <dgm:presLayoutVars>
          <dgm:bulletEnabled val="1"/>
        </dgm:presLayoutVars>
      </dgm:prSet>
      <dgm:spPr/>
      <dgm:t>
        <a:bodyPr/>
        <a:lstStyle/>
        <a:p>
          <a:endParaRPr lang="zh-TW" altLang="en-US"/>
        </a:p>
      </dgm:t>
    </dgm:pt>
    <dgm:pt modelId="{F6AA0658-51AF-4DFF-95D6-C1CAB3A548EA}" type="pres">
      <dgm:prSet presAssocID="{670BC335-2B9C-4DCD-A00A-F67035A8D3E4}" presName="sibTrans" presStyleLbl="sibTrans2D1" presStyleIdx="1" presStyleCnt="6"/>
      <dgm:spPr/>
      <dgm:t>
        <a:bodyPr/>
        <a:lstStyle/>
        <a:p>
          <a:endParaRPr lang="zh-TW" altLang="en-US"/>
        </a:p>
      </dgm:t>
    </dgm:pt>
    <dgm:pt modelId="{17095107-D008-447A-93A1-B397DCF1A244}" type="pres">
      <dgm:prSet presAssocID="{670BC335-2B9C-4DCD-A00A-F67035A8D3E4}" presName="connectorText" presStyleLbl="sibTrans2D1" presStyleIdx="1" presStyleCnt="6"/>
      <dgm:spPr/>
      <dgm:t>
        <a:bodyPr/>
        <a:lstStyle/>
        <a:p>
          <a:endParaRPr lang="zh-TW" altLang="en-US"/>
        </a:p>
      </dgm:t>
    </dgm:pt>
    <dgm:pt modelId="{82DAF315-AF0C-4C30-AD87-9670DCDB8F35}" type="pres">
      <dgm:prSet presAssocID="{88524B51-7540-46BC-8545-E49E1AFA588E}" presName="node" presStyleLbl="node1" presStyleIdx="2" presStyleCnt="7">
        <dgm:presLayoutVars>
          <dgm:bulletEnabled val="1"/>
        </dgm:presLayoutVars>
      </dgm:prSet>
      <dgm:spPr/>
      <dgm:t>
        <a:bodyPr/>
        <a:lstStyle/>
        <a:p>
          <a:endParaRPr lang="zh-TW" altLang="en-US"/>
        </a:p>
      </dgm:t>
    </dgm:pt>
    <dgm:pt modelId="{34BA8119-C706-436E-88F5-E1D956DC47D9}" type="pres">
      <dgm:prSet presAssocID="{E2A9ACE2-D5BF-464F-9526-F02F8F64154A}" presName="sibTrans" presStyleLbl="sibTrans2D1" presStyleIdx="2" presStyleCnt="6"/>
      <dgm:spPr/>
      <dgm:t>
        <a:bodyPr/>
        <a:lstStyle/>
        <a:p>
          <a:endParaRPr lang="zh-TW" altLang="en-US"/>
        </a:p>
      </dgm:t>
    </dgm:pt>
    <dgm:pt modelId="{FC65FE22-EA00-4F78-A03C-5392821CCFBD}" type="pres">
      <dgm:prSet presAssocID="{E2A9ACE2-D5BF-464F-9526-F02F8F64154A}" presName="connectorText" presStyleLbl="sibTrans2D1" presStyleIdx="2" presStyleCnt="6"/>
      <dgm:spPr/>
      <dgm:t>
        <a:bodyPr/>
        <a:lstStyle/>
        <a:p>
          <a:endParaRPr lang="zh-TW" altLang="en-US"/>
        </a:p>
      </dgm:t>
    </dgm:pt>
    <dgm:pt modelId="{81EB05FB-A881-4EF4-B5AB-BDFE5D8E562E}" type="pres">
      <dgm:prSet presAssocID="{A358D535-D55D-46CA-AE84-AB3704BCECD0}" presName="node" presStyleLbl="node1" presStyleIdx="3" presStyleCnt="7">
        <dgm:presLayoutVars>
          <dgm:bulletEnabled val="1"/>
        </dgm:presLayoutVars>
      </dgm:prSet>
      <dgm:spPr/>
      <dgm:t>
        <a:bodyPr/>
        <a:lstStyle/>
        <a:p>
          <a:endParaRPr lang="zh-TW" altLang="en-US"/>
        </a:p>
      </dgm:t>
    </dgm:pt>
    <dgm:pt modelId="{9C7A6E41-209D-46D5-A4B6-1EA17D1B0EED}" type="pres">
      <dgm:prSet presAssocID="{50AFFE01-F63F-4DB2-846C-B96AD840A64C}" presName="sibTrans" presStyleLbl="sibTrans2D1" presStyleIdx="3" presStyleCnt="6"/>
      <dgm:spPr/>
      <dgm:t>
        <a:bodyPr/>
        <a:lstStyle/>
        <a:p>
          <a:endParaRPr lang="zh-TW" altLang="en-US"/>
        </a:p>
      </dgm:t>
    </dgm:pt>
    <dgm:pt modelId="{8288F4B9-3DF2-48D1-9480-1F9AF37C7737}" type="pres">
      <dgm:prSet presAssocID="{50AFFE01-F63F-4DB2-846C-B96AD840A64C}" presName="connectorText" presStyleLbl="sibTrans2D1" presStyleIdx="3" presStyleCnt="6"/>
      <dgm:spPr/>
      <dgm:t>
        <a:bodyPr/>
        <a:lstStyle/>
        <a:p>
          <a:endParaRPr lang="zh-TW" altLang="en-US"/>
        </a:p>
      </dgm:t>
    </dgm:pt>
    <dgm:pt modelId="{5F8D18A8-F848-4B98-ACDD-D2B31AB7F849}" type="pres">
      <dgm:prSet presAssocID="{AFFA5DF6-A5E1-4FD6-9D60-F077F29BDE47}" presName="node" presStyleLbl="node1" presStyleIdx="4" presStyleCnt="7">
        <dgm:presLayoutVars>
          <dgm:bulletEnabled val="1"/>
        </dgm:presLayoutVars>
      </dgm:prSet>
      <dgm:spPr/>
      <dgm:t>
        <a:bodyPr/>
        <a:lstStyle/>
        <a:p>
          <a:endParaRPr lang="zh-TW" altLang="en-US"/>
        </a:p>
      </dgm:t>
    </dgm:pt>
    <dgm:pt modelId="{7EC6FC09-0E7A-4A7B-9923-27B85321F02F}" type="pres">
      <dgm:prSet presAssocID="{0474FEAD-5EAC-472F-9D91-A11397DF0F7B}" presName="sibTrans" presStyleLbl="sibTrans2D1" presStyleIdx="4" presStyleCnt="6"/>
      <dgm:spPr/>
      <dgm:t>
        <a:bodyPr/>
        <a:lstStyle/>
        <a:p>
          <a:endParaRPr lang="zh-TW" altLang="en-US"/>
        </a:p>
      </dgm:t>
    </dgm:pt>
    <dgm:pt modelId="{ACB90824-A7B9-4A6F-AE1D-C3AC02749265}" type="pres">
      <dgm:prSet presAssocID="{0474FEAD-5EAC-472F-9D91-A11397DF0F7B}" presName="connectorText" presStyleLbl="sibTrans2D1" presStyleIdx="4" presStyleCnt="6"/>
      <dgm:spPr/>
      <dgm:t>
        <a:bodyPr/>
        <a:lstStyle/>
        <a:p>
          <a:endParaRPr lang="zh-TW" altLang="en-US"/>
        </a:p>
      </dgm:t>
    </dgm:pt>
    <dgm:pt modelId="{67595541-6738-4A50-956A-88AD266BB253}" type="pres">
      <dgm:prSet presAssocID="{55889F01-7D85-45EE-AA2B-10ED1A9F8498}" presName="node" presStyleLbl="node1" presStyleIdx="5" presStyleCnt="7">
        <dgm:presLayoutVars>
          <dgm:bulletEnabled val="1"/>
        </dgm:presLayoutVars>
      </dgm:prSet>
      <dgm:spPr/>
      <dgm:t>
        <a:bodyPr/>
        <a:lstStyle/>
        <a:p>
          <a:endParaRPr lang="zh-TW" altLang="en-US"/>
        </a:p>
      </dgm:t>
    </dgm:pt>
    <dgm:pt modelId="{CA6FF9CA-97E9-4714-9B92-E91854E84754}" type="pres">
      <dgm:prSet presAssocID="{1804CA2F-D93B-4F8B-A265-260A42D6227C}" presName="sibTrans" presStyleLbl="sibTrans2D1" presStyleIdx="5" presStyleCnt="6"/>
      <dgm:spPr/>
      <dgm:t>
        <a:bodyPr/>
        <a:lstStyle/>
        <a:p>
          <a:endParaRPr lang="zh-TW" altLang="en-US"/>
        </a:p>
      </dgm:t>
    </dgm:pt>
    <dgm:pt modelId="{067C6104-2AD2-43C2-A06C-53E6D02D8EBB}" type="pres">
      <dgm:prSet presAssocID="{1804CA2F-D93B-4F8B-A265-260A42D6227C}" presName="connectorText" presStyleLbl="sibTrans2D1" presStyleIdx="5" presStyleCnt="6"/>
      <dgm:spPr/>
      <dgm:t>
        <a:bodyPr/>
        <a:lstStyle/>
        <a:p>
          <a:endParaRPr lang="zh-TW" altLang="en-US"/>
        </a:p>
      </dgm:t>
    </dgm:pt>
    <dgm:pt modelId="{F534F469-58CB-40B9-855C-90770ACB4158}" type="pres">
      <dgm:prSet presAssocID="{240B0129-BC48-449A-8D7E-392FD17DFF94}" presName="node" presStyleLbl="node1" presStyleIdx="6" presStyleCnt="7">
        <dgm:presLayoutVars>
          <dgm:bulletEnabled val="1"/>
        </dgm:presLayoutVars>
      </dgm:prSet>
      <dgm:spPr/>
      <dgm:t>
        <a:bodyPr/>
        <a:lstStyle/>
        <a:p>
          <a:endParaRPr lang="zh-TW" altLang="en-US"/>
        </a:p>
      </dgm:t>
    </dgm:pt>
  </dgm:ptLst>
  <dgm:cxnLst>
    <dgm:cxn modelId="{B0B0C7A3-B442-4034-9FF9-1C076604E097}" type="presOf" srcId="{1804CA2F-D93B-4F8B-A265-260A42D6227C}" destId="{CA6FF9CA-97E9-4714-9B92-E91854E84754}" srcOrd="0" destOrd="0" presId="urn:microsoft.com/office/officeart/2005/8/layout/process2"/>
    <dgm:cxn modelId="{A6F5BD2C-48A2-4FB1-9F19-B40723FD733E}" type="presOf" srcId="{AFFA5DF6-A5E1-4FD6-9D60-F077F29BDE47}" destId="{5F8D18A8-F848-4B98-ACDD-D2B31AB7F849}" srcOrd="0" destOrd="0" presId="urn:microsoft.com/office/officeart/2005/8/layout/process2"/>
    <dgm:cxn modelId="{015E8BDA-E7CC-4129-94ED-0C28026FCC1F}" type="presOf" srcId="{88524B51-7540-46BC-8545-E49E1AFA588E}" destId="{82DAF315-AF0C-4C30-AD87-9670DCDB8F35}" srcOrd="0" destOrd="0" presId="urn:microsoft.com/office/officeart/2005/8/layout/process2"/>
    <dgm:cxn modelId="{319C7C62-C7EB-4577-975B-728EF9195C50}" type="presOf" srcId="{50AFFE01-F63F-4DB2-846C-B96AD840A64C}" destId="{9C7A6E41-209D-46D5-A4B6-1EA17D1B0EED}" srcOrd="0" destOrd="0" presId="urn:microsoft.com/office/officeart/2005/8/layout/process2"/>
    <dgm:cxn modelId="{323D8C40-4CEE-4802-A493-49B906E0AEAF}" type="presOf" srcId="{0474FEAD-5EAC-472F-9D91-A11397DF0F7B}" destId="{ACB90824-A7B9-4A6F-AE1D-C3AC02749265}" srcOrd="1" destOrd="0" presId="urn:microsoft.com/office/officeart/2005/8/layout/process2"/>
    <dgm:cxn modelId="{CC9949C7-6B26-4642-9E16-809429E94358}" srcId="{8AFE6145-3E8B-451B-82E2-906DEF3E4B21}" destId="{88524B51-7540-46BC-8545-E49E1AFA588E}" srcOrd="2" destOrd="0" parTransId="{17586118-66FC-4A3F-8306-02F1CD58EC20}" sibTransId="{E2A9ACE2-D5BF-464F-9526-F02F8F64154A}"/>
    <dgm:cxn modelId="{22070F01-DF03-490C-B3F2-9DE404216D09}" type="presOf" srcId="{670BC335-2B9C-4DCD-A00A-F67035A8D3E4}" destId="{F6AA0658-51AF-4DFF-95D6-C1CAB3A548EA}" srcOrd="0" destOrd="0" presId="urn:microsoft.com/office/officeart/2005/8/layout/process2"/>
    <dgm:cxn modelId="{12A42742-8817-48D7-A02B-B3877E617F72}" type="presOf" srcId="{55889F01-7D85-45EE-AA2B-10ED1A9F8498}" destId="{67595541-6738-4A50-956A-88AD266BB253}" srcOrd="0" destOrd="0" presId="urn:microsoft.com/office/officeart/2005/8/layout/process2"/>
    <dgm:cxn modelId="{FE5A7DE5-FD28-49CA-91A9-711B6FDB3DAD}" srcId="{8AFE6145-3E8B-451B-82E2-906DEF3E4B21}" destId="{09F042B6-0D0F-4935-BCB2-DFEC789A7562}" srcOrd="0" destOrd="0" parTransId="{FADA8A78-DCFB-4D98-892A-86522FACE54F}" sibTransId="{7C30CBCD-D237-4E9C-90BB-F953D35965D0}"/>
    <dgm:cxn modelId="{86971C66-3B97-4845-88A8-4B7FB49D1EF4}" type="presOf" srcId="{670BC335-2B9C-4DCD-A00A-F67035A8D3E4}" destId="{17095107-D008-447A-93A1-B397DCF1A244}" srcOrd="1" destOrd="0" presId="urn:microsoft.com/office/officeart/2005/8/layout/process2"/>
    <dgm:cxn modelId="{F0DCA0D6-588F-444A-A0C6-918FCF135A7F}" type="presOf" srcId="{50AFFE01-F63F-4DB2-846C-B96AD840A64C}" destId="{8288F4B9-3DF2-48D1-9480-1F9AF37C7737}" srcOrd="1" destOrd="0" presId="urn:microsoft.com/office/officeart/2005/8/layout/process2"/>
    <dgm:cxn modelId="{F931E35E-D0A4-4458-8F84-3848087B9FF6}" srcId="{8AFE6145-3E8B-451B-82E2-906DEF3E4B21}" destId="{A358D535-D55D-46CA-AE84-AB3704BCECD0}" srcOrd="3" destOrd="0" parTransId="{B13FC12B-877E-4C46-A24D-87BEBF758B5C}" sibTransId="{50AFFE01-F63F-4DB2-846C-B96AD840A64C}"/>
    <dgm:cxn modelId="{F185F904-C0D8-41EF-A352-B0A7BA3D0035}" type="presOf" srcId="{CABA6A29-FCF8-4391-9F8C-3016A933E01B}" destId="{A5D209A3-40BC-4609-848D-6DE2B7940CE8}" srcOrd="0" destOrd="0" presId="urn:microsoft.com/office/officeart/2005/8/layout/process2"/>
    <dgm:cxn modelId="{5D9E3B02-99A2-4850-8DD9-412A2CC0FD48}" type="presOf" srcId="{1804CA2F-D93B-4F8B-A265-260A42D6227C}" destId="{067C6104-2AD2-43C2-A06C-53E6D02D8EBB}" srcOrd="1" destOrd="0" presId="urn:microsoft.com/office/officeart/2005/8/layout/process2"/>
    <dgm:cxn modelId="{ECF6DFE1-E3F7-4E4B-BA0D-E733F0109EEC}" type="presOf" srcId="{E2A9ACE2-D5BF-464F-9526-F02F8F64154A}" destId="{34BA8119-C706-436E-88F5-E1D956DC47D9}" srcOrd="0" destOrd="0" presId="urn:microsoft.com/office/officeart/2005/8/layout/process2"/>
    <dgm:cxn modelId="{2E748D2D-40DF-46CC-B9B7-35F28BE3CACC}" type="presOf" srcId="{7C30CBCD-D237-4E9C-90BB-F953D35965D0}" destId="{B2C74287-F86A-4DB3-8A77-0AD4648EB027}" srcOrd="1" destOrd="0" presId="urn:microsoft.com/office/officeart/2005/8/layout/process2"/>
    <dgm:cxn modelId="{2257ECE7-1A15-4831-98D0-BDD694CE3A79}" type="presOf" srcId="{0474FEAD-5EAC-472F-9D91-A11397DF0F7B}" destId="{7EC6FC09-0E7A-4A7B-9923-27B85321F02F}" srcOrd="0" destOrd="0" presId="urn:microsoft.com/office/officeart/2005/8/layout/process2"/>
    <dgm:cxn modelId="{F2C4A7B8-3E5D-461D-86C8-BA74F00DA53A}" type="presOf" srcId="{7C30CBCD-D237-4E9C-90BB-F953D35965D0}" destId="{35098CCF-382F-4FFE-B4A5-122137015193}" srcOrd="0" destOrd="0" presId="urn:microsoft.com/office/officeart/2005/8/layout/process2"/>
    <dgm:cxn modelId="{1FC75CA4-1D56-4C8E-B037-ACD9AD248B33}" type="presOf" srcId="{09F042B6-0D0F-4935-BCB2-DFEC789A7562}" destId="{9426A64B-55B8-4FA7-A2E2-48C0638319AD}" srcOrd="0" destOrd="0" presId="urn:microsoft.com/office/officeart/2005/8/layout/process2"/>
    <dgm:cxn modelId="{57F8F53F-FEEF-4D35-9D86-CD5EA3871141}" srcId="{8AFE6145-3E8B-451B-82E2-906DEF3E4B21}" destId="{240B0129-BC48-449A-8D7E-392FD17DFF94}" srcOrd="6" destOrd="0" parTransId="{70007E14-C533-474C-8ED0-5A892AEE55AF}" sibTransId="{BD5F9654-A7A6-4EEB-BCE7-99099D7164FA}"/>
    <dgm:cxn modelId="{0A162326-3C7A-4F97-9159-DA800877901C}" srcId="{8AFE6145-3E8B-451B-82E2-906DEF3E4B21}" destId="{AFFA5DF6-A5E1-4FD6-9D60-F077F29BDE47}" srcOrd="4" destOrd="0" parTransId="{CF04CE4C-5C85-4DA6-B468-C59696A0A167}" sibTransId="{0474FEAD-5EAC-472F-9D91-A11397DF0F7B}"/>
    <dgm:cxn modelId="{B07A5CE2-4473-4E44-9B94-7A987488BDEE}" srcId="{8AFE6145-3E8B-451B-82E2-906DEF3E4B21}" destId="{55889F01-7D85-45EE-AA2B-10ED1A9F8498}" srcOrd="5" destOrd="0" parTransId="{4692C879-3B97-44A1-8EE6-BC367A449E5A}" sibTransId="{1804CA2F-D93B-4F8B-A265-260A42D6227C}"/>
    <dgm:cxn modelId="{87BB274A-A98A-4CE8-8731-B7C3A35A307D}" type="presOf" srcId="{8AFE6145-3E8B-451B-82E2-906DEF3E4B21}" destId="{86E8E5AD-3AD4-4368-AEFE-8317F928B7BC}" srcOrd="0" destOrd="0" presId="urn:microsoft.com/office/officeart/2005/8/layout/process2"/>
    <dgm:cxn modelId="{B6C332BD-0E88-4E0C-9522-5AADED1C7751}" srcId="{8AFE6145-3E8B-451B-82E2-906DEF3E4B21}" destId="{CABA6A29-FCF8-4391-9F8C-3016A933E01B}" srcOrd="1" destOrd="0" parTransId="{1C01A6A2-DB4C-4041-88CD-527230FDDE85}" sibTransId="{670BC335-2B9C-4DCD-A00A-F67035A8D3E4}"/>
    <dgm:cxn modelId="{7F7AFABA-0299-40A5-BF2D-89DDF700D827}" type="presOf" srcId="{A358D535-D55D-46CA-AE84-AB3704BCECD0}" destId="{81EB05FB-A881-4EF4-B5AB-BDFE5D8E562E}" srcOrd="0" destOrd="0" presId="urn:microsoft.com/office/officeart/2005/8/layout/process2"/>
    <dgm:cxn modelId="{C1EE7751-0D91-482A-B830-3FB6AAF9129F}" type="presOf" srcId="{240B0129-BC48-449A-8D7E-392FD17DFF94}" destId="{F534F469-58CB-40B9-855C-90770ACB4158}" srcOrd="0" destOrd="0" presId="urn:microsoft.com/office/officeart/2005/8/layout/process2"/>
    <dgm:cxn modelId="{BC2EF6F7-9622-4022-A175-4F3E673CF0A5}" type="presOf" srcId="{E2A9ACE2-D5BF-464F-9526-F02F8F64154A}" destId="{FC65FE22-EA00-4F78-A03C-5392821CCFBD}" srcOrd="1" destOrd="0" presId="urn:microsoft.com/office/officeart/2005/8/layout/process2"/>
    <dgm:cxn modelId="{FC458244-6003-4ABC-A942-8BF786B74ABA}" type="presParOf" srcId="{86E8E5AD-3AD4-4368-AEFE-8317F928B7BC}" destId="{9426A64B-55B8-4FA7-A2E2-48C0638319AD}" srcOrd="0" destOrd="0" presId="urn:microsoft.com/office/officeart/2005/8/layout/process2"/>
    <dgm:cxn modelId="{5E2166BB-281D-4D1D-B2B2-6BE23198B773}" type="presParOf" srcId="{86E8E5AD-3AD4-4368-AEFE-8317F928B7BC}" destId="{35098CCF-382F-4FFE-B4A5-122137015193}" srcOrd="1" destOrd="0" presId="urn:microsoft.com/office/officeart/2005/8/layout/process2"/>
    <dgm:cxn modelId="{48F79F7B-A418-4283-8F0F-96EBA23928B0}" type="presParOf" srcId="{35098CCF-382F-4FFE-B4A5-122137015193}" destId="{B2C74287-F86A-4DB3-8A77-0AD4648EB027}" srcOrd="0" destOrd="0" presId="urn:microsoft.com/office/officeart/2005/8/layout/process2"/>
    <dgm:cxn modelId="{18EA570E-8EFF-40DD-B2D4-4DC6E3313198}" type="presParOf" srcId="{86E8E5AD-3AD4-4368-AEFE-8317F928B7BC}" destId="{A5D209A3-40BC-4609-848D-6DE2B7940CE8}" srcOrd="2" destOrd="0" presId="urn:microsoft.com/office/officeart/2005/8/layout/process2"/>
    <dgm:cxn modelId="{0C7F01B7-D885-4C4C-B498-CDD7E8B04EFE}" type="presParOf" srcId="{86E8E5AD-3AD4-4368-AEFE-8317F928B7BC}" destId="{F6AA0658-51AF-4DFF-95D6-C1CAB3A548EA}" srcOrd="3" destOrd="0" presId="urn:microsoft.com/office/officeart/2005/8/layout/process2"/>
    <dgm:cxn modelId="{59F54162-B999-444A-A817-0A7077185039}" type="presParOf" srcId="{F6AA0658-51AF-4DFF-95D6-C1CAB3A548EA}" destId="{17095107-D008-447A-93A1-B397DCF1A244}" srcOrd="0" destOrd="0" presId="urn:microsoft.com/office/officeart/2005/8/layout/process2"/>
    <dgm:cxn modelId="{2D93B51E-8349-4ADD-9323-B8D209F42FD0}" type="presParOf" srcId="{86E8E5AD-3AD4-4368-AEFE-8317F928B7BC}" destId="{82DAF315-AF0C-4C30-AD87-9670DCDB8F35}" srcOrd="4" destOrd="0" presId="urn:microsoft.com/office/officeart/2005/8/layout/process2"/>
    <dgm:cxn modelId="{64E0D211-AAEC-48FB-8029-0966BFAB5057}" type="presParOf" srcId="{86E8E5AD-3AD4-4368-AEFE-8317F928B7BC}" destId="{34BA8119-C706-436E-88F5-E1D956DC47D9}" srcOrd="5" destOrd="0" presId="urn:microsoft.com/office/officeart/2005/8/layout/process2"/>
    <dgm:cxn modelId="{93D13127-99B6-4A3B-8D6F-EA18342BD3AB}" type="presParOf" srcId="{34BA8119-C706-436E-88F5-E1D956DC47D9}" destId="{FC65FE22-EA00-4F78-A03C-5392821CCFBD}" srcOrd="0" destOrd="0" presId="urn:microsoft.com/office/officeart/2005/8/layout/process2"/>
    <dgm:cxn modelId="{D679F732-B775-4D9B-B199-C0223CF6A1CD}" type="presParOf" srcId="{86E8E5AD-3AD4-4368-AEFE-8317F928B7BC}" destId="{81EB05FB-A881-4EF4-B5AB-BDFE5D8E562E}" srcOrd="6" destOrd="0" presId="urn:microsoft.com/office/officeart/2005/8/layout/process2"/>
    <dgm:cxn modelId="{03E6D73F-059B-4CED-970C-DEE73650A3BC}" type="presParOf" srcId="{86E8E5AD-3AD4-4368-AEFE-8317F928B7BC}" destId="{9C7A6E41-209D-46D5-A4B6-1EA17D1B0EED}" srcOrd="7" destOrd="0" presId="urn:microsoft.com/office/officeart/2005/8/layout/process2"/>
    <dgm:cxn modelId="{8ABCDB89-B179-43DB-A941-475745621A96}" type="presParOf" srcId="{9C7A6E41-209D-46D5-A4B6-1EA17D1B0EED}" destId="{8288F4B9-3DF2-48D1-9480-1F9AF37C7737}" srcOrd="0" destOrd="0" presId="urn:microsoft.com/office/officeart/2005/8/layout/process2"/>
    <dgm:cxn modelId="{680FFA63-4A0B-4A89-9676-BBF35A66A34A}" type="presParOf" srcId="{86E8E5AD-3AD4-4368-AEFE-8317F928B7BC}" destId="{5F8D18A8-F848-4B98-ACDD-D2B31AB7F849}" srcOrd="8" destOrd="0" presId="urn:microsoft.com/office/officeart/2005/8/layout/process2"/>
    <dgm:cxn modelId="{E685778A-CCE7-43FE-9E31-BF76571FF8CD}" type="presParOf" srcId="{86E8E5AD-3AD4-4368-AEFE-8317F928B7BC}" destId="{7EC6FC09-0E7A-4A7B-9923-27B85321F02F}" srcOrd="9" destOrd="0" presId="urn:microsoft.com/office/officeart/2005/8/layout/process2"/>
    <dgm:cxn modelId="{AE5E5EF2-9672-4C93-8B9F-FAFC197819AB}" type="presParOf" srcId="{7EC6FC09-0E7A-4A7B-9923-27B85321F02F}" destId="{ACB90824-A7B9-4A6F-AE1D-C3AC02749265}" srcOrd="0" destOrd="0" presId="urn:microsoft.com/office/officeart/2005/8/layout/process2"/>
    <dgm:cxn modelId="{182C5D04-F025-4828-AD27-595E1AF4CC45}" type="presParOf" srcId="{86E8E5AD-3AD4-4368-AEFE-8317F928B7BC}" destId="{67595541-6738-4A50-956A-88AD266BB253}" srcOrd="10" destOrd="0" presId="urn:microsoft.com/office/officeart/2005/8/layout/process2"/>
    <dgm:cxn modelId="{32C4E21E-B314-4C89-9263-DDB502C69CC1}" type="presParOf" srcId="{86E8E5AD-3AD4-4368-AEFE-8317F928B7BC}" destId="{CA6FF9CA-97E9-4714-9B92-E91854E84754}" srcOrd="11" destOrd="0" presId="urn:microsoft.com/office/officeart/2005/8/layout/process2"/>
    <dgm:cxn modelId="{4DC64619-78F5-4C4F-BA69-BDD54BB7A645}" type="presParOf" srcId="{CA6FF9CA-97E9-4714-9B92-E91854E84754}" destId="{067C6104-2AD2-43C2-A06C-53E6D02D8EBB}" srcOrd="0" destOrd="0" presId="urn:microsoft.com/office/officeart/2005/8/layout/process2"/>
    <dgm:cxn modelId="{F73F6E1E-C2D9-483A-8579-5077735B5B71}" type="presParOf" srcId="{86E8E5AD-3AD4-4368-AEFE-8317F928B7BC}" destId="{F534F469-58CB-40B9-855C-90770ACB415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FE6145-3E8B-451B-82E2-906DEF3E4B21}" type="doc">
      <dgm:prSet loTypeId="urn:microsoft.com/office/officeart/2005/8/layout/process2" loCatId="process" qsTypeId="urn:microsoft.com/office/officeart/2005/8/quickstyle/simple1" qsCatId="simple" csTypeId="urn:microsoft.com/office/officeart/2005/8/colors/accent1_2" csCatId="accent1" phldr="1"/>
      <dgm:spPr/>
    </dgm:pt>
    <dgm:pt modelId="{09F042B6-0D0F-4935-BCB2-DFEC789A7562}">
      <dgm:prSet phldrT="[文字]"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建立緊急應變政策 </a:t>
          </a:r>
        </a:p>
      </dgm:t>
    </dgm:pt>
    <dgm:pt modelId="{FADA8A78-DCFB-4D98-892A-86522FACE54F}" type="parTrans" cxnId="{FE5A7DE5-FD28-49CA-91A9-711B6FDB3DAD}">
      <dgm:prSet/>
      <dgm:spPr/>
      <dgm:t>
        <a:bodyPr/>
        <a:lstStyle/>
        <a:p>
          <a:endParaRPr lang="zh-TW" altLang="en-US" sz="1400"/>
        </a:p>
      </dgm:t>
    </dgm:pt>
    <dgm:pt modelId="{7C30CBCD-D237-4E9C-90BB-F953D35965D0}" type="sibTrans" cxnId="{FE5A7DE5-FD28-49CA-91A9-711B6FDB3DAD}">
      <dgm:prSet custT="1"/>
      <dgm:spPr/>
      <dgm:t>
        <a:bodyPr/>
        <a:lstStyle/>
        <a:p>
          <a:endParaRPr lang="zh-TW" altLang="en-US" sz="1400"/>
        </a:p>
      </dgm:t>
    </dgm:pt>
    <dgm:pt modelId="{A358D535-D55D-46CA-AE84-AB3704BCECD0}">
      <dgm:prSet phldrT="[文字]" custT="1"/>
      <dgm:spPr/>
      <dgm:t>
        <a:bodyPr/>
        <a:lstStyle/>
        <a:p>
          <a:r>
            <a:rPr lang="zh-TW" altLang="en-US" sz="1400" dirty="0" smtClean="0"/>
            <a:t>訂定復原策略</a:t>
          </a:r>
          <a:endParaRPr lang="zh-TW" altLang="en-US" sz="1400" dirty="0"/>
        </a:p>
      </dgm:t>
    </dgm:pt>
    <dgm:pt modelId="{B13FC12B-877E-4C46-A24D-87BEBF758B5C}" type="parTrans" cxnId="{F931E35E-D0A4-4458-8F84-3848087B9FF6}">
      <dgm:prSet/>
      <dgm:spPr/>
      <dgm:t>
        <a:bodyPr/>
        <a:lstStyle/>
        <a:p>
          <a:endParaRPr lang="zh-TW" altLang="en-US" sz="1400"/>
        </a:p>
      </dgm:t>
    </dgm:pt>
    <dgm:pt modelId="{50AFFE01-F63F-4DB2-846C-B96AD840A64C}" type="sibTrans" cxnId="{F931E35E-D0A4-4458-8F84-3848087B9FF6}">
      <dgm:prSet custT="1"/>
      <dgm:spPr/>
      <dgm:t>
        <a:bodyPr/>
        <a:lstStyle/>
        <a:p>
          <a:endParaRPr lang="zh-TW" altLang="en-US" sz="1400"/>
        </a:p>
      </dgm:t>
    </dgm:pt>
    <dgm:pt modelId="{AFFA5DF6-A5E1-4FD6-9D60-F077F29BDE47}">
      <dgm:prSet phldrT="[文字]" custT="1"/>
      <dgm:spPr/>
      <dgm:t>
        <a:bodyPr/>
        <a:lstStyle/>
        <a:p>
          <a:r>
            <a:rPr lang="zh-TW" altLang="en-US" sz="1400" dirty="0" smtClean="0"/>
            <a:t>建立緊急應變計畫</a:t>
          </a:r>
          <a:endParaRPr lang="zh-TW" altLang="en-US" sz="1400" dirty="0"/>
        </a:p>
      </dgm:t>
    </dgm:pt>
    <dgm:pt modelId="{CF04CE4C-5C85-4DA6-B468-C59696A0A167}" type="parTrans" cxnId="{0A162326-3C7A-4F97-9159-DA800877901C}">
      <dgm:prSet/>
      <dgm:spPr/>
      <dgm:t>
        <a:bodyPr/>
        <a:lstStyle/>
        <a:p>
          <a:endParaRPr lang="zh-TW" altLang="en-US" sz="1400"/>
        </a:p>
      </dgm:t>
    </dgm:pt>
    <dgm:pt modelId="{0474FEAD-5EAC-472F-9D91-A11397DF0F7B}" type="sibTrans" cxnId="{0A162326-3C7A-4F97-9159-DA800877901C}">
      <dgm:prSet custT="1"/>
      <dgm:spPr/>
      <dgm:t>
        <a:bodyPr/>
        <a:lstStyle/>
        <a:p>
          <a:endParaRPr lang="zh-TW" altLang="en-US" sz="1400"/>
        </a:p>
      </dgm:t>
    </dgm:pt>
    <dgm:pt modelId="{CABA6A29-FCF8-4391-9F8C-3016A933E01B}">
      <dgm:prSet custT="1">
        <dgm:style>
          <a:lnRef idx="2">
            <a:schemeClr val="accent1"/>
          </a:lnRef>
          <a:fillRef idx="1">
            <a:schemeClr val="lt1"/>
          </a:fillRef>
          <a:effectRef idx="0">
            <a:schemeClr val="accent1"/>
          </a:effectRef>
          <a:fontRef idx="minor">
            <a:schemeClr val="dk1"/>
          </a:fontRef>
        </dgm:style>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進行業務衝擊分析 </a:t>
          </a:r>
        </a:p>
      </dgm:t>
    </dgm:pt>
    <dgm:pt modelId="{1C01A6A2-DB4C-4041-88CD-527230FDDE85}" type="parTrans" cxnId="{B6C332BD-0E88-4E0C-9522-5AADED1C7751}">
      <dgm:prSet/>
      <dgm:spPr/>
      <dgm:t>
        <a:bodyPr/>
        <a:lstStyle/>
        <a:p>
          <a:endParaRPr lang="zh-TW" altLang="en-US" sz="1400"/>
        </a:p>
      </dgm:t>
    </dgm:pt>
    <dgm:pt modelId="{670BC335-2B9C-4DCD-A00A-F67035A8D3E4}" type="sibTrans" cxnId="{B6C332BD-0E88-4E0C-9522-5AADED1C7751}">
      <dgm:prSet custT="1"/>
      <dgm:spPr/>
      <dgm:t>
        <a:bodyPr/>
        <a:lstStyle/>
        <a:p>
          <a:endParaRPr lang="zh-TW" altLang="en-US" sz="1400"/>
        </a:p>
      </dgm:t>
    </dgm:pt>
    <dgm:pt modelId="{88524B51-7540-46BC-8545-E49E1AFA588E}">
      <dgm:prSet custT="1"/>
      <dgm:spPr/>
      <dgm:t>
        <a:bodyPr/>
        <a:lstStyle/>
        <a:p>
          <a:r>
            <a:rPr lang="zh-TW" altLang="en-US" sz="1400" dirty="0" smtClean="0"/>
            <a:t>識別預防控制</a:t>
          </a:r>
          <a:endParaRPr lang="zh-TW" altLang="en-US" sz="1400" dirty="0"/>
        </a:p>
      </dgm:t>
    </dgm:pt>
    <dgm:pt modelId="{17586118-66FC-4A3F-8306-02F1CD58EC20}" type="parTrans" cxnId="{CC9949C7-6B26-4642-9E16-809429E94358}">
      <dgm:prSet/>
      <dgm:spPr/>
      <dgm:t>
        <a:bodyPr/>
        <a:lstStyle/>
        <a:p>
          <a:endParaRPr lang="zh-TW" altLang="en-US" sz="1400"/>
        </a:p>
      </dgm:t>
    </dgm:pt>
    <dgm:pt modelId="{E2A9ACE2-D5BF-464F-9526-F02F8F64154A}" type="sibTrans" cxnId="{CC9949C7-6B26-4642-9E16-809429E94358}">
      <dgm:prSet custT="1"/>
      <dgm:spPr/>
      <dgm:t>
        <a:bodyPr/>
        <a:lstStyle/>
        <a:p>
          <a:endParaRPr lang="zh-TW" altLang="en-US" sz="1400"/>
        </a:p>
      </dgm:t>
    </dgm:pt>
    <dgm:pt modelId="{55889F01-7D85-45EE-AA2B-10ED1A9F8498}">
      <dgm:prSet phldrT="[文字]" custT="1"/>
      <dgm:spPr/>
      <dgm:t>
        <a:bodyPr/>
        <a:lstStyle/>
        <a:p>
          <a:r>
            <a:rPr lang="zh-TW" altLang="en-US" sz="1400" dirty="0" smtClean="0"/>
            <a:t>訓練、測試、演練</a:t>
          </a:r>
          <a:endParaRPr lang="zh-TW" altLang="en-US" sz="1400" dirty="0"/>
        </a:p>
      </dgm:t>
    </dgm:pt>
    <dgm:pt modelId="{4692C879-3B97-44A1-8EE6-BC367A449E5A}" type="parTrans" cxnId="{B07A5CE2-4473-4E44-9B94-7A987488BDEE}">
      <dgm:prSet/>
      <dgm:spPr/>
      <dgm:t>
        <a:bodyPr/>
        <a:lstStyle/>
        <a:p>
          <a:endParaRPr lang="zh-TW" altLang="en-US" sz="1400"/>
        </a:p>
      </dgm:t>
    </dgm:pt>
    <dgm:pt modelId="{1804CA2F-D93B-4F8B-A265-260A42D6227C}" type="sibTrans" cxnId="{B07A5CE2-4473-4E44-9B94-7A987488BDEE}">
      <dgm:prSet custT="1"/>
      <dgm:spPr/>
      <dgm:t>
        <a:bodyPr/>
        <a:lstStyle/>
        <a:p>
          <a:endParaRPr lang="zh-TW" altLang="en-US" sz="1400"/>
        </a:p>
      </dgm:t>
    </dgm:pt>
    <dgm:pt modelId="{240B0129-BC48-449A-8D7E-392FD17DFF94}">
      <dgm:prSet phldrT="[文字]" custT="1"/>
      <dgm:spPr/>
      <dgm:t>
        <a:bodyPr/>
        <a:lstStyle/>
        <a:p>
          <a:r>
            <a:rPr lang="zh-TW" altLang="en-US" sz="1400" dirty="0" smtClean="0"/>
            <a:t>計畫的維護</a:t>
          </a:r>
          <a:endParaRPr lang="zh-TW" altLang="en-US" sz="1400" dirty="0"/>
        </a:p>
      </dgm:t>
    </dgm:pt>
    <dgm:pt modelId="{70007E14-C533-474C-8ED0-5A892AEE55AF}" type="parTrans" cxnId="{57F8F53F-FEEF-4D35-9D86-CD5EA3871141}">
      <dgm:prSet/>
      <dgm:spPr/>
      <dgm:t>
        <a:bodyPr/>
        <a:lstStyle/>
        <a:p>
          <a:endParaRPr lang="zh-TW" altLang="en-US" sz="1400"/>
        </a:p>
      </dgm:t>
    </dgm:pt>
    <dgm:pt modelId="{BD5F9654-A7A6-4EEB-BCE7-99099D7164FA}" type="sibTrans" cxnId="{57F8F53F-FEEF-4D35-9D86-CD5EA3871141}">
      <dgm:prSet/>
      <dgm:spPr/>
      <dgm:t>
        <a:bodyPr/>
        <a:lstStyle/>
        <a:p>
          <a:endParaRPr lang="zh-TW" altLang="en-US" sz="1400"/>
        </a:p>
      </dgm:t>
    </dgm:pt>
    <dgm:pt modelId="{86E8E5AD-3AD4-4368-AEFE-8317F928B7BC}" type="pres">
      <dgm:prSet presAssocID="{8AFE6145-3E8B-451B-82E2-906DEF3E4B21}" presName="linearFlow" presStyleCnt="0">
        <dgm:presLayoutVars>
          <dgm:resizeHandles val="exact"/>
        </dgm:presLayoutVars>
      </dgm:prSet>
      <dgm:spPr/>
    </dgm:pt>
    <dgm:pt modelId="{9426A64B-55B8-4FA7-A2E2-48C0638319AD}" type="pres">
      <dgm:prSet presAssocID="{09F042B6-0D0F-4935-BCB2-DFEC789A7562}" presName="node" presStyleLbl="node1" presStyleIdx="0" presStyleCnt="7" custLinFactNeighborY="-28029">
        <dgm:presLayoutVars>
          <dgm:bulletEnabled val="1"/>
        </dgm:presLayoutVars>
      </dgm:prSet>
      <dgm:spPr/>
      <dgm:t>
        <a:bodyPr/>
        <a:lstStyle/>
        <a:p>
          <a:endParaRPr lang="zh-TW" altLang="en-US"/>
        </a:p>
      </dgm:t>
    </dgm:pt>
    <dgm:pt modelId="{35098CCF-382F-4FFE-B4A5-122137015193}" type="pres">
      <dgm:prSet presAssocID="{7C30CBCD-D237-4E9C-90BB-F953D35965D0}" presName="sibTrans" presStyleLbl="sibTrans2D1" presStyleIdx="0" presStyleCnt="6"/>
      <dgm:spPr/>
      <dgm:t>
        <a:bodyPr/>
        <a:lstStyle/>
        <a:p>
          <a:endParaRPr lang="zh-TW" altLang="en-US"/>
        </a:p>
      </dgm:t>
    </dgm:pt>
    <dgm:pt modelId="{B2C74287-F86A-4DB3-8A77-0AD4648EB027}" type="pres">
      <dgm:prSet presAssocID="{7C30CBCD-D237-4E9C-90BB-F953D35965D0}" presName="connectorText" presStyleLbl="sibTrans2D1" presStyleIdx="0" presStyleCnt="6"/>
      <dgm:spPr/>
      <dgm:t>
        <a:bodyPr/>
        <a:lstStyle/>
        <a:p>
          <a:endParaRPr lang="zh-TW" altLang="en-US"/>
        </a:p>
      </dgm:t>
    </dgm:pt>
    <dgm:pt modelId="{A5D209A3-40BC-4609-848D-6DE2B7940CE8}" type="pres">
      <dgm:prSet presAssocID="{CABA6A29-FCF8-4391-9F8C-3016A933E01B}" presName="node" presStyleLbl="node1" presStyleIdx="1" presStyleCnt="7">
        <dgm:presLayoutVars>
          <dgm:bulletEnabled val="1"/>
        </dgm:presLayoutVars>
      </dgm:prSet>
      <dgm:spPr/>
      <dgm:t>
        <a:bodyPr/>
        <a:lstStyle/>
        <a:p>
          <a:endParaRPr lang="zh-TW" altLang="en-US"/>
        </a:p>
      </dgm:t>
    </dgm:pt>
    <dgm:pt modelId="{F6AA0658-51AF-4DFF-95D6-C1CAB3A548EA}" type="pres">
      <dgm:prSet presAssocID="{670BC335-2B9C-4DCD-A00A-F67035A8D3E4}" presName="sibTrans" presStyleLbl="sibTrans2D1" presStyleIdx="1" presStyleCnt="6"/>
      <dgm:spPr/>
      <dgm:t>
        <a:bodyPr/>
        <a:lstStyle/>
        <a:p>
          <a:endParaRPr lang="zh-TW" altLang="en-US"/>
        </a:p>
      </dgm:t>
    </dgm:pt>
    <dgm:pt modelId="{17095107-D008-447A-93A1-B397DCF1A244}" type="pres">
      <dgm:prSet presAssocID="{670BC335-2B9C-4DCD-A00A-F67035A8D3E4}" presName="connectorText" presStyleLbl="sibTrans2D1" presStyleIdx="1" presStyleCnt="6"/>
      <dgm:spPr/>
      <dgm:t>
        <a:bodyPr/>
        <a:lstStyle/>
        <a:p>
          <a:endParaRPr lang="zh-TW" altLang="en-US"/>
        </a:p>
      </dgm:t>
    </dgm:pt>
    <dgm:pt modelId="{82DAF315-AF0C-4C30-AD87-9670DCDB8F35}" type="pres">
      <dgm:prSet presAssocID="{88524B51-7540-46BC-8545-E49E1AFA588E}" presName="node" presStyleLbl="node1" presStyleIdx="2" presStyleCnt="7">
        <dgm:presLayoutVars>
          <dgm:bulletEnabled val="1"/>
        </dgm:presLayoutVars>
      </dgm:prSet>
      <dgm:spPr/>
      <dgm:t>
        <a:bodyPr/>
        <a:lstStyle/>
        <a:p>
          <a:endParaRPr lang="zh-TW" altLang="en-US"/>
        </a:p>
      </dgm:t>
    </dgm:pt>
    <dgm:pt modelId="{34BA8119-C706-436E-88F5-E1D956DC47D9}" type="pres">
      <dgm:prSet presAssocID="{E2A9ACE2-D5BF-464F-9526-F02F8F64154A}" presName="sibTrans" presStyleLbl="sibTrans2D1" presStyleIdx="2" presStyleCnt="6"/>
      <dgm:spPr/>
      <dgm:t>
        <a:bodyPr/>
        <a:lstStyle/>
        <a:p>
          <a:endParaRPr lang="zh-TW" altLang="en-US"/>
        </a:p>
      </dgm:t>
    </dgm:pt>
    <dgm:pt modelId="{FC65FE22-EA00-4F78-A03C-5392821CCFBD}" type="pres">
      <dgm:prSet presAssocID="{E2A9ACE2-D5BF-464F-9526-F02F8F64154A}" presName="connectorText" presStyleLbl="sibTrans2D1" presStyleIdx="2" presStyleCnt="6"/>
      <dgm:spPr/>
      <dgm:t>
        <a:bodyPr/>
        <a:lstStyle/>
        <a:p>
          <a:endParaRPr lang="zh-TW" altLang="en-US"/>
        </a:p>
      </dgm:t>
    </dgm:pt>
    <dgm:pt modelId="{81EB05FB-A881-4EF4-B5AB-BDFE5D8E562E}" type="pres">
      <dgm:prSet presAssocID="{A358D535-D55D-46CA-AE84-AB3704BCECD0}" presName="node" presStyleLbl="node1" presStyleIdx="3" presStyleCnt="7">
        <dgm:presLayoutVars>
          <dgm:bulletEnabled val="1"/>
        </dgm:presLayoutVars>
      </dgm:prSet>
      <dgm:spPr/>
      <dgm:t>
        <a:bodyPr/>
        <a:lstStyle/>
        <a:p>
          <a:endParaRPr lang="zh-TW" altLang="en-US"/>
        </a:p>
      </dgm:t>
    </dgm:pt>
    <dgm:pt modelId="{9C7A6E41-209D-46D5-A4B6-1EA17D1B0EED}" type="pres">
      <dgm:prSet presAssocID="{50AFFE01-F63F-4DB2-846C-B96AD840A64C}" presName="sibTrans" presStyleLbl="sibTrans2D1" presStyleIdx="3" presStyleCnt="6"/>
      <dgm:spPr/>
      <dgm:t>
        <a:bodyPr/>
        <a:lstStyle/>
        <a:p>
          <a:endParaRPr lang="zh-TW" altLang="en-US"/>
        </a:p>
      </dgm:t>
    </dgm:pt>
    <dgm:pt modelId="{8288F4B9-3DF2-48D1-9480-1F9AF37C7737}" type="pres">
      <dgm:prSet presAssocID="{50AFFE01-F63F-4DB2-846C-B96AD840A64C}" presName="connectorText" presStyleLbl="sibTrans2D1" presStyleIdx="3" presStyleCnt="6"/>
      <dgm:spPr/>
      <dgm:t>
        <a:bodyPr/>
        <a:lstStyle/>
        <a:p>
          <a:endParaRPr lang="zh-TW" altLang="en-US"/>
        </a:p>
      </dgm:t>
    </dgm:pt>
    <dgm:pt modelId="{5F8D18A8-F848-4B98-ACDD-D2B31AB7F849}" type="pres">
      <dgm:prSet presAssocID="{AFFA5DF6-A5E1-4FD6-9D60-F077F29BDE47}" presName="node" presStyleLbl="node1" presStyleIdx="4" presStyleCnt="7">
        <dgm:presLayoutVars>
          <dgm:bulletEnabled val="1"/>
        </dgm:presLayoutVars>
      </dgm:prSet>
      <dgm:spPr/>
      <dgm:t>
        <a:bodyPr/>
        <a:lstStyle/>
        <a:p>
          <a:endParaRPr lang="zh-TW" altLang="en-US"/>
        </a:p>
      </dgm:t>
    </dgm:pt>
    <dgm:pt modelId="{7EC6FC09-0E7A-4A7B-9923-27B85321F02F}" type="pres">
      <dgm:prSet presAssocID="{0474FEAD-5EAC-472F-9D91-A11397DF0F7B}" presName="sibTrans" presStyleLbl="sibTrans2D1" presStyleIdx="4" presStyleCnt="6"/>
      <dgm:spPr/>
      <dgm:t>
        <a:bodyPr/>
        <a:lstStyle/>
        <a:p>
          <a:endParaRPr lang="zh-TW" altLang="en-US"/>
        </a:p>
      </dgm:t>
    </dgm:pt>
    <dgm:pt modelId="{ACB90824-A7B9-4A6F-AE1D-C3AC02749265}" type="pres">
      <dgm:prSet presAssocID="{0474FEAD-5EAC-472F-9D91-A11397DF0F7B}" presName="connectorText" presStyleLbl="sibTrans2D1" presStyleIdx="4" presStyleCnt="6"/>
      <dgm:spPr/>
      <dgm:t>
        <a:bodyPr/>
        <a:lstStyle/>
        <a:p>
          <a:endParaRPr lang="zh-TW" altLang="en-US"/>
        </a:p>
      </dgm:t>
    </dgm:pt>
    <dgm:pt modelId="{67595541-6738-4A50-956A-88AD266BB253}" type="pres">
      <dgm:prSet presAssocID="{55889F01-7D85-45EE-AA2B-10ED1A9F8498}" presName="node" presStyleLbl="node1" presStyleIdx="5" presStyleCnt="7">
        <dgm:presLayoutVars>
          <dgm:bulletEnabled val="1"/>
        </dgm:presLayoutVars>
      </dgm:prSet>
      <dgm:spPr/>
      <dgm:t>
        <a:bodyPr/>
        <a:lstStyle/>
        <a:p>
          <a:endParaRPr lang="zh-TW" altLang="en-US"/>
        </a:p>
      </dgm:t>
    </dgm:pt>
    <dgm:pt modelId="{CA6FF9CA-97E9-4714-9B92-E91854E84754}" type="pres">
      <dgm:prSet presAssocID="{1804CA2F-D93B-4F8B-A265-260A42D6227C}" presName="sibTrans" presStyleLbl="sibTrans2D1" presStyleIdx="5" presStyleCnt="6"/>
      <dgm:spPr/>
      <dgm:t>
        <a:bodyPr/>
        <a:lstStyle/>
        <a:p>
          <a:endParaRPr lang="zh-TW" altLang="en-US"/>
        </a:p>
      </dgm:t>
    </dgm:pt>
    <dgm:pt modelId="{067C6104-2AD2-43C2-A06C-53E6D02D8EBB}" type="pres">
      <dgm:prSet presAssocID="{1804CA2F-D93B-4F8B-A265-260A42D6227C}" presName="connectorText" presStyleLbl="sibTrans2D1" presStyleIdx="5" presStyleCnt="6"/>
      <dgm:spPr/>
      <dgm:t>
        <a:bodyPr/>
        <a:lstStyle/>
        <a:p>
          <a:endParaRPr lang="zh-TW" altLang="en-US"/>
        </a:p>
      </dgm:t>
    </dgm:pt>
    <dgm:pt modelId="{F534F469-58CB-40B9-855C-90770ACB4158}" type="pres">
      <dgm:prSet presAssocID="{240B0129-BC48-449A-8D7E-392FD17DFF94}" presName="node" presStyleLbl="node1" presStyleIdx="6" presStyleCnt="7">
        <dgm:presLayoutVars>
          <dgm:bulletEnabled val="1"/>
        </dgm:presLayoutVars>
      </dgm:prSet>
      <dgm:spPr/>
      <dgm:t>
        <a:bodyPr/>
        <a:lstStyle/>
        <a:p>
          <a:endParaRPr lang="zh-TW" altLang="en-US"/>
        </a:p>
      </dgm:t>
    </dgm:pt>
  </dgm:ptLst>
  <dgm:cxnLst>
    <dgm:cxn modelId="{8B786EDF-4CF6-445F-89DC-79DB00AD2618}" type="presOf" srcId="{8AFE6145-3E8B-451B-82E2-906DEF3E4B21}" destId="{86E8E5AD-3AD4-4368-AEFE-8317F928B7BC}" srcOrd="0" destOrd="0" presId="urn:microsoft.com/office/officeart/2005/8/layout/process2"/>
    <dgm:cxn modelId="{CC9949C7-6B26-4642-9E16-809429E94358}" srcId="{8AFE6145-3E8B-451B-82E2-906DEF3E4B21}" destId="{88524B51-7540-46BC-8545-E49E1AFA588E}" srcOrd="2" destOrd="0" parTransId="{17586118-66FC-4A3F-8306-02F1CD58EC20}" sibTransId="{E2A9ACE2-D5BF-464F-9526-F02F8F64154A}"/>
    <dgm:cxn modelId="{F268BF8E-4818-4D14-A0D0-96FB81EB392C}" type="presOf" srcId="{1804CA2F-D93B-4F8B-A265-260A42D6227C}" destId="{CA6FF9CA-97E9-4714-9B92-E91854E84754}" srcOrd="0" destOrd="0" presId="urn:microsoft.com/office/officeart/2005/8/layout/process2"/>
    <dgm:cxn modelId="{F87AE97B-62C2-4CCC-B537-9641666ACC23}" type="presOf" srcId="{09F042B6-0D0F-4935-BCB2-DFEC789A7562}" destId="{9426A64B-55B8-4FA7-A2E2-48C0638319AD}" srcOrd="0" destOrd="0" presId="urn:microsoft.com/office/officeart/2005/8/layout/process2"/>
    <dgm:cxn modelId="{922EBB96-38A8-4F49-A6AD-3414E18D979B}" type="presOf" srcId="{50AFFE01-F63F-4DB2-846C-B96AD840A64C}" destId="{8288F4B9-3DF2-48D1-9480-1F9AF37C7737}" srcOrd="1" destOrd="0" presId="urn:microsoft.com/office/officeart/2005/8/layout/process2"/>
    <dgm:cxn modelId="{FE5A7DE5-FD28-49CA-91A9-711B6FDB3DAD}" srcId="{8AFE6145-3E8B-451B-82E2-906DEF3E4B21}" destId="{09F042B6-0D0F-4935-BCB2-DFEC789A7562}" srcOrd="0" destOrd="0" parTransId="{FADA8A78-DCFB-4D98-892A-86522FACE54F}" sibTransId="{7C30CBCD-D237-4E9C-90BB-F953D35965D0}"/>
    <dgm:cxn modelId="{B6C332BD-0E88-4E0C-9522-5AADED1C7751}" srcId="{8AFE6145-3E8B-451B-82E2-906DEF3E4B21}" destId="{CABA6A29-FCF8-4391-9F8C-3016A933E01B}" srcOrd="1" destOrd="0" parTransId="{1C01A6A2-DB4C-4041-88CD-527230FDDE85}" sibTransId="{670BC335-2B9C-4DCD-A00A-F67035A8D3E4}"/>
    <dgm:cxn modelId="{57F76046-5059-4564-B3F1-2959B086A065}" type="presOf" srcId="{7C30CBCD-D237-4E9C-90BB-F953D35965D0}" destId="{35098CCF-382F-4FFE-B4A5-122137015193}" srcOrd="0" destOrd="0" presId="urn:microsoft.com/office/officeart/2005/8/layout/process2"/>
    <dgm:cxn modelId="{B07A5CE2-4473-4E44-9B94-7A987488BDEE}" srcId="{8AFE6145-3E8B-451B-82E2-906DEF3E4B21}" destId="{55889F01-7D85-45EE-AA2B-10ED1A9F8498}" srcOrd="5" destOrd="0" parTransId="{4692C879-3B97-44A1-8EE6-BC367A449E5A}" sibTransId="{1804CA2F-D93B-4F8B-A265-260A42D6227C}"/>
    <dgm:cxn modelId="{541C1F92-AB6C-40E2-A457-91961992B6BA}" type="presOf" srcId="{0474FEAD-5EAC-472F-9D91-A11397DF0F7B}" destId="{ACB90824-A7B9-4A6F-AE1D-C3AC02749265}" srcOrd="1" destOrd="0" presId="urn:microsoft.com/office/officeart/2005/8/layout/process2"/>
    <dgm:cxn modelId="{9BFA81C7-93F2-44A6-A4E3-473AF2C25188}" type="presOf" srcId="{CABA6A29-FCF8-4391-9F8C-3016A933E01B}" destId="{A5D209A3-40BC-4609-848D-6DE2B7940CE8}" srcOrd="0" destOrd="0" presId="urn:microsoft.com/office/officeart/2005/8/layout/process2"/>
    <dgm:cxn modelId="{6AC881B8-86EB-4E18-B964-81469A81A26F}" type="presOf" srcId="{670BC335-2B9C-4DCD-A00A-F67035A8D3E4}" destId="{F6AA0658-51AF-4DFF-95D6-C1CAB3A548EA}" srcOrd="0" destOrd="0" presId="urn:microsoft.com/office/officeart/2005/8/layout/process2"/>
    <dgm:cxn modelId="{FE266E71-0FC1-4F4D-B983-881AA96EA9DA}" type="presOf" srcId="{88524B51-7540-46BC-8545-E49E1AFA588E}" destId="{82DAF315-AF0C-4C30-AD87-9670DCDB8F35}" srcOrd="0" destOrd="0" presId="urn:microsoft.com/office/officeart/2005/8/layout/process2"/>
    <dgm:cxn modelId="{03514F48-963D-4073-881E-713136314AB4}" type="presOf" srcId="{50AFFE01-F63F-4DB2-846C-B96AD840A64C}" destId="{9C7A6E41-209D-46D5-A4B6-1EA17D1B0EED}" srcOrd="0" destOrd="0" presId="urn:microsoft.com/office/officeart/2005/8/layout/process2"/>
    <dgm:cxn modelId="{640AB5A0-D702-4A7A-B907-7D76C54095ED}" type="presOf" srcId="{240B0129-BC48-449A-8D7E-392FD17DFF94}" destId="{F534F469-58CB-40B9-855C-90770ACB4158}" srcOrd="0" destOrd="0" presId="urn:microsoft.com/office/officeart/2005/8/layout/process2"/>
    <dgm:cxn modelId="{F931E35E-D0A4-4458-8F84-3848087B9FF6}" srcId="{8AFE6145-3E8B-451B-82E2-906DEF3E4B21}" destId="{A358D535-D55D-46CA-AE84-AB3704BCECD0}" srcOrd="3" destOrd="0" parTransId="{B13FC12B-877E-4C46-A24D-87BEBF758B5C}" sibTransId="{50AFFE01-F63F-4DB2-846C-B96AD840A64C}"/>
    <dgm:cxn modelId="{57F8F53F-FEEF-4D35-9D86-CD5EA3871141}" srcId="{8AFE6145-3E8B-451B-82E2-906DEF3E4B21}" destId="{240B0129-BC48-449A-8D7E-392FD17DFF94}" srcOrd="6" destOrd="0" parTransId="{70007E14-C533-474C-8ED0-5A892AEE55AF}" sibTransId="{BD5F9654-A7A6-4EEB-BCE7-99099D7164FA}"/>
    <dgm:cxn modelId="{DFFEDEEF-D33E-4825-9A38-FA2973A92C6B}" type="presOf" srcId="{55889F01-7D85-45EE-AA2B-10ED1A9F8498}" destId="{67595541-6738-4A50-956A-88AD266BB253}" srcOrd="0" destOrd="0" presId="urn:microsoft.com/office/officeart/2005/8/layout/process2"/>
    <dgm:cxn modelId="{F1B098C5-977B-43C9-9BC9-E9540144AB51}" type="presOf" srcId="{670BC335-2B9C-4DCD-A00A-F67035A8D3E4}" destId="{17095107-D008-447A-93A1-B397DCF1A244}" srcOrd="1" destOrd="0" presId="urn:microsoft.com/office/officeart/2005/8/layout/process2"/>
    <dgm:cxn modelId="{0A162326-3C7A-4F97-9159-DA800877901C}" srcId="{8AFE6145-3E8B-451B-82E2-906DEF3E4B21}" destId="{AFFA5DF6-A5E1-4FD6-9D60-F077F29BDE47}" srcOrd="4" destOrd="0" parTransId="{CF04CE4C-5C85-4DA6-B468-C59696A0A167}" sibTransId="{0474FEAD-5EAC-472F-9D91-A11397DF0F7B}"/>
    <dgm:cxn modelId="{D18879AD-3047-4FBF-A361-12BFA7B63336}" type="presOf" srcId="{E2A9ACE2-D5BF-464F-9526-F02F8F64154A}" destId="{34BA8119-C706-436E-88F5-E1D956DC47D9}" srcOrd="0" destOrd="0" presId="urn:microsoft.com/office/officeart/2005/8/layout/process2"/>
    <dgm:cxn modelId="{CAFBC5FC-76D6-4321-BEF9-A9CE1DF06BA1}" type="presOf" srcId="{7C30CBCD-D237-4E9C-90BB-F953D35965D0}" destId="{B2C74287-F86A-4DB3-8A77-0AD4648EB027}" srcOrd="1" destOrd="0" presId="urn:microsoft.com/office/officeart/2005/8/layout/process2"/>
    <dgm:cxn modelId="{DDC3FBC5-D53D-40CA-98EE-76AD8D682FAA}" type="presOf" srcId="{0474FEAD-5EAC-472F-9D91-A11397DF0F7B}" destId="{7EC6FC09-0E7A-4A7B-9923-27B85321F02F}" srcOrd="0" destOrd="0" presId="urn:microsoft.com/office/officeart/2005/8/layout/process2"/>
    <dgm:cxn modelId="{913EA8DE-B73F-4E4F-9E6F-A10289C388F1}" type="presOf" srcId="{1804CA2F-D93B-4F8B-A265-260A42D6227C}" destId="{067C6104-2AD2-43C2-A06C-53E6D02D8EBB}" srcOrd="1" destOrd="0" presId="urn:microsoft.com/office/officeart/2005/8/layout/process2"/>
    <dgm:cxn modelId="{C590B023-BD32-4654-B554-1FAC3D40045E}" type="presOf" srcId="{E2A9ACE2-D5BF-464F-9526-F02F8F64154A}" destId="{FC65FE22-EA00-4F78-A03C-5392821CCFBD}" srcOrd="1" destOrd="0" presId="urn:microsoft.com/office/officeart/2005/8/layout/process2"/>
    <dgm:cxn modelId="{AD5726E2-98E2-4D96-947A-58006B80D9D6}" type="presOf" srcId="{A358D535-D55D-46CA-AE84-AB3704BCECD0}" destId="{81EB05FB-A881-4EF4-B5AB-BDFE5D8E562E}" srcOrd="0" destOrd="0" presId="urn:microsoft.com/office/officeart/2005/8/layout/process2"/>
    <dgm:cxn modelId="{A0ED023E-6753-4ABC-92EE-D10B7E2B88DC}" type="presOf" srcId="{AFFA5DF6-A5E1-4FD6-9D60-F077F29BDE47}" destId="{5F8D18A8-F848-4B98-ACDD-D2B31AB7F849}" srcOrd="0" destOrd="0" presId="urn:microsoft.com/office/officeart/2005/8/layout/process2"/>
    <dgm:cxn modelId="{C05644C3-1D30-4984-B810-7981A093C4DB}" type="presParOf" srcId="{86E8E5AD-3AD4-4368-AEFE-8317F928B7BC}" destId="{9426A64B-55B8-4FA7-A2E2-48C0638319AD}" srcOrd="0" destOrd="0" presId="urn:microsoft.com/office/officeart/2005/8/layout/process2"/>
    <dgm:cxn modelId="{D8F0007F-276B-444B-9E0B-DDA31DAEB6A2}" type="presParOf" srcId="{86E8E5AD-3AD4-4368-AEFE-8317F928B7BC}" destId="{35098CCF-382F-4FFE-B4A5-122137015193}" srcOrd="1" destOrd="0" presId="urn:microsoft.com/office/officeart/2005/8/layout/process2"/>
    <dgm:cxn modelId="{D1A6BAD8-3EB5-442C-B64E-27939573687E}" type="presParOf" srcId="{35098CCF-382F-4FFE-B4A5-122137015193}" destId="{B2C74287-F86A-4DB3-8A77-0AD4648EB027}" srcOrd="0" destOrd="0" presId="urn:microsoft.com/office/officeart/2005/8/layout/process2"/>
    <dgm:cxn modelId="{FB33E22F-72CB-462E-9201-25F83ADA1C99}" type="presParOf" srcId="{86E8E5AD-3AD4-4368-AEFE-8317F928B7BC}" destId="{A5D209A3-40BC-4609-848D-6DE2B7940CE8}" srcOrd="2" destOrd="0" presId="urn:microsoft.com/office/officeart/2005/8/layout/process2"/>
    <dgm:cxn modelId="{A0A27F02-FA58-4299-8FB6-B33805ED16B7}" type="presParOf" srcId="{86E8E5AD-3AD4-4368-AEFE-8317F928B7BC}" destId="{F6AA0658-51AF-4DFF-95D6-C1CAB3A548EA}" srcOrd="3" destOrd="0" presId="urn:microsoft.com/office/officeart/2005/8/layout/process2"/>
    <dgm:cxn modelId="{F64977F6-1E20-42EB-868F-B93E00682FC2}" type="presParOf" srcId="{F6AA0658-51AF-4DFF-95D6-C1CAB3A548EA}" destId="{17095107-D008-447A-93A1-B397DCF1A244}" srcOrd="0" destOrd="0" presId="urn:microsoft.com/office/officeart/2005/8/layout/process2"/>
    <dgm:cxn modelId="{80AC01CF-BFBE-4854-B12B-89A287BA43C3}" type="presParOf" srcId="{86E8E5AD-3AD4-4368-AEFE-8317F928B7BC}" destId="{82DAF315-AF0C-4C30-AD87-9670DCDB8F35}" srcOrd="4" destOrd="0" presId="urn:microsoft.com/office/officeart/2005/8/layout/process2"/>
    <dgm:cxn modelId="{CB8DC533-BD2A-4673-B2D8-5C2875B002F4}" type="presParOf" srcId="{86E8E5AD-3AD4-4368-AEFE-8317F928B7BC}" destId="{34BA8119-C706-436E-88F5-E1D956DC47D9}" srcOrd="5" destOrd="0" presId="urn:microsoft.com/office/officeart/2005/8/layout/process2"/>
    <dgm:cxn modelId="{ECA1CCD1-090D-428C-834B-989B8F0DBB41}" type="presParOf" srcId="{34BA8119-C706-436E-88F5-E1D956DC47D9}" destId="{FC65FE22-EA00-4F78-A03C-5392821CCFBD}" srcOrd="0" destOrd="0" presId="urn:microsoft.com/office/officeart/2005/8/layout/process2"/>
    <dgm:cxn modelId="{F60986FE-F8E6-4117-8FE0-C17D9EE97EA7}" type="presParOf" srcId="{86E8E5AD-3AD4-4368-AEFE-8317F928B7BC}" destId="{81EB05FB-A881-4EF4-B5AB-BDFE5D8E562E}" srcOrd="6" destOrd="0" presId="urn:microsoft.com/office/officeart/2005/8/layout/process2"/>
    <dgm:cxn modelId="{0D648DE8-5F95-4D17-B1B9-5C69020D02E2}" type="presParOf" srcId="{86E8E5AD-3AD4-4368-AEFE-8317F928B7BC}" destId="{9C7A6E41-209D-46D5-A4B6-1EA17D1B0EED}" srcOrd="7" destOrd="0" presId="urn:microsoft.com/office/officeart/2005/8/layout/process2"/>
    <dgm:cxn modelId="{747B60BA-7877-4ADD-B6AA-62C7B6562A31}" type="presParOf" srcId="{9C7A6E41-209D-46D5-A4B6-1EA17D1B0EED}" destId="{8288F4B9-3DF2-48D1-9480-1F9AF37C7737}" srcOrd="0" destOrd="0" presId="urn:microsoft.com/office/officeart/2005/8/layout/process2"/>
    <dgm:cxn modelId="{4769B8A0-D750-4FB5-921A-A10F5CB02C01}" type="presParOf" srcId="{86E8E5AD-3AD4-4368-AEFE-8317F928B7BC}" destId="{5F8D18A8-F848-4B98-ACDD-D2B31AB7F849}" srcOrd="8" destOrd="0" presId="urn:microsoft.com/office/officeart/2005/8/layout/process2"/>
    <dgm:cxn modelId="{AF3D3616-F083-45B6-97A8-6257414B3351}" type="presParOf" srcId="{86E8E5AD-3AD4-4368-AEFE-8317F928B7BC}" destId="{7EC6FC09-0E7A-4A7B-9923-27B85321F02F}" srcOrd="9" destOrd="0" presId="urn:microsoft.com/office/officeart/2005/8/layout/process2"/>
    <dgm:cxn modelId="{9B27D000-3E52-4768-9F26-6E1B6A0E98A9}" type="presParOf" srcId="{7EC6FC09-0E7A-4A7B-9923-27B85321F02F}" destId="{ACB90824-A7B9-4A6F-AE1D-C3AC02749265}" srcOrd="0" destOrd="0" presId="urn:microsoft.com/office/officeart/2005/8/layout/process2"/>
    <dgm:cxn modelId="{FDC811F6-17F0-4961-BCF2-57DAEE868D60}" type="presParOf" srcId="{86E8E5AD-3AD4-4368-AEFE-8317F928B7BC}" destId="{67595541-6738-4A50-956A-88AD266BB253}" srcOrd="10" destOrd="0" presId="urn:microsoft.com/office/officeart/2005/8/layout/process2"/>
    <dgm:cxn modelId="{5038BDFD-D1C3-4220-9E23-ED915BCFF7EA}" type="presParOf" srcId="{86E8E5AD-3AD4-4368-AEFE-8317F928B7BC}" destId="{CA6FF9CA-97E9-4714-9B92-E91854E84754}" srcOrd="11" destOrd="0" presId="urn:microsoft.com/office/officeart/2005/8/layout/process2"/>
    <dgm:cxn modelId="{D1984D0A-70A1-42E8-98E6-33908C8BFCFD}" type="presParOf" srcId="{CA6FF9CA-97E9-4714-9B92-E91854E84754}" destId="{067C6104-2AD2-43C2-A06C-53E6D02D8EBB}" srcOrd="0" destOrd="0" presId="urn:microsoft.com/office/officeart/2005/8/layout/process2"/>
    <dgm:cxn modelId="{2C843E2C-29E8-4882-B3C6-593342358477}" type="presParOf" srcId="{86E8E5AD-3AD4-4368-AEFE-8317F928B7BC}" destId="{F534F469-58CB-40B9-855C-90770ACB415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FE6145-3E8B-451B-82E2-906DEF3E4B21}" type="doc">
      <dgm:prSet loTypeId="urn:microsoft.com/office/officeart/2005/8/layout/process2" loCatId="process" qsTypeId="urn:microsoft.com/office/officeart/2005/8/quickstyle/simple1" qsCatId="simple" csTypeId="urn:microsoft.com/office/officeart/2005/8/colors/accent1_2" csCatId="accent1" phldr="1"/>
      <dgm:spPr/>
    </dgm:pt>
    <dgm:pt modelId="{09F042B6-0D0F-4935-BCB2-DFEC789A7562}">
      <dgm:prSet phldrT="[文字]"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建立緊急應變政策 </a:t>
          </a:r>
        </a:p>
      </dgm:t>
    </dgm:pt>
    <dgm:pt modelId="{FADA8A78-DCFB-4D98-892A-86522FACE54F}" type="parTrans" cxnId="{FE5A7DE5-FD28-49CA-91A9-711B6FDB3DAD}">
      <dgm:prSet/>
      <dgm:spPr/>
      <dgm:t>
        <a:bodyPr/>
        <a:lstStyle/>
        <a:p>
          <a:endParaRPr lang="zh-TW" altLang="en-US" sz="1400"/>
        </a:p>
      </dgm:t>
    </dgm:pt>
    <dgm:pt modelId="{7C30CBCD-D237-4E9C-90BB-F953D35965D0}" type="sibTrans" cxnId="{FE5A7DE5-FD28-49CA-91A9-711B6FDB3DAD}">
      <dgm:prSet custT="1"/>
      <dgm:spPr/>
      <dgm:t>
        <a:bodyPr/>
        <a:lstStyle/>
        <a:p>
          <a:endParaRPr lang="zh-TW" altLang="en-US" sz="1400"/>
        </a:p>
      </dgm:t>
    </dgm:pt>
    <dgm:pt modelId="{A358D535-D55D-46CA-AE84-AB3704BCECD0}">
      <dgm:prSet phldrT="[文字]" custT="1"/>
      <dgm:spPr/>
      <dgm:t>
        <a:bodyPr/>
        <a:lstStyle/>
        <a:p>
          <a:r>
            <a:rPr lang="zh-TW" altLang="en-US" sz="1400" dirty="0" smtClean="0"/>
            <a:t>訂定復原策略</a:t>
          </a:r>
          <a:endParaRPr lang="zh-TW" altLang="en-US" sz="1400" dirty="0"/>
        </a:p>
      </dgm:t>
    </dgm:pt>
    <dgm:pt modelId="{B13FC12B-877E-4C46-A24D-87BEBF758B5C}" type="parTrans" cxnId="{F931E35E-D0A4-4458-8F84-3848087B9FF6}">
      <dgm:prSet/>
      <dgm:spPr/>
      <dgm:t>
        <a:bodyPr/>
        <a:lstStyle/>
        <a:p>
          <a:endParaRPr lang="zh-TW" altLang="en-US" sz="1400"/>
        </a:p>
      </dgm:t>
    </dgm:pt>
    <dgm:pt modelId="{50AFFE01-F63F-4DB2-846C-B96AD840A64C}" type="sibTrans" cxnId="{F931E35E-D0A4-4458-8F84-3848087B9FF6}">
      <dgm:prSet custT="1"/>
      <dgm:spPr/>
      <dgm:t>
        <a:bodyPr/>
        <a:lstStyle/>
        <a:p>
          <a:endParaRPr lang="zh-TW" altLang="en-US" sz="1400"/>
        </a:p>
      </dgm:t>
    </dgm:pt>
    <dgm:pt modelId="{AFFA5DF6-A5E1-4FD6-9D60-F077F29BDE47}">
      <dgm:prSet phldrT="[文字]" custT="1"/>
      <dgm:spPr/>
      <dgm:t>
        <a:bodyPr/>
        <a:lstStyle/>
        <a:p>
          <a:r>
            <a:rPr lang="zh-TW" altLang="en-US" sz="1400" dirty="0" smtClean="0"/>
            <a:t>建立緊急應變計畫</a:t>
          </a:r>
          <a:endParaRPr lang="zh-TW" altLang="en-US" sz="1400" dirty="0"/>
        </a:p>
      </dgm:t>
    </dgm:pt>
    <dgm:pt modelId="{CF04CE4C-5C85-4DA6-B468-C59696A0A167}" type="parTrans" cxnId="{0A162326-3C7A-4F97-9159-DA800877901C}">
      <dgm:prSet/>
      <dgm:spPr/>
      <dgm:t>
        <a:bodyPr/>
        <a:lstStyle/>
        <a:p>
          <a:endParaRPr lang="zh-TW" altLang="en-US" sz="1400"/>
        </a:p>
      </dgm:t>
    </dgm:pt>
    <dgm:pt modelId="{0474FEAD-5EAC-472F-9D91-A11397DF0F7B}" type="sibTrans" cxnId="{0A162326-3C7A-4F97-9159-DA800877901C}">
      <dgm:prSet custT="1"/>
      <dgm:spPr/>
      <dgm:t>
        <a:bodyPr/>
        <a:lstStyle/>
        <a:p>
          <a:endParaRPr lang="zh-TW" altLang="en-US" sz="1400"/>
        </a:p>
      </dgm:t>
    </dgm:pt>
    <dgm:pt modelId="{CABA6A29-FCF8-4391-9F8C-3016A933E01B}">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進行業務衝擊分析 </a:t>
          </a:r>
        </a:p>
      </dgm:t>
    </dgm:pt>
    <dgm:pt modelId="{1C01A6A2-DB4C-4041-88CD-527230FDDE85}" type="parTrans" cxnId="{B6C332BD-0E88-4E0C-9522-5AADED1C7751}">
      <dgm:prSet/>
      <dgm:spPr/>
      <dgm:t>
        <a:bodyPr/>
        <a:lstStyle/>
        <a:p>
          <a:endParaRPr lang="zh-TW" altLang="en-US" sz="1400"/>
        </a:p>
      </dgm:t>
    </dgm:pt>
    <dgm:pt modelId="{670BC335-2B9C-4DCD-A00A-F67035A8D3E4}" type="sibTrans" cxnId="{B6C332BD-0E88-4E0C-9522-5AADED1C7751}">
      <dgm:prSet custT="1"/>
      <dgm:spPr/>
      <dgm:t>
        <a:bodyPr/>
        <a:lstStyle/>
        <a:p>
          <a:endParaRPr lang="zh-TW" altLang="en-US" sz="1400"/>
        </a:p>
      </dgm:t>
    </dgm:pt>
    <dgm:pt modelId="{88524B51-7540-46BC-8545-E49E1AFA588E}">
      <dgm:prSet custT="1">
        <dgm:style>
          <a:lnRef idx="2">
            <a:schemeClr val="accent1"/>
          </a:lnRef>
          <a:fillRef idx="1">
            <a:schemeClr val="lt1"/>
          </a:fillRef>
          <a:effectRef idx="0">
            <a:schemeClr val="accent1"/>
          </a:effectRef>
          <a:fontRef idx="minor">
            <a:schemeClr val="dk1"/>
          </a:fontRef>
        </dgm:style>
      </dgm:prSet>
      <dgm:spPr/>
      <dgm:t>
        <a:bodyPr/>
        <a:lstStyle/>
        <a:p>
          <a:r>
            <a:rPr lang="zh-TW" altLang="en-US" sz="1400" dirty="0" smtClean="0"/>
            <a:t>識別預防控制</a:t>
          </a:r>
          <a:endParaRPr lang="zh-TW" altLang="en-US" sz="1400" dirty="0"/>
        </a:p>
      </dgm:t>
    </dgm:pt>
    <dgm:pt modelId="{17586118-66FC-4A3F-8306-02F1CD58EC20}" type="parTrans" cxnId="{CC9949C7-6B26-4642-9E16-809429E94358}">
      <dgm:prSet/>
      <dgm:spPr/>
      <dgm:t>
        <a:bodyPr/>
        <a:lstStyle/>
        <a:p>
          <a:endParaRPr lang="zh-TW" altLang="en-US" sz="1400"/>
        </a:p>
      </dgm:t>
    </dgm:pt>
    <dgm:pt modelId="{E2A9ACE2-D5BF-464F-9526-F02F8F64154A}" type="sibTrans" cxnId="{CC9949C7-6B26-4642-9E16-809429E94358}">
      <dgm:prSet custT="1"/>
      <dgm:spPr/>
      <dgm:t>
        <a:bodyPr/>
        <a:lstStyle/>
        <a:p>
          <a:endParaRPr lang="zh-TW" altLang="en-US" sz="1400"/>
        </a:p>
      </dgm:t>
    </dgm:pt>
    <dgm:pt modelId="{55889F01-7D85-45EE-AA2B-10ED1A9F8498}">
      <dgm:prSet phldrT="[文字]" custT="1"/>
      <dgm:spPr/>
      <dgm:t>
        <a:bodyPr/>
        <a:lstStyle/>
        <a:p>
          <a:r>
            <a:rPr lang="zh-TW" altLang="en-US" sz="1400" dirty="0" smtClean="0"/>
            <a:t>訓練、測試、演練</a:t>
          </a:r>
          <a:endParaRPr lang="zh-TW" altLang="en-US" sz="1400" dirty="0"/>
        </a:p>
      </dgm:t>
    </dgm:pt>
    <dgm:pt modelId="{4692C879-3B97-44A1-8EE6-BC367A449E5A}" type="parTrans" cxnId="{B07A5CE2-4473-4E44-9B94-7A987488BDEE}">
      <dgm:prSet/>
      <dgm:spPr/>
      <dgm:t>
        <a:bodyPr/>
        <a:lstStyle/>
        <a:p>
          <a:endParaRPr lang="zh-TW" altLang="en-US" sz="1400"/>
        </a:p>
      </dgm:t>
    </dgm:pt>
    <dgm:pt modelId="{1804CA2F-D93B-4F8B-A265-260A42D6227C}" type="sibTrans" cxnId="{B07A5CE2-4473-4E44-9B94-7A987488BDEE}">
      <dgm:prSet custT="1"/>
      <dgm:spPr/>
      <dgm:t>
        <a:bodyPr/>
        <a:lstStyle/>
        <a:p>
          <a:endParaRPr lang="zh-TW" altLang="en-US" sz="1400"/>
        </a:p>
      </dgm:t>
    </dgm:pt>
    <dgm:pt modelId="{240B0129-BC48-449A-8D7E-392FD17DFF94}">
      <dgm:prSet phldrT="[文字]" custT="1"/>
      <dgm:spPr/>
      <dgm:t>
        <a:bodyPr/>
        <a:lstStyle/>
        <a:p>
          <a:r>
            <a:rPr lang="zh-TW" altLang="en-US" sz="1400" dirty="0" smtClean="0"/>
            <a:t>計畫的維護</a:t>
          </a:r>
          <a:endParaRPr lang="zh-TW" altLang="en-US" sz="1400" dirty="0"/>
        </a:p>
      </dgm:t>
    </dgm:pt>
    <dgm:pt modelId="{70007E14-C533-474C-8ED0-5A892AEE55AF}" type="parTrans" cxnId="{57F8F53F-FEEF-4D35-9D86-CD5EA3871141}">
      <dgm:prSet/>
      <dgm:spPr/>
      <dgm:t>
        <a:bodyPr/>
        <a:lstStyle/>
        <a:p>
          <a:endParaRPr lang="zh-TW" altLang="en-US" sz="1400"/>
        </a:p>
      </dgm:t>
    </dgm:pt>
    <dgm:pt modelId="{BD5F9654-A7A6-4EEB-BCE7-99099D7164FA}" type="sibTrans" cxnId="{57F8F53F-FEEF-4D35-9D86-CD5EA3871141}">
      <dgm:prSet/>
      <dgm:spPr/>
      <dgm:t>
        <a:bodyPr/>
        <a:lstStyle/>
        <a:p>
          <a:endParaRPr lang="zh-TW" altLang="en-US" sz="1400"/>
        </a:p>
      </dgm:t>
    </dgm:pt>
    <dgm:pt modelId="{86E8E5AD-3AD4-4368-AEFE-8317F928B7BC}" type="pres">
      <dgm:prSet presAssocID="{8AFE6145-3E8B-451B-82E2-906DEF3E4B21}" presName="linearFlow" presStyleCnt="0">
        <dgm:presLayoutVars>
          <dgm:resizeHandles val="exact"/>
        </dgm:presLayoutVars>
      </dgm:prSet>
      <dgm:spPr/>
    </dgm:pt>
    <dgm:pt modelId="{9426A64B-55B8-4FA7-A2E2-48C0638319AD}" type="pres">
      <dgm:prSet presAssocID="{09F042B6-0D0F-4935-BCB2-DFEC789A7562}" presName="node" presStyleLbl="node1" presStyleIdx="0" presStyleCnt="7" custLinFactNeighborY="-28029">
        <dgm:presLayoutVars>
          <dgm:bulletEnabled val="1"/>
        </dgm:presLayoutVars>
      </dgm:prSet>
      <dgm:spPr/>
      <dgm:t>
        <a:bodyPr/>
        <a:lstStyle/>
        <a:p>
          <a:endParaRPr lang="zh-TW" altLang="en-US"/>
        </a:p>
      </dgm:t>
    </dgm:pt>
    <dgm:pt modelId="{35098CCF-382F-4FFE-B4A5-122137015193}" type="pres">
      <dgm:prSet presAssocID="{7C30CBCD-D237-4E9C-90BB-F953D35965D0}" presName="sibTrans" presStyleLbl="sibTrans2D1" presStyleIdx="0" presStyleCnt="6"/>
      <dgm:spPr/>
      <dgm:t>
        <a:bodyPr/>
        <a:lstStyle/>
        <a:p>
          <a:endParaRPr lang="zh-TW" altLang="en-US"/>
        </a:p>
      </dgm:t>
    </dgm:pt>
    <dgm:pt modelId="{B2C74287-F86A-4DB3-8A77-0AD4648EB027}" type="pres">
      <dgm:prSet presAssocID="{7C30CBCD-D237-4E9C-90BB-F953D35965D0}" presName="connectorText" presStyleLbl="sibTrans2D1" presStyleIdx="0" presStyleCnt="6"/>
      <dgm:spPr/>
      <dgm:t>
        <a:bodyPr/>
        <a:lstStyle/>
        <a:p>
          <a:endParaRPr lang="zh-TW" altLang="en-US"/>
        </a:p>
      </dgm:t>
    </dgm:pt>
    <dgm:pt modelId="{A5D209A3-40BC-4609-848D-6DE2B7940CE8}" type="pres">
      <dgm:prSet presAssocID="{CABA6A29-FCF8-4391-9F8C-3016A933E01B}" presName="node" presStyleLbl="node1" presStyleIdx="1" presStyleCnt="7">
        <dgm:presLayoutVars>
          <dgm:bulletEnabled val="1"/>
        </dgm:presLayoutVars>
      </dgm:prSet>
      <dgm:spPr/>
      <dgm:t>
        <a:bodyPr/>
        <a:lstStyle/>
        <a:p>
          <a:endParaRPr lang="zh-TW" altLang="en-US"/>
        </a:p>
      </dgm:t>
    </dgm:pt>
    <dgm:pt modelId="{F6AA0658-51AF-4DFF-95D6-C1CAB3A548EA}" type="pres">
      <dgm:prSet presAssocID="{670BC335-2B9C-4DCD-A00A-F67035A8D3E4}" presName="sibTrans" presStyleLbl="sibTrans2D1" presStyleIdx="1" presStyleCnt="6"/>
      <dgm:spPr/>
      <dgm:t>
        <a:bodyPr/>
        <a:lstStyle/>
        <a:p>
          <a:endParaRPr lang="zh-TW" altLang="en-US"/>
        </a:p>
      </dgm:t>
    </dgm:pt>
    <dgm:pt modelId="{17095107-D008-447A-93A1-B397DCF1A244}" type="pres">
      <dgm:prSet presAssocID="{670BC335-2B9C-4DCD-A00A-F67035A8D3E4}" presName="connectorText" presStyleLbl="sibTrans2D1" presStyleIdx="1" presStyleCnt="6"/>
      <dgm:spPr/>
      <dgm:t>
        <a:bodyPr/>
        <a:lstStyle/>
        <a:p>
          <a:endParaRPr lang="zh-TW" altLang="en-US"/>
        </a:p>
      </dgm:t>
    </dgm:pt>
    <dgm:pt modelId="{82DAF315-AF0C-4C30-AD87-9670DCDB8F35}" type="pres">
      <dgm:prSet presAssocID="{88524B51-7540-46BC-8545-E49E1AFA588E}" presName="node" presStyleLbl="node1" presStyleIdx="2" presStyleCnt="7">
        <dgm:presLayoutVars>
          <dgm:bulletEnabled val="1"/>
        </dgm:presLayoutVars>
      </dgm:prSet>
      <dgm:spPr/>
      <dgm:t>
        <a:bodyPr/>
        <a:lstStyle/>
        <a:p>
          <a:endParaRPr lang="zh-TW" altLang="en-US"/>
        </a:p>
      </dgm:t>
    </dgm:pt>
    <dgm:pt modelId="{34BA8119-C706-436E-88F5-E1D956DC47D9}" type="pres">
      <dgm:prSet presAssocID="{E2A9ACE2-D5BF-464F-9526-F02F8F64154A}" presName="sibTrans" presStyleLbl="sibTrans2D1" presStyleIdx="2" presStyleCnt="6"/>
      <dgm:spPr/>
      <dgm:t>
        <a:bodyPr/>
        <a:lstStyle/>
        <a:p>
          <a:endParaRPr lang="zh-TW" altLang="en-US"/>
        </a:p>
      </dgm:t>
    </dgm:pt>
    <dgm:pt modelId="{FC65FE22-EA00-4F78-A03C-5392821CCFBD}" type="pres">
      <dgm:prSet presAssocID="{E2A9ACE2-D5BF-464F-9526-F02F8F64154A}" presName="connectorText" presStyleLbl="sibTrans2D1" presStyleIdx="2" presStyleCnt="6"/>
      <dgm:spPr/>
      <dgm:t>
        <a:bodyPr/>
        <a:lstStyle/>
        <a:p>
          <a:endParaRPr lang="zh-TW" altLang="en-US"/>
        </a:p>
      </dgm:t>
    </dgm:pt>
    <dgm:pt modelId="{81EB05FB-A881-4EF4-B5AB-BDFE5D8E562E}" type="pres">
      <dgm:prSet presAssocID="{A358D535-D55D-46CA-AE84-AB3704BCECD0}" presName="node" presStyleLbl="node1" presStyleIdx="3" presStyleCnt="7">
        <dgm:presLayoutVars>
          <dgm:bulletEnabled val="1"/>
        </dgm:presLayoutVars>
      </dgm:prSet>
      <dgm:spPr/>
      <dgm:t>
        <a:bodyPr/>
        <a:lstStyle/>
        <a:p>
          <a:endParaRPr lang="zh-TW" altLang="en-US"/>
        </a:p>
      </dgm:t>
    </dgm:pt>
    <dgm:pt modelId="{9C7A6E41-209D-46D5-A4B6-1EA17D1B0EED}" type="pres">
      <dgm:prSet presAssocID="{50AFFE01-F63F-4DB2-846C-B96AD840A64C}" presName="sibTrans" presStyleLbl="sibTrans2D1" presStyleIdx="3" presStyleCnt="6"/>
      <dgm:spPr/>
      <dgm:t>
        <a:bodyPr/>
        <a:lstStyle/>
        <a:p>
          <a:endParaRPr lang="zh-TW" altLang="en-US"/>
        </a:p>
      </dgm:t>
    </dgm:pt>
    <dgm:pt modelId="{8288F4B9-3DF2-48D1-9480-1F9AF37C7737}" type="pres">
      <dgm:prSet presAssocID="{50AFFE01-F63F-4DB2-846C-B96AD840A64C}" presName="connectorText" presStyleLbl="sibTrans2D1" presStyleIdx="3" presStyleCnt="6"/>
      <dgm:spPr/>
      <dgm:t>
        <a:bodyPr/>
        <a:lstStyle/>
        <a:p>
          <a:endParaRPr lang="zh-TW" altLang="en-US"/>
        </a:p>
      </dgm:t>
    </dgm:pt>
    <dgm:pt modelId="{5F8D18A8-F848-4B98-ACDD-D2B31AB7F849}" type="pres">
      <dgm:prSet presAssocID="{AFFA5DF6-A5E1-4FD6-9D60-F077F29BDE47}" presName="node" presStyleLbl="node1" presStyleIdx="4" presStyleCnt="7">
        <dgm:presLayoutVars>
          <dgm:bulletEnabled val="1"/>
        </dgm:presLayoutVars>
      </dgm:prSet>
      <dgm:spPr/>
      <dgm:t>
        <a:bodyPr/>
        <a:lstStyle/>
        <a:p>
          <a:endParaRPr lang="zh-TW" altLang="en-US"/>
        </a:p>
      </dgm:t>
    </dgm:pt>
    <dgm:pt modelId="{7EC6FC09-0E7A-4A7B-9923-27B85321F02F}" type="pres">
      <dgm:prSet presAssocID="{0474FEAD-5EAC-472F-9D91-A11397DF0F7B}" presName="sibTrans" presStyleLbl="sibTrans2D1" presStyleIdx="4" presStyleCnt="6"/>
      <dgm:spPr/>
      <dgm:t>
        <a:bodyPr/>
        <a:lstStyle/>
        <a:p>
          <a:endParaRPr lang="zh-TW" altLang="en-US"/>
        </a:p>
      </dgm:t>
    </dgm:pt>
    <dgm:pt modelId="{ACB90824-A7B9-4A6F-AE1D-C3AC02749265}" type="pres">
      <dgm:prSet presAssocID="{0474FEAD-5EAC-472F-9D91-A11397DF0F7B}" presName="connectorText" presStyleLbl="sibTrans2D1" presStyleIdx="4" presStyleCnt="6"/>
      <dgm:spPr/>
      <dgm:t>
        <a:bodyPr/>
        <a:lstStyle/>
        <a:p>
          <a:endParaRPr lang="zh-TW" altLang="en-US"/>
        </a:p>
      </dgm:t>
    </dgm:pt>
    <dgm:pt modelId="{67595541-6738-4A50-956A-88AD266BB253}" type="pres">
      <dgm:prSet presAssocID="{55889F01-7D85-45EE-AA2B-10ED1A9F8498}" presName="node" presStyleLbl="node1" presStyleIdx="5" presStyleCnt="7">
        <dgm:presLayoutVars>
          <dgm:bulletEnabled val="1"/>
        </dgm:presLayoutVars>
      </dgm:prSet>
      <dgm:spPr/>
      <dgm:t>
        <a:bodyPr/>
        <a:lstStyle/>
        <a:p>
          <a:endParaRPr lang="zh-TW" altLang="en-US"/>
        </a:p>
      </dgm:t>
    </dgm:pt>
    <dgm:pt modelId="{CA6FF9CA-97E9-4714-9B92-E91854E84754}" type="pres">
      <dgm:prSet presAssocID="{1804CA2F-D93B-4F8B-A265-260A42D6227C}" presName="sibTrans" presStyleLbl="sibTrans2D1" presStyleIdx="5" presStyleCnt="6"/>
      <dgm:spPr/>
      <dgm:t>
        <a:bodyPr/>
        <a:lstStyle/>
        <a:p>
          <a:endParaRPr lang="zh-TW" altLang="en-US"/>
        </a:p>
      </dgm:t>
    </dgm:pt>
    <dgm:pt modelId="{067C6104-2AD2-43C2-A06C-53E6D02D8EBB}" type="pres">
      <dgm:prSet presAssocID="{1804CA2F-D93B-4F8B-A265-260A42D6227C}" presName="connectorText" presStyleLbl="sibTrans2D1" presStyleIdx="5" presStyleCnt="6"/>
      <dgm:spPr/>
      <dgm:t>
        <a:bodyPr/>
        <a:lstStyle/>
        <a:p>
          <a:endParaRPr lang="zh-TW" altLang="en-US"/>
        </a:p>
      </dgm:t>
    </dgm:pt>
    <dgm:pt modelId="{F534F469-58CB-40B9-855C-90770ACB4158}" type="pres">
      <dgm:prSet presAssocID="{240B0129-BC48-449A-8D7E-392FD17DFF94}" presName="node" presStyleLbl="node1" presStyleIdx="6" presStyleCnt="7">
        <dgm:presLayoutVars>
          <dgm:bulletEnabled val="1"/>
        </dgm:presLayoutVars>
      </dgm:prSet>
      <dgm:spPr/>
      <dgm:t>
        <a:bodyPr/>
        <a:lstStyle/>
        <a:p>
          <a:endParaRPr lang="zh-TW" altLang="en-US"/>
        </a:p>
      </dgm:t>
    </dgm:pt>
  </dgm:ptLst>
  <dgm:cxnLst>
    <dgm:cxn modelId="{6F0C71CE-B803-45A9-BA32-5FF9069875A9}" type="presOf" srcId="{50AFFE01-F63F-4DB2-846C-B96AD840A64C}" destId="{8288F4B9-3DF2-48D1-9480-1F9AF37C7737}" srcOrd="1" destOrd="0" presId="urn:microsoft.com/office/officeart/2005/8/layout/process2"/>
    <dgm:cxn modelId="{EA72E295-35A7-418A-AF85-7B6A218E7810}" type="presOf" srcId="{A358D535-D55D-46CA-AE84-AB3704BCECD0}" destId="{81EB05FB-A881-4EF4-B5AB-BDFE5D8E562E}" srcOrd="0" destOrd="0" presId="urn:microsoft.com/office/officeart/2005/8/layout/process2"/>
    <dgm:cxn modelId="{F99FDCCE-9B2F-4685-B6D9-A4715A80E363}" type="presOf" srcId="{55889F01-7D85-45EE-AA2B-10ED1A9F8498}" destId="{67595541-6738-4A50-956A-88AD266BB253}" srcOrd="0" destOrd="0" presId="urn:microsoft.com/office/officeart/2005/8/layout/process2"/>
    <dgm:cxn modelId="{74BD94D4-B3FF-4857-875B-FEE57D761F9F}" type="presOf" srcId="{1804CA2F-D93B-4F8B-A265-260A42D6227C}" destId="{CA6FF9CA-97E9-4714-9B92-E91854E84754}" srcOrd="0" destOrd="0" presId="urn:microsoft.com/office/officeart/2005/8/layout/process2"/>
    <dgm:cxn modelId="{9B05F075-1911-4350-AD5A-0E45547B6FEB}" type="presOf" srcId="{09F042B6-0D0F-4935-BCB2-DFEC789A7562}" destId="{9426A64B-55B8-4FA7-A2E2-48C0638319AD}" srcOrd="0" destOrd="0" presId="urn:microsoft.com/office/officeart/2005/8/layout/process2"/>
    <dgm:cxn modelId="{30E411F6-7FCD-4A9F-AF70-958E7DDBEC30}" type="presOf" srcId="{AFFA5DF6-A5E1-4FD6-9D60-F077F29BDE47}" destId="{5F8D18A8-F848-4B98-ACDD-D2B31AB7F849}" srcOrd="0" destOrd="0" presId="urn:microsoft.com/office/officeart/2005/8/layout/process2"/>
    <dgm:cxn modelId="{D54BC4AB-DA75-41AF-8057-BE48C90A7459}" type="presOf" srcId="{670BC335-2B9C-4DCD-A00A-F67035A8D3E4}" destId="{17095107-D008-447A-93A1-B397DCF1A244}" srcOrd="1" destOrd="0" presId="urn:microsoft.com/office/officeart/2005/8/layout/process2"/>
    <dgm:cxn modelId="{9340F1FA-88FF-43D2-8A11-CDE432B23A60}" type="presOf" srcId="{240B0129-BC48-449A-8D7E-392FD17DFF94}" destId="{F534F469-58CB-40B9-855C-90770ACB4158}" srcOrd="0" destOrd="0" presId="urn:microsoft.com/office/officeart/2005/8/layout/process2"/>
    <dgm:cxn modelId="{3D6BD69B-A9E3-4A87-8B85-D16868B724AC}" type="presOf" srcId="{0474FEAD-5EAC-472F-9D91-A11397DF0F7B}" destId="{ACB90824-A7B9-4A6F-AE1D-C3AC02749265}" srcOrd="1" destOrd="0" presId="urn:microsoft.com/office/officeart/2005/8/layout/process2"/>
    <dgm:cxn modelId="{95D593AD-C7E6-43AC-8EF8-5DE0FB18D6B1}" type="presOf" srcId="{7C30CBCD-D237-4E9C-90BB-F953D35965D0}" destId="{B2C74287-F86A-4DB3-8A77-0AD4648EB027}" srcOrd="1" destOrd="0" presId="urn:microsoft.com/office/officeart/2005/8/layout/process2"/>
    <dgm:cxn modelId="{B6C332BD-0E88-4E0C-9522-5AADED1C7751}" srcId="{8AFE6145-3E8B-451B-82E2-906DEF3E4B21}" destId="{CABA6A29-FCF8-4391-9F8C-3016A933E01B}" srcOrd="1" destOrd="0" parTransId="{1C01A6A2-DB4C-4041-88CD-527230FDDE85}" sibTransId="{670BC335-2B9C-4DCD-A00A-F67035A8D3E4}"/>
    <dgm:cxn modelId="{0A162326-3C7A-4F97-9159-DA800877901C}" srcId="{8AFE6145-3E8B-451B-82E2-906DEF3E4B21}" destId="{AFFA5DF6-A5E1-4FD6-9D60-F077F29BDE47}" srcOrd="4" destOrd="0" parTransId="{CF04CE4C-5C85-4DA6-B468-C59696A0A167}" sibTransId="{0474FEAD-5EAC-472F-9D91-A11397DF0F7B}"/>
    <dgm:cxn modelId="{CC9949C7-6B26-4642-9E16-809429E94358}" srcId="{8AFE6145-3E8B-451B-82E2-906DEF3E4B21}" destId="{88524B51-7540-46BC-8545-E49E1AFA588E}" srcOrd="2" destOrd="0" parTransId="{17586118-66FC-4A3F-8306-02F1CD58EC20}" sibTransId="{E2A9ACE2-D5BF-464F-9526-F02F8F64154A}"/>
    <dgm:cxn modelId="{2DDC1263-4888-4EB7-B5C7-739900EC7141}" type="presOf" srcId="{88524B51-7540-46BC-8545-E49E1AFA588E}" destId="{82DAF315-AF0C-4C30-AD87-9670DCDB8F35}" srcOrd="0" destOrd="0" presId="urn:microsoft.com/office/officeart/2005/8/layout/process2"/>
    <dgm:cxn modelId="{B07A5CE2-4473-4E44-9B94-7A987488BDEE}" srcId="{8AFE6145-3E8B-451B-82E2-906DEF3E4B21}" destId="{55889F01-7D85-45EE-AA2B-10ED1A9F8498}" srcOrd="5" destOrd="0" parTransId="{4692C879-3B97-44A1-8EE6-BC367A449E5A}" sibTransId="{1804CA2F-D93B-4F8B-A265-260A42D6227C}"/>
    <dgm:cxn modelId="{D7454567-2394-4EA6-8B2F-227CD99B2A0A}" type="presOf" srcId="{CABA6A29-FCF8-4391-9F8C-3016A933E01B}" destId="{A5D209A3-40BC-4609-848D-6DE2B7940CE8}" srcOrd="0" destOrd="0" presId="urn:microsoft.com/office/officeart/2005/8/layout/process2"/>
    <dgm:cxn modelId="{FE5A7DE5-FD28-49CA-91A9-711B6FDB3DAD}" srcId="{8AFE6145-3E8B-451B-82E2-906DEF3E4B21}" destId="{09F042B6-0D0F-4935-BCB2-DFEC789A7562}" srcOrd="0" destOrd="0" parTransId="{FADA8A78-DCFB-4D98-892A-86522FACE54F}" sibTransId="{7C30CBCD-D237-4E9C-90BB-F953D35965D0}"/>
    <dgm:cxn modelId="{E3679206-84AE-47B2-B134-46DA286F6A0B}" type="presOf" srcId="{670BC335-2B9C-4DCD-A00A-F67035A8D3E4}" destId="{F6AA0658-51AF-4DFF-95D6-C1CAB3A548EA}" srcOrd="0" destOrd="0" presId="urn:microsoft.com/office/officeart/2005/8/layout/process2"/>
    <dgm:cxn modelId="{B412BC8E-06B3-4EFA-A4B6-1B006C766E4A}" type="presOf" srcId="{E2A9ACE2-D5BF-464F-9526-F02F8F64154A}" destId="{34BA8119-C706-436E-88F5-E1D956DC47D9}" srcOrd="0" destOrd="0" presId="urn:microsoft.com/office/officeart/2005/8/layout/process2"/>
    <dgm:cxn modelId="{9530C70F-E717-4C8A-87D0-FE3FB03CCF5A}" type="presOf" srcId="{1804CA2F-D93B-4F8B-A265-260A42D6227C}" destId="{067C6104-2AD2-43C2-A06C-53E6D02D8EBB}" srcOrd="1" destOrd="0" presId="urn:microsoft.com/office/officeart/2005/8/layout/process2"/>
    <dgm:cxn modelId="{F931E35E-D0A4-4458-8F84-3848087B9FF6}" srcId="{8AFE6145-3E8B-451B-82E2-906DEF3E4B21}" destId="{A358D535-D55D-46CA-AE84-AB3704BCECD0}" srcOrd="3" destOrd="0" parTransId="{B13FC12B-877E-4C46-A24D-87BEBF758B5C}" sibTransId="{50AFFE01-F63F-4DB2-846C-B96AD840A64C}"/>
    <dgm:cxn modelId="{B4351DF9-8507-4944-AE22-0DD3419602B0}" type="presOf" srcId="{0474FEAD-5EAC-472F-9D91-A11397DF0F7B}" destId="{7EC6FC09-0E7A-4A7B-9923-27B85321F02F}" srcOrd="0" destOrd="0" presId="urn:microsoft.com/office/officeart/2005/8/layout/process2"/>
    <dgm:cxn modelId="{6822F060-3C02-4B46-87F8-8A607B17690E}" type="presOf" srcId="{8AFE6145-3E8B-451B-82E2-906DEF3E4B21}" destId="{86E8E5AD-3AD4-4368-AEFE-8317F928B7BC}" srcOrd="0" destOrd="0" presId="urn:microsoft.com/office/officeart/2005/8/layout/process2"/>
    <dgm:cxn modelId="{8877DAB7-0333-4992-8BCF-C4F8C91DB9FC}" type="presOf" srcId="{7C30CBCD-D237-4E9C-90BB-F953D35965D0}" destId="{35098CCF-382F-4FFE-B4A5-122137015193}" srcOrd="0" destOrd="0" presId="urn:microsoft.com/office/officeart/2005/8/layout/process2"/>
    <dgm:cxn modelId="{57F8F53F-FEEF-4D35-9D86-CD5EA3871141}" srcId="{8AFE6145-3E8B-451B-82E2-906DEF3E4B21}" destId="{240B0129-BC48-449A-8D7E-392FD17DFF94}" srcOrd="6" destOrd="0" parTransId="{70007E14-C533-474C-8ED0-5A892AEE55AF}" sibTransId="{BD5F9654-A7A6-4EEB-BCE7-99099D7164FA}"/>
    <dgm:cxn modelId="{EA3547A7-6279-4F57-AE8C-29FD9344C2CE}" type="presOf" srcId="{E2A9ACE2-D5BF-464F-9526-F02F8F64154A}" destId="{FC65FE22-EA00-4F78-A03C-5392821CCFBD}" srcOrd="1" destOrd="0" presId="urn:microsoft.com/office/officeart/2005/8/layout/process2"/>
    <dgm:cxn modelId="{97AE315D-76CC-47BC-9E6F-F03FB5D5B6AD}" type="presOf" srcId="{50AFFE01-F63F-4DB2-846C-B96AD840A64C}" destId="{9C7A6E41-209D-46D5-A4B6-1EA17D1B0EED}" srcOrd="0" destOrd="0" presId="urn:microsoft.com/office/officeart/2005/8/layout/process2"/>
    <dgm:cxn modelId="{68F392BC-C1B2-444A-B355-29D167B70D31}" type="presParOf" srcId="{86E8E5AD-3AD4-4368-AEFE-8317F928B7BC}" destId="{9426A64B-55B8-4FA7-A2E2-48C0638319AD}" srcOrd="0" destOrd="0" presId="urn:microsoft.com/office/officeart/2005/8/layout/process2"/>
    <dgm:cxn modelId="{E309484E-1E96-44C7-A175-8677EBA8B4A6}" type="presParOf" srcId="{86E8E5AD-3AD4-4368-AEFE-8317F928B7BC}" destId="{35098CCF-382F-4FFE-B4A5-122137015193}" srcOrd="1" destOrd="0" presId="urn:microsoft.com/office/officeart/2005/8/layout/process2"/>
    <dgm:cxn modelId="{CE369A3E-C9A5-480D-9E95-F92CE8F6217C}" type="presParOf" srcId="{35098CCF-382F-4FFE-B4A5-122137015193}" destId="{B2C74287-F86A-4DB3-8A77-0AD4648EB027}" srcOrd="0" destOrd="0" presId="urn:microsoft.com/office/officeart/2005/8/layout/process2"/>
    <dgm:cxn modelId="{1E79E300-E66C-47F3-8F94-17CBF3084AB5}" type="presParOf" srcId="{86E8E5AD-3AD4-4368-AEFE-8317F928B7BC}" destId="{A5D209A3-40BC-4609-848D-6DE2B7940CE8}" srcOrd="2" destOrd="0" presId="urn:microsoft.com/office/officeart/2005/8/layout/process2"/>
    <dgm:cxn modelId="{8930CB0E-21D8-4172-A9C1-2D20ABA99C54}" type="presParOf" srcId="{86E8E5AD-3AD4-4368-AEFE-8317F928B7BC}" destId="{F6AA0658-51AF-4DFF-95D6-C1CAB3A548EA}" srcOrd="3" destOrd="0" presId="urn:microsoft.com/office/officeart/2005/8/layout/process2"/>
    <dgm:cxn modelId="{BE82B73D-D285-428C-8814-0716D65EF286}" type="presParOf" srcId="{F6AA0658-51AF-4DFF-95D6-C1CAB3A548EA}" destId="{17095107-D008-447A-93A1-B397DCF1A244}" srcOrd="0" destOrd="0" presId="urn:microsoft.com/office/officeart/2005/8/layout/process2"/>
    <dgm:cxn modelId="{32260FDC-C512-4182-970F-8DD06938DD5D}" type="presParOf" srcId="{86E8E5AD-3AD4-4368-AEFE-8317F928B7BC}" destId="{82DAF315-AF0C-4C30-AD87-9670DCDB8F35}" srcOrd="4" destOrd="0" presId="urn:microsoft.com/office/officeart/2005/8/layout/process2"/>
    <dgm:cxn modelId="{4075AAEE-6F47-4517-B7E5-E2DBDEACE6F5}" type="presParOf" srcId="{86E8E5AD-3AD4-4368-AEFE-8317F928B7BC}" destId="{34BA8119-C706-436E-88F5-E1D956DC47D9}" srcOrd="5" destOrd="0" presId="urn:microsoft.com/office/officeart/2005/8/layout/process2"/>
    <dgm:cxn modelId="{0352C8D5-D90C-422F-B589-425BC9471383}" type="presParOf" srcId="{34BA8119-C706-436E-88F5-E1D956DC47D9}" destId="{FC65FE22-EA00-4F78-A03C-5392821CCFBD}" srcOrd="0" destOrd="0" presId="urn:microsoft.com/office/officeart/2005/8/layout/process2"/>
    <dgm:cxn modelId="{BDEC5663-FBE7-49BC-A597-7752575FF9C6}" type="presParOf" srcId="{86E8E5AD-3AD4-4368-AEFE-8317F928B7BC}" destId="{81EB05FB-A881-4EF4-B5AB-BDFE5D8E562E}" srcOrd="6" destOrd="0" presId="urn:microsoft.com/office/officeart/2005/8/layout/process2"/>
    <dgm:cxn modelId="{40032206-0282-4991-BDEF-D964E80477CE}" type="presParOf" srcId="{86E8E5AD-3AD4-4368-AEFE-8317F928B7BC}" destId="{9C7A6E41-209D-46D5-A4B6-1EA17D1B0EED}" srcOrd="7" destOrd="0" presId="urn:microsoft.com/office/officeart/2005/8/layout/process2"/>
    <dgm:cxn modelId="{51C3A880-39CD-4040-914D-5A6D5D0F033C}" type="presParOf" srcId="{9C7A6E41-209D-46D5-A4B6-1EA17D1B0EED}" destId="{8288F4B9-3DF2-48D1-9480-1F9AF37C7737}" srcOrd="0" destOrd="0" presId="urn:microsoft.com/office/officeart/2005/8/layout/process2"/>
    <dgm:cxn modelId="{481C4D41-92B3-4128-92AD-5272E47FC6A0}" type="presParOf" srcId="{86E8E5AD-3AD4-4368-AEFE-8317F928B7BC}" destId="{5F8D18A8-F848-4B98-ACDD-D2B31AB7F849}" srcOrd="8" destOrd="0" presId="urn:microsoft.com/office/officeart/2005/8/layout/process2"/>
    <dgm:cxn modelId="{35DF0A84-59CB-421A-A692-BF06167D9144}" type="presParOf" srcId="{86E8E5AD-3AD4-4368-AEFE-8317F928B7BC}" destId="{7EC6FC09-0E7A-4A7B-9923-27B85321F02F}" srcOrd="9" destOrd="0" presId="urn:microsoft.com/office/officeart/2005/8/layout/process2"/>
    <dgm:cxn modelId="{16B8A964-B157-4C37-BFFF-CFE884C440BC}" type="presParOf" srcId="{7EC6FC09-0E7A-4A7B-9923-27B85321F02F}" destId="{ACB90824-A7B9-4A6F-AE1D-C3AC02749265}" srcOrd="0" destOrd="0" presId="urn:microsoft.com/office/officeart/2005/8/layout/process2"/>
    <dgm:cxn modelId="{1F237830-9C69-4C3D-BF94-D269E8558170}" type="presParOf" srcId="{86E8E5AD-3AD4-4368-AEFE-8317F928B7BC}" destId="{67595541-6738-4A50-956A-88AD266BB253}" srcOrd="10" destOrd="0" presId="urn:microsoft.com/office/officeart/2005/8/layout/process2"/>
    <dgm:cxn modelId="{F71820E5-63DC-49BF-9431-DC8159384ED1}" type="presParOf" srcId="{86E8E5AD-3AD4-4368-AEFE-8317F928B7BC}" destId="{CA6FF9CA-97E9-4714-9B92-E91854E84754}" srcOrd="11" destOrd="0" presId="urn:microsoft.com/office/officeart/2005/8/layout/process2"/>
    <dgm:cxn modelId="{822A6042-6001-419D-A43A-C1D023E0D3E3}" type="presParOf" srcId="{CA6FF9CA-97E9-4714-9B92-E91854E84754}" destId="{067C6104-2AD2-43C2-A06C-53E6D02D8EBB}" srcOrd="0" destOrd="0" presId="urn:microsoft.com/office/officeart/2005/8/layout/process2"/>
    <dgm:cxn modelId="{1194CF51-6664-4D25-90E9-EA3823B9372B}" type="presParOf" srcId="{86E8E5AD-3AD4-4368-AEFE-8317F928B7BC}" destId="{F534F469-58CB-40B9-855C-90770ACB415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FE6145-3E8B-451B-82E2-906DEF3E4B21}" type="doc">
      <dgm:prSet loTypeId="urn:microsoft.com/office/officeart/2005/8/layout/process2" loCatId="process" qsTypeId="urn:microsoft.com/office/officeart/2005/8/quickstyle/simple1" qsCatId="simple" csTypeId="urn:microsoft.com/office/officeart/2005/8/colors/accent1_2" csCatId="accent1" phldr="1"/>
      <dgm:spPr/>
    </dgm:pt>
    <dgm:pt modelId="{09F042B6-0D0F-4935-BCB2-DFEC789A7562}">
      <dgm:prSet phldrT="[文字]"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建立緊急應變政策 </a:t>
          </a:r>
        </a:p>
      </dgm:t>
    </dgm:pt>
    <dgm:pt modelId="{FADA8A78-DCFB-4D98-892A-86522FACE54F}" type="parTrans" cxnId="{FE5A7DE5-FD28-49CA-91A9-711B6FDB3DAD}">
      <dgm:prSet/>
      <dgm:spPr/>
      <dgm:t>
        <a:bodyPr/>
        <a:lstStyle/>
        <a:p>
          <a:endParaRPr lang="zh-TW" altLang="en-US" sz="1400"/>
        </a:p>
      </dgm:t>
    </dgm:pt>
    <dgm:pt modelId="{7C30CBCD-D237-4E9C-90BB-F953D35965D0}" type="sibTrans" cxnId="{FE5A7DE5-FD28-49CA-91A9-711B6FDB3DAD}">
      <dgm:prSet custT="1"/>
      <dgm:spPr/>
      <dgm:t>
        <a:bodyPr/>
        <a:lstStyle/>
        <a:p>
          <a:endParaRPr lang="zh-TW" altLang="en-US" sz="1400"/>
        </a:p>
      </dgm:t>
    </dgm:pt>
    <dgm:pt modelId="{A358D535-D55D-46CA-AE84-AB3704BCECD0}">
      <dgm:prSet phldrT="[文字]" custT="1">
        <dgm:style>
          <a:lnRef idx="2">
            <a:schemeClr val="accent1"/>
          </a:lnRef>
          <a:fillRef idx="1">
            <a:schemeClr val="lt1"/>
          </a:fillRef>
          <a:effectRef idx="0">
            <a:schemeClr val="accent1"/>
          </a:effectRef>
          <a:fontRef idx="minor">
            <a:schemeClr val="dk1"/>
          </a:fontRef>
        </dgm:style>
      </dgm:prSet>
      <dgm:spPr/>
      <dgm:t>
        <a:bodyPr/>
        <a:lstStyle/>
        <a:p>
          <a:r>
            <a:rPr lang="zh-TW" altLang="en-US" sz="1400" dirty="0" smtClean="0"/>
            <a:t>訂定復原策略</a:t>
          </a:r>
          <a:endParaRPr lang="zh-TW" altLang="en-US" sz="1400" dirty="0"/>
        </a:p>
      </dgm:t>
    </dgm:pt>
    <dgm:pt modelId="{B13FC12B-877E-4C46-A24D-87BEBF758B5C}" type="parTrans" cxnId="{F931E35E-D0A4-4458-8F84-3848087B9FF6}">
      <dgm:prSet/>
      <dgm:spPr/>
      <dgm:t>
        <a:bodyPr/>
        <a:lstStyle/>
        <a:p>
          <a:endParaRPr lang="zh-TW" altLang="en-US" sz="1400"/>
        </a:p>
      </dgm:t>
    </dgm:pt>
    <dgm:pt modelId="{50AFFE01-F63F-4DB2-846C-B96AD840A64C}" type="sibTrans" cxnId="{F931E35E-D0A4-4458-8F84-3848087B9FF6}">
      <dgm:prSet custT="1"/>
      <dgm:spPr/>
      <dgm:t>
        <a:bodyPr/>
        <a:lstStyle/>
        <a:p>
          <a:endParaRPr lang="zh-TW" altLang="en-US" sz="1400"/>
        </a:p>
      </dgm:t>
    </dgm:pt>
    <dgm:pt modelId="{AFFA5DF6-A5E1-4FD6-9D60-F077F29BDE47}">
      <dgm:prSet phldrT="[文字]" custT="1"/>
      <dgm:spPr/>
      <dgm:t>
        <a:bodyPr/>
        <a:lstStyle/>
        <a:p>
          <a:r>
            <a:rPr lang="zh-TW" altLang="en-US" sz="1400" dirty="0" smtClean="0"/>
            <a:t>建立緊急應變計畫</a:t>
          </a:r>
          <a:endParaRPr lang="zh-TW" altLang="en-US" sz="1400" dirty="0"/>
        </a:p>
      </dgm:t>
    </dgm:pt>
    <dgm:pt modelId="{CF04CE4C-5C85-4DA6-B468-C59696A0A167}" type="parTrans" cxnId="{0A162326-3C7A-4F97-9159-DA800877901C}">
      <dgm:prSet/>
      <dgm:spPr/>
      <dgm:t>
        <a:bodyPr/>
        <a:lstStyle/>
        <a:p>
          <a:endParaRPr lang="zh-TW" altLang="en-US" sz="1400"/>
        </a:p>
      </dgm:t>
    </dgm:pt>
    <dgm:pt modelId="{0474FEAD-5EAC-472F-9D91-A11397DF0F7B}" type="sibTrans" cxnId="{0A162326-3C7A-4F97-9159-DA800877901C}">
      <dgm:prSet custT="1"/>
      <dgm:spPr/>
      <dgm:t>
        <a:bodyPr/>
        <a:lstStyle/>
        <a:p>
          <a:endParaRPr lang="zh-TW" altLang="en-US" sz="1400"/>
        </a:p>
      </dgm:t>
    </dgm:pt>
    <dgm:pt modelId="{CABA6A29-FCF8-4391-9F8C-3016A933E01B}">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進行業務衝擊分析 </a:t>
          </a:r>
        </a:p>
      </dgm:t>
    </dgm:pt>
    <dgm:pt modelId="{1C01A6A2-DB4C-4041-88CD-527230FDDE85}" type="parTrans" cxnId="{B6C332BD-0E88-4E0C-9522-5AADED1C7751}">
      <dgm:prSet/>
      <dgm:spPr/>
      <dgm:t>
        <a:bodyPr/>
        <a:lstStyle/>
        <a:p>
          <a:endParaRPr lang="zh-TW" altLang="en-US" sz="1400"/>
        </a:p>
      </dgm:t>
    </dgm:pt>
    <dgm:pt modelId="{670BC335-2B9C-4DCD-A00A-F67035A8D3E4}" type="sibTrans" cxnId="{B6C332BD-0E88-4E0C-9522-5AADED1C7751}">
      <dgm:prSet custT="1"/>
      <dgm:spPr/>
      <dgm:t>
        <a:bodyPr/>
        <a:lstStyle/>
        <a:p>
          <a:endParaRPr lang="zh-TW" altLang="en-US" sz="1400"/>
        </a:p>
      </dgm:t>
    </dgm:pt>
    <dgm:pt modelId="{88524B51-7540-46BC-8545-E49E1AFA588E}">
      <dgm:prSet custT="1"/>
      <dgm:spPr/>
      <dgm:t>
        <a:bodyPr/>
        <a:lstStyle/>
        <a:p>
          <a:r>
            <a:rPr lang="zh-TW" altLang="en-US" sz="1400" dirty="0" smtClean="0"/>
            <a:t>識別預防控制</a:t>
          </a:r>
          <a:endParaRPr lang="zh-TW" altLang="en-US" sz="1400" dirty="0"/>
        </a:p>
      </dgm:t>
    </dgm:pt>
    <dgm:pt modelId="{17586118-66FC-4A3F-8306-02F1CD58EC20}" type="parTrans" cxnId="{CC9949C7-6B26-4642-9E16-809429E94358}">
      <dgm:prSet/>
      <dgm:spPr/>
      <dgm:t>
        <a:bodyPr/>
        <a:lstStyle/>
        <a:p>
          <a:endParaRPr lang="zh-TW" altLang="en-US" sz="1400"/>
        </a:p>
      </dgm:t>
    </dgm:pt>
    <dgm:pt modelId="{E2A9ACE2-D5BF-464F-9526-F02F8F64154A}" type="sibTrans" cxnId="{CC9949C7-6B26-4642-9E16-809429E94358}">
      <dgm:prSet custT="1"/>
      <dgm:spPr/>
      <dgm:t>
        <a:bodyPr/>
        <a:lstStyle/>
        <a:p>
          <a:endParaRPr lang="zh-TW" altLang="en-US" sz="1400"/>
        </a:p>
      </dgm:t>
    </dgm:pt>
    <dgm:pt modelId="{55889F01-7D85-45EE-AA2B-10ED1A9F8498}">
      <dgm:prSet phldrT="[文字]" custT="1"/>
      <dgm:spPr/>
      <dgm:t>
        <a:bodyPr/>
        <a:lstStyle/>
        <a:p>
          <a:r>
            <a:rPr lang="zh-TW" altLang="en-US" sz="1400" dirty="0" smtClean="0"/>
            <a:t>訓練、測試、演練</a:t>
          </a:r>
          <a:endParaRPr lang="zh-TW" altLang="en-US" sz="1400" dirty="0"/>
        </a:p>
      </dgm:t>
    </dgm:pt>
    <dgm:pt modelId="{4692C879-3B97-44A1-8EE6-BC367A449E5A}" type="parTrans" cxnId="{B07A5CE2-4473-4E44-9B94-7A987488BDEE}">
      <dgm:prSet/>
      <dgm:spPr/>
      <dgm:t>
        <a:bodyPr/>
        <a:lstStyle/>
        <a:p>
          <a:endParaRPr lang="zh-TW" altLang="en-US" sz="1400"/>
        </a:p>
      </dgm:t>
    </dgm:pt>
    <dgm:pt modelId="{1804CA2F-D93B-4F8B-A265-260A42D6227C}" type="sibTrans" cxnId="{B07A5CE2-4473-4E44-9B94-7A987488BDEE}">
      <dgm:prSet custT="1"/>
      <dgm:spPr/>
      <dgm:t>
        <a:bodyPr/>
        <a:lstStyle/>
        <a:p>
          <a:endParaRPr lang="zh-TW" altLang="en-US" sz="1400"/>
        </a:p>
      </dgm:t>
    </dgm:pt>
    <dgm:pt modelId="{240B0129-BC48-449A-8D7E-392FD17DFF94}">
      <dgm:prSet phldrT="[文字]" custT="1"/>
      <dgm:spPr/>
      <dgm:t>
        <a:bodyPr/>
        <a:lstStyle/>
        <a:p>
          <a:r>
            <a:rPr lang="zh-TW" altLang="en-US" sz="1400" dirty="0" smtClean="0"/>
            <a:t>計畫的維護</a:t>
          </a:r>
          <a:endParaRPr lang="zh-TW" altLang="en-US" sz="1400" dirty="0"/>
        </a:p>
      </dgm:t>
    </dgm:pt>
    <dgm:pt modelId="{70007E14-C533-474C-8ED0-5A892AEE55AF}" type="parTrans" cxnId="{57F8F53F-FEEF-4D35-9D86-CD5EA3871141}">
      <dgm:prSet/>
      <dgm:spPr/>
      <dgm:t>
        <a:bodyPr/>
        <a:lstStyle/>
        <a:p>
          <a:endParaRPr lang="zh-TW" altLang="en-US" sz="1400"/>
        </a:p>
      </dgm:t>
    </dgm:pt>
    <dgm:pt modelId="{BD5F9654-A7A6-4EEB-BCE7-99099D7164FA}" type="sibTrans" cxnId="{57F8F53F-FEEF-4D35-9D86-CD5EA3871141}">
      <dgm:prSet/>
      <dgm:spPr/>
      <dgm:t>
        <a:bodyPr/>
        <a:lstStyle/>
        <a:p>
          <a:endParaRPr lang="zh-TW" altLang="en-US" sz="1400"/>
        </a:p>
      </dgm:t>
    </dgm:pt>
    <dgm:pt modelId="{86E8E5AD-3AD4-4368-AEFE-8317F928B7BC}" type="pres">
      <dgm:prSet presAssocID="{8AFE6145-3E8B-451B-82E2-906DEF3E4B21}" presName="linearFlow" presStyleCnt="0">
        <dgm:presLayoutVars>
          <dgm:resizeHandles val="exact"/>
        </dgm:presLayoutVars>
      </dgm:prSet>
      <dgm:spPr/>
    </dgm:pt>
    <dgm:pt modelId="{9426A64B-55B8-4FA7-A2E2-48C0638319AD}" type="pres">
      <dgm:prSet presAssocID="{09F042B6-0D0F-4935-BCB2-DFEC789A7562}" presName="node" presStyleLbl="node1" presStyleIdx="0" presStyleCnt="7" custLinFactNeighborY="-28029">
        <dgm:presLayoutVars>
          <dgm:bulletEnabled val="1"/>
        </dgm:presLayoutVars>
      </dgm:prSet>
      <dgm:spPr/>
      <dgm:t>
        <a:bodyPr/>
        <a:lstStyle/>
        <a:p>
          <a:endParaRPr lang="zh-TW" altLang="en-US"/>
        </a:p>
      </dgm:t>
    </dgm:pt>
    <dgm:pt modelId="{35098CCF-382F-4FFE-B4A5-122137015193}" type="pres">
      <dgm:prSet presAssocID="{7C30CBCD-D237-4E9C-90BB-F953D35965D0}" presName="sibTrans" presStyleLbl="sibTrans2D1" presStyleIdx="0" presStyleCnt="6"/>
      <dgm:spPr/>
      <dgm:t>
        <a:bodyPr/>
        <a:lstStyle/>
        <a:p>
          <a:endParaRPr lang="zh-TW" altLang="en-US"/>
        </a:p>
      </dgm:t>
    </dgm:pt>
    <dgm:pt modelId="{B2C74287-F86A-4DB3-8A77-0AD4648EB027}" type="pres">
      <dgm:prSet presAssocID="{7C30CBCD-D237-4E9C-90BB-F953D35965D0}" presName="connectorText" presStyleLbl="sibTrans2D1" presStyleIdx="0" presStyleCnt="6"/>
      <dgm:spPr/>
      <dgm:t>
        <a:bodyPr/>
        <a:lstStyle/>
        <a:p>
          <a:endParaRPr lang="zh-TW" altLang="en-US"/>
        </a:p>
      </dgm:t>
    </dgm:pt>
    <dgm:pt modelId="{A5D209A3-40BC-4609-848D-6DE2B7940CE8}" type="pres">
      <dgm:prSet presAssocID="{CABA6A29-FCF8-4391-9F8C-3016A933E01B}" presName="node" presStyleLbl="node1" presStyleIdx="1" presStyleCnt="7">
        <dgm:presLayoutVars>
          <dgm:bulletEnabled val="1"/>
        </dgm:presLayoutVars>
      </dgm:prSet>
      <dgm:spPr/>
      <dgm:t>
        <a:bodyPr/>
        <a:lstStyle/>
        <a:p>
          <a:endParaRPr lang="zh-TW" altLang="en-US"/>
        </a:p>
      </dgm:t>
    </dgm:pt>
    <dgm:pt modelId="{F6AA0658-51AF-4DFF-95D6-C1CAB3A548EA}" type="pres">
      <dgm:prSet presAssocID="{670BC335-2B9C-4DCD-A00A-F67035A8D3E4}" presName="sibTrans" presStyleLbl="sibTrans2D1" presStyleIdx="1" presStyleCnt="6"/>
      <dgm:spPr/>
      <dgm:t>
        <a:bodyPr/>
        <a:lstStyle/>
        <a:p>
          <a:endParaRPr lang="zh-TW" altLang="en-US"/>
        </a:p>
      </dgm:t>
    </dgm:pt>
    <dgm:pt modelId="{17095107-D008-447A-93A1-B397DCF1A244}" type="pres">
      <dgm:prSet presAssocID="{670BC335-2B9C-4DCD-A00A-F67035A8D3E4}" presName="connectorText" presStyleLbl="sibTrans2D1" presStyleIdx="1" presStyleCnt="6"/>
      <dgm:spPr/>
      <dgm:t>
        <a:bodyPr/>
        <a:lstStyle/>
        <a:p>
          <a:endParaRPr lang="zh-TW" altLang="en-US"/>
        </a:p>
      </dgm:t>
    </dgm:pt>
    <dgm:pt modelId="{82DAF315-AF0C-4C30-AD87-9670DCDB8F35}" type="pres">
      <dgm:prSet presAssocID="{88524B51-7540-46BC-8545-E49E1AFA588E}" presName="node" presStyleLbl="node1" presStyleIdx="2" presStyleCnt="7">
        <dgm:presLayoutVars>
          <dgm:bulletEnabled val="1"/>
        </dgm:presLayoutVars>
      </dgm:prSet>
      <dgm:spPr/>
      <dgm:t>
        <a:bodyPr/>
        <a:lstStyle/>
        <a:p>
          <a:endParaRPr lang="zh-TW" altLang="en-US"/>
        </a:p>
      </dgm:t>
    </dgm:pt>
    <dgm:pt modelId="{34BA8119-C706-436E-88F5-E1D956DC47D9}" type="pres">
      <dgm:prSet presAssocID="{E2A9ACE2-D5BF-464F-9526-F02F8F64154A}" presName="sibTrans" presStyleLbl="sibTrans2D1" presStyleIdx="2" presStyleCnt="6"/>
      <dgm:spPr/>
      <dgm:t>
        <a:bodyPr/>
        <a:lstStyle/>
        <a:p>
          <a:endParaRPr lang="zh-TW" altLang="en-US"/>
        </a:p>
      </dgm:t>
    </dgm:pt>
    <dgm:pt modelId="{FC65FE22-EA00-4F78-A03C-5392821CCFBD}" type="pres">
      <dgm:prSet presAssocID="{E2A9ACE2-D5BF-464F-9526-F02F8F64154A}" presName="connectorText" presStyleLbl="sibTrans2D1" presStyleIdx="2" presStyleCnt="6"/>
      <dgm:spPr/>
      <dgm:t>
        <a:bodyPr/>
        <a:lstStyle/>
        <a:p>
          <a:endParaRPr lang="zh-TW" altLang="en-US"/>
        </a:p>
      </dgm:t>
    </dgm:pt>
    <dgm:pt modelId="{81EB05FB-A881-4EF4-B5AB-BDFE5D8E562E}" type="pres">
      <dgm:prSet presAssocID="{A358D535-D55D-46CA-AE84-AB3704BCECD0}" presName="node" presStyleLbl="node1" presStyleIdx="3" presStyleCnt="7">
        <dgm:presLayoutVars>
          <dgm:bulletEnabled val="1"/>
        </dgm:presLayoutVars>
      </dgm:prSet>
      <dgm:spPr/>
      <dgm:t>
        <a:bodyPr/>
        <a:lstStyle/>
        <a:p>
          <a:endParaRPr lang="zh-TW" altLang="en-US"/>
        </a:p>
      </dgm:t>
    </dgm:pt>
    <dgm:pt modelId="{9C7A6E41-209D-46D5-A4B6-1EA17D1B0EED}" type="pres">
      <dgm:prSet presAssocID="{50AFFE01-F63F-4DB2-846C-B96AD840A64C}" presName="sibTrans" presStyleLbl="sibTrans2D1" presStyleIdx="3" presStyleCnt="6"/>
      <dgm:spPr/>
      <dgm:t>
        <a:bodyPr/>
        <a:lstStyle/>
        <a:p>
          <a:endParaRPr lang="zh-TW" altLang="en-US"/>
        </a:p>
      </dgm:t>
    </dgm:pt>
    <dgm:pt modelId="{8288F4B9-3DF2-48D1-9480-1F9AF37C7737}" type="pres">
      <dgm:prSet presAssocID="{50AFFE01-F63F-4DB2-846C-B96AD840A64C}" presName="connectorText" presStyleLbl="sibTrans2D1" presStyleIdx="3" presStyleCnt="6"/>
      <dgm:spPr/>
      <dgm:t>
        <a:bodyPr/>
        <a:lstStyle/>
        <a:p>
          <a:endParaRPr lang="zh-TW" altLang="en-US"/>
        </a:p>
      </dgm:t>
    </dgm:pt>
    <dgm:pt modelId="{5F8D18A8-F848-4B98-ACDD-D2B31AB7F849}" type="pres">
      <dgm:prSet presAssocID="{AFFA5DF6-A5E1-4FD6-9D60-F077F29BDE47}" presName="node" presStyleLbl="node1" presStyleIdx="4" presStyleCnt="7">
        <dgm:presLayoutVars>
          <dgm:bulletEnabled val="1"/>
        </dgm:presLayoutVars>
      </dgm:prSet>
      <dgm:spPr/>
      <dgm:t>
        <a:bodyPr/>
        <a:lstStyle/>
        <a:p>
          <a:endParaRPr lang="zh-TW" altLang="en-US"/>
        </a:p>
      </dgm:t>
    </dgm:pt>
    <dgm:pt modelId="{7EC6FC09-0E7A-4A7B-9923-27B85321F02F}" type="pres">
      <dgm:prSet presAssocID="{0474FEAD-5EAC-472F-9D91-A11397DF0F7B}" presName="sibTrans" presStyleLbl="sibTrans2D1" presStyleIdx="4" presStyleCnt="6"/>
      <dgm:spPr/>
      <dgm:t>
        <a:bodyPr/>
        <a:lstStyle/>
        <a:p>
          <a:endParaRPr lang="zh-TW" altLang="en-US"/>
        </a:p>
      </dgm:t>
    </dgm:pt>
    <dgm:pt modelId="{ACB90824-A7B9-4A6F-AE1D-C3AC02749265}" type="pres">
      <dgm:prSet presAssocID="{0474FEAD-5EAC-472F-9D91-A11397DF0F7B}" presName="connectorText" presStyleLbl="sibTrans2D1" presStyleIdx="4" presStyleCnt="6"/>
      <dgm:spPr/>
      <dgm:t>
        <a:bodyPr/>
        <a:lstStyle/>
        <a:p>
          <a:endParaRPr lang="zh-TW" altLang="en-US"/>
        </a:p>
      </dgm:t>
    </dgm:pt>
    <dgm:pt modelId="{67595541-6738-4A50-956A-88AD266BB253}" type="pres">
      <dgm:prSet presAssocID="{55889F01-7D85-45EE-AA2B-10ED1A9F8498}" presName="node" presStyleLbl="node1" presStyleIdx="5" presStyleCnt="7">
        <dgm:presLayoutVars>
          <dgm:bulletEnabled val="1"/>
        </dgm:presLayoutVars>
      </dgm:prSet>
      <dgm:spPr/>
      <dgm:t>
        <a:bodyPr/>
        <a:lstStyle/>
        <a:p>
          <a:endParaRPr lang="zh-TW" altLang="en-US"/>
        </a:p>
      </dgm:t>
    </dgm:pt>
    <dgm:pt modelId="{CA6FF9CA-97E9-4714-9B92-E91854E84754}" type="pres">
      <dgm:prSet presAssocID="{1804CA2F-D93B-4F8B-A265-260A42D6227C}" presName="sibTrans" presStyleLbl="sibTrans2D1" presStyleIdx="5" presStyleCnt="6"/>
      <dgm:spPr/>
      <dgm:t>
        <a:bodyPr/>
        <a:lstStyle/>
        <a:p>
          <a:endParaRPr lang="zh-TW" altLang="en-US"/>
        </a:p>
      </dgm:t>
    </dgm:pt>
    <dgm:pt modelId="{067C6104-2AD2-43C2-A06C-53E6D02D8EBB}" type="pres">
      <dgm:prSet presAssocID="{1804CA2F-D93B-4F8B-A265-260A42D6227C}" presName="connectorText" presStyleLbl="sibTrans2D1" presStyleIdx="5" presStyleCnt="6"/>
      <dgm:spPr/>
      <dgm:t>
        <a:bodyPr/>
        <a:lstStyle/>
        <a:p>
          <a:endParaRPr lang="zh-TW" altLang="en-US"/>
        </a:p>
      </dgm:t>
    </dgm:pt>
    <dgm:pt modelId="{F534F469-58CB-40B9-855C-90770ACB4158}" type="pres">
      <dgm:prSet presAssocID="{240B0129-BC48-449A-8D7E-392FD17DFF94}" presName="node" presStyleLbl="node1" presStyleIdx="6" presStyleCnt="7">
        <dgm:presLayoutVars>
          <dgm:bulletEnabled val="1"/>
        </dgm:presLayoutVars>
      </dgm:prSet>
      <dgm:spPr/>
      <dgm:t>
        <a:bodyPr/>
        <a:lstStyle/>
        <a:p>
          <a:endParaRPr lang="zh-TW" altLang="en-US"/>
        </a:p>
      </dgm:t>
    </dgm:pt>
  </dgm:ptLst>
  <dgm:cxnLst>
    <dgm:cxn modelId="{FC9B3525-4685-4FC4-9259-B0998AB8B95A}" type="presOf" srcId="{E2A9ACE2-D5BF-464F-9526-F02F8F64154A}" destId="{FC65FE22-EA00-4F78-A03C-5392821CCFBD}" srcOrd="1" destOrd="0" presId="urn:microsoft.com/office/officeart/2005/8/layout/process2"/>
    <dgm:cxn modelId="{51FAA371-4466-4E6F-A82D-E23DBF20113B}" type="presOf" srcId="{670BC335-2B9C-4DCD-A00A-F67035A8D3E4}" destId="{F6AA0658-51AF-4DFF-95D6-C1CAB3A548EA}" srcOrd="0" destOrd="0" presId="urn:microsoft.com/office/officeart/2005/8/layout/process2"/>
    <dgm:cxn modelId="{895CB5BA-847E-4745-873C-4C6DFB98BE65}" type="presOf" srcId="{88524B51-7540-46BC-8545-E49E1AFA588E}" destId="{82DAF315-AF0C-4C30-AD87-9670DCDB8F35}" srcOrd="0" destOrd="0" presId="urn:microsoft.com/office/officeart/2005/8/layout/process2"/>
    <dgm:cxn modelId="{43F7DB13-DB68-4121-8ADB-7542448BDA90}" type="presOf" srcId="{E2A9ACE2-D5BF-464F-9526-F02F8F64154A}" destId="{34BA8119-C706-436E-88F5-E1D956DC47D9}" srcOrd="0" destOrd="0" presId="urn:microsoft.com/office/officeart/2005/8/layout/process2"/>
    <dgm:cxn modelId="{CC9949C7-6B26-4642-9E16-809429E94358}" srcId="{8AFE6145-3E8B-451B-82E2-906DEF3E4B21}" destId="{88524B51-7540-46BC-8545-E49E1AFA588E}" srcOrd="2" destOrd="0" parTransId="{17586118-66FC-4A3F-8306-02F1CD58EC20}" sibTransId="{E2A9ACE2-D5BF-464F-9526-F02F8F64154A}"/>
    <dgm:cxn modelId="{FE5A7DE5-FD28-49CA-91A9-711B6FDB3DAD}" srcId="{8AFE6145-3E8B-451B-82E2-906DEF3E4B21}" destId="{09F042B6-0D0F-4935-BCB2-DFEC789A7562}" srcOrd="0" destOrd="0" parTransId="{FADA8A78-DCFB-4D98-892A-86522FACE54F}" sibTransId="{7C30CBCD-D237-4E9C-90BB-F953D35965D0}"/>
    <dgm:cxn modelId="{264424FB-2FB9-4479-AC18-A7A04F9F725A}" type="presOf" srcId="{240B0129-BC48-449A-8D7E-392FD17DFF94}" destId="{F534F469-58CB-40B9-855C-90770ACB4158}" srcOrd="0" destOrd="0" presId="urn:microsoft.com/office/officeart/2005/8/layout/process2"/>
    <dgm:cxn modelId="{F931E35E-D0A4-4458-8F84-3848087B9FF6}" srcId="{8AFE6145-3E8B-451B-82E2-906DEF3E4B21}" destId="{A358D535-D55D-46CA-AE84-AB3704BCECD0}" srcOrd="3" destOrd="0" parTransId="{B13FC12B-877E-4C46-A24D-87BEBF758B5C}" sibTransId="{50AFFE01-F63F-4DB2-846C-B96AD840A64C}"/>
    <dgm:cxn modelId="{235F57D5-EA84-4940-8FCF-904E363AAE40}" type="presOf" srcId="{670BC335-2B9C-4DCD-A00A-F67035A8D3E4}" destId="{17095107-D008-447A-93A1-B397DCF1A244}" srcOrd="1" destOrd="0" presId="urn:microsoft.com/office/officeart/2005/8/layout/process2"/>
    <dgm:cxn modelId="{FE867329-FF45-4C56-B32D-57398235C304}" type="presOf" srcId="{1804CA2F-D93B-4F8B-A265-260A42D6227C}" destId="{CA6FF9CA-97E9-4714-9B92-E91854E84754}" srcOrd="0" destOrd="0" presId="urn:microsoft.com/office/officeart/2005/8/layout/process2"/>
    <dgm:cxn modelId="{5CD9AEC0-3CB6-46D9-8EE5-B63C7CF6EE3C}" type="presOf" srcId="{A358D535-D55D-46CA-AE84-AB3704BCECD0}" destId="{81EB05FB-A881-4EF4-B5AB-BDFE5D8E562E}" srcOrd="0" destOrd="0" presId="urn:microsoft.com/office/officeart/2005/8/layout/process2"/>
    <dgm:cxn modelId="{AB397AB2-1236-4B5B-A507-B494EA643218}" type="presOf" srcId="{8AFE6145-3E8B-451B-82E2-906DEF3E4B21}" destId="{86E8E5AD-3AD4-4368-AEFE-8317F928B7BC}" srcOrd="0" destOrd="0" presId="urn:microsoft.com/office/officeart/2005/8/layout/process2"/>
    <dgm:cxn modelId="{53F0E894-CD54-498B-9678-567F29848CA3}" type="presOf" srcId="{09F042B6-0D0F-4935-BCB2-DFEC789A7562}" destId="{9426A64B-55B8-4FA7-A2E2-48C0638319AD}" srcOrd="0" destOrd="0" presId="urn:microsoft.com/office/officeart/2005/8/layout/process2"/>
    <dgm:cxn modelId="{42E9E97A-E2C8-4090-A9F9-2E2EDBF6CE80}" type="presOf" srcId="{7C30CBCD-D237-4E9C-90BB-F953D35965D0}" destId="{B2C74287-F86A-4DB3-8A77-0AD4648EB027}" srcOrd="1" destOrd="0" presId="urn:microsoft.com/office/officeart/2005/8/layout/process2"/>
    <dgm:cxn modelId="{6BD0421F-2C49-4EAE-BA02-2C8DF5F6FB0D}" type="presOf" srcId="{0474FEAD-5EAC-472F-9D91-A11397DF0F7B}" destId="{7EC6FC09-0E7A-4A7B-9923-27B85321F02F}" srcOrd="0" destOrd="0" presId="urn:microsoft.com/office/officeart/2005/8/layout/process2"/>
    <dgm:cxn modelId="{FBE1FB98-1E7B-4BBF-9605-E66671682432}" type="presOf" srcId="{50AFFE01-F63F-4DB2-846C-B96AD840A64C}" destId="{8288F4B9-3DF2-48D1-9480-1F9AF37C7737}" srcOrd="1" destOrd="0" presId="urn:microsoft.com/office/officeart/2005/8/layout/process2"/>
    <dgm:cxn modelId="{081E4FD9-D309-4AF9-AF2E-B7EF39F93D0C}" type="presOf" srcId="{0474FEAD-5EAC-472F-9D91-A11397DF0F7B}" destId="{ACB90824-A7B9-4A6F-AE1D-C3AC02749265}" srcOrd="1" destOrd="0" presId="urn:microsoft.com/office/officeart/2005/8/layout/process2"/>
    <dgm:cxn modelId="{55A1A102-5CD8-4AF0-8167-F94D76BFFAF9}" type="presOf" srcId="{AFFA5DF6-A5E1-4FD6-9D60-F077F29BDE47}" destId="{5F8D18A8-F848-4B98-ACDD-D2B31AB7F849}" srcOrd="0" destOrd="0" presId="urn:microsoft.com/office/officeart/2005/8/layout/process2"/>
    <dgm:cxn modelId="{882DDC28-2F38-4C1A-AEF5-E58017AECFA8}" type="presOf" srcId="{55889F01-7D85-45EE-AA2B-10ED1A9F8498}" destId="{67595541-6738-4A50-956A-88AD266BB253}" srcOrd="0" destOrd="0" presId="urn:microsoft.com/office/officeart/2005/8/layout/process2"/>
    <dgm:cxn modelId="{57F8F53F-FEEF-4D35-9D86-CD5EA3871141}" srcId="{8AFE6145-3E8B-451B-82E2-906DEF3E4B21}" destId="{240B0129-BC48-449A-8D7E-392FD17DFF94}" srcOrd="6" destOrd="0" parTransId="{70007E14-C533-474C-8ED0-5A892AEE55AF}" sibTransId="{BD5F9654-A7A6-4EEB-BCE7-99099D7164FA}"/>
    <dgm:cxn modelId="{0A162326-3C7A-4F97-9159-DA800877901C}" srcId="{8AFE6145-3E8B-451B-82E2-906DEF3E4B21}" destId="{AFFA5DF6-A5E1-4FD6-9D60-F077F29BDE47}" srcOrd="4" destOrd="0" parTransId="{CF04CE4C-5C85-4DA6-B468-C59696A0A167}" sibTransId="{0474FEAD-5EAC-472F-9D91-A11397DF0F7B}"/>
    <dgm:cxn modelId="{B07A5CE2-4473-4E44-9B94-7A987488BDEE}" srcId="{8AFE6145-3E8B-451B-82E2-906DEF3E4B21}" destId="{55889F01-7D85-45EE-AA2B-10ED1A9F8498}" srcOrd="5" destOrd="0" parTransId="{4692C879-3B97-44A1-8EE6-BC367A449E5A}" sibTransId="{1804CA2F-D93B-4F8B-A265-260A42D6227C}"/>
    <dgm:cxn modelId="{C6788F65-41A5-4A0F-8616-94031E31F8BE}" type="presOf" srcId="{7C30CBCD-D237-4E9C-90BB-F953D35965D0}" destId="{35098CCF-382F-4FFE-B4A5-122137015193}" srcOrd="0" destOrd="0" presId="urn:microsoft.com/office/officeart/2005/8/layout/process2"/>
    <dgm:cxn modelId="{39B5710F-F29B-4596-BB9B-E469662898BE}" type="presOf" srcId="{1804CA2F-D93B-4F8B-A265-260A42D6227C}" destId="{067C6104-2AD2-43C2-A06C-53E6D02D8EBB}" srcOrd="1" destOrd="0" presId="urn:microsoft.com/office/officeart/2005/8/layout/process2"/>
    <dgm:cxn modelId="{B6C332BD-0E88-4E0C-9522-5AADED1C7751}" srcId="{8AFE6145-3E8B-451B-82E2-906DEF3E4B21}" destId="{CABA6A29-FCF8-4391-9F8C-3016A933E01B}" srcOrd="1" destOrd="0" parTransId="{1C01A6A2-DB4C-4041-88CD-527230FDDE85}" sibTransId="{670BC335-2B9C-4DCD-A00A-F67035A8D3E4}"/>
    <dgm:cxn modelId="{52B757F7-BDDC-4678-ABF0-0E7AAA03C745}" type="presOf" srcId="{50AFFE01-F63F-4DB2-846C-B96AD840A64C}" destId="{9C7A6E41-209D-46D5-A4B6-1EA17D1B0EED}" srcOrd="0" destOrd="0" presId="urn:microsoft.com/office/officeart/2005/8/layout/process2"/>
    <dgm:cxn modelId="{CB8A838B-1C04-4529-9E41-73C265B0CB06}" type="presOf" srcId="{CABA6A29-FCF8-4391-9F8C-3016A933E01B}" destId="{A5D209A3-40BC-4609-848D-6DE2B7940CE8}" srcOrd="0" destOrd="0" presId="urn:microsoft.com/office/officeart/2005/8/layout/process2"/>
    <dgm:cxn modelId="{8D610AB8-86B0-4EF3-B414-2C4F244BB774}" type="presParOf" srcId="{86E8E5AD-3AD4-4368-AEFE-8317F928B7BC}" destId="{9426A64B-55B8-4FA7-A2E2-48C0638319AD}" srcOrd="0" destOrd="0" presId="urn:microsoft.com/office/officeart/2005/8/layout/process2"/>
    <dgm:cxn modelId="{9E1D56C2-BD40-41C3-9C1E-2F426EEF2851}" type="presParOf" srcId="{86E8E5AD-3AD4-4368-AEFE-8317F928B7BC}" destId="{35098CCF-382F-4FFE-B4A5-122137015193}" srcOrd="1" destOrd="0" presId="urn:microsoft.com/office/officeart/2005/8/layout/process2"/>
    <dgm:cxn modelId="{213783F6-2081-4C8E-8E75-0A5C8C2F0BA4}" type="presParOf" srcId="{35098CCF-382F-4FFE-B4A5-122137015193}" destId="{B2C74287-F86A-4DB3-8A77-0AD4648EB027}" srcOrd="0" destOrd="0" presId="urn:microsoft.com/office/officeart/2005/8/layout/process2"/>
    <dgm:cxn modelId="{A7E6B31E-E278-4126-981F-1FBFBA2C5D27}" type="presParOf" srcId="{86E8E5AD-3AD4-4368-AEFE-8317F928B7BC}" destId="{A5D209A3-40BC-4609-848D-6DE2B7940CE8}" srcOrd="2" destOrd="0" presId="urn:microsoft.com/office/officeart/2005/8/layout/process2"/>
    <dgm:cxn modelId="{5CF20DA2-15D4-4432-8273-780B10627490}" type="presParOf" srcId="{86E8E5AD-3AD4-4368-AEFE-8317F928B7BC}" destId="{F6AA0658-51AF-4DFF-95D6-C1CAB3A548EA}" srcOrd="3" destOrd="0" presId="urn:microsoft.com/office/officeart/2005/8/layout/process2"/>
    <dgm:cxn modelId="{B99EC563-4424-4C6E-90AA-E18929410126}" type="presParOf" srcId="{F6AA0658-51AF-4DFF-95D6-C1CAB3A548EA}" destId="{17095107-D008-447A-93A1-B397DCF1A244}" srcOrd="0" destOrd="0" presId="urn:microsoft.com/office/officeart/2005/8/layout/process2"/>
    <dgm:cxn modelId="{0F52E012-3034-421D-8BCD-61965208E2AE}" type="presParOf" srcId="{86E8E5AD-3AD4-4368-AEFE-8317F928B7BC}" destId="{82DAF315-AF0C-4C30-AD87-9670DCDB8F35}" srcOrd="4" destOrd="0" presId="urn:microsoft.com/office/officeart/2005/8/layout/process2"/>
    <dgm:cxn modelId="{1E49F37A-7EAA-41A2-92BF-68413DC379D1}" type="presParOf" srcId="{86E8E5AD-3AD4-4368-AEFE-8317F928B7BC}" destId="{34BA8119-C706-436E-88F5-E1D956DC47D9}" srcOrd="5" destOrd="0" presId="urn:microsoft.com/office/officeart/2005/8/layout/process2"/>
    <dgm:cxn modelId="{526A5CF5-FE65-4922-9690-FAC94E7E032B}" type="presParOf" srcId="{34BA8119-C706-436E-88F5-E1D956DC47D9}" destId="{FC65FE22-EA00-4F78-A03C-5392821CCFBD}" srcOrd="0" destOrd="0" presId="urn:microsoft.com/office/officeart/2005/8/layout/process2"/>
    <dgm:cxn modelId="{C5AD83C2-D8BF-4B9C-A08F-23854F538587}" type="presParOf" srcId="{86E8E5AD-3AD4-4368-AEFE-8317F928B7BC}" destId="{81EB05FB-A881-4EF4-B5AB-BDFE5D8E562E}" srcOrd="6" destOrd="0" presId="urn:microsoft.com/office/officeart/2005/8/layout/process2"/>
    <dgm:cxn modelId="{AA4A5D84-7421-4660-A555-3ABD233566EC}" type="presParOf" srcId="{86E8E5AD-3AD4-4368-AEFE-8317F928B7BC}" destId="{9C7A6E41-209D-46D5-A4B6-1EA17D1B0EED}" srcOrd="7" destOrd="0" presId="urn:microsoft.com/office/officeart/2005/8/layout/process2"/>
    <dgm:cxn modelId="{CD71E78D-CFED-4C06-A2AE-9E84E470DD4A}" type="presParOf" srcId="{9C7A6E41-209D-46D5-A4B6-1EA17D1B0EED}" destId="{8288F4B9-3DF2-48D1-9480-1F9AF37C7737}" srcOrd="0" destOrd="0" presId="urn:microsoft.com/office/officeart/2005/8/layout/process2"/>
    <dgm:cxn modelId="{D11598BE-B76B-40F4-97AC-B1664EE27AAA}" type="presParOf" srcId="{86E8E5AD-3AD4-4368-AEFE-8317F928B7BC}" destId="{5F8D18A8-F848-4B98-ACDD-D2B31AB7F849}" srcOrd="8" destOrd="0" presId="urn:microsoft.com/office/officeart/2005/8/layout/process2"/>
    <dgm:cxn modelId="{B0960249-DE47-47F0-8883-F1922F9D2CD3}" type="presParOf" srcId="{86E8E5AD-3AD4-4368-AEFE-8317F928B7BC}" destId="{7EC6FC09-0E7A-4A7B-9923-27B85321F02F}" srcOrd="9" destOrd="0" presId="urn:microsoft.com/office/officeart/2005/8/layout/process2"/>
    <dgm:cxn modelId="{B293D402-DB5F-4F19-A0BD-A5BC7659CF0E}" type="presParOf" srcId="{7EC6FC09-0E7A-4A7B-9923-27B85321F02F}" destId="{ACB90824-A7B9-4A6F-AE1D-C3AC02749265}" srcOrd="0" destOrd="0" presId="urn:microsoft.com/office/officeart/2005/8/layout/process2"/>
    <dgm:cxn modelId="{5D54653B-9C22-4CE1-987E-C19B287F0DCF}" type="presParOf" srcId="{86E8E5AD-3AD4-4368-AEFE-8317F928B7BC}" destId="{67595541-6738-4A50-956A-88AD266BB253}" srcOrd="10" destOrd="0" presId="urn:microsoft.com/office/officeart/2005/8/layout/process2"/>
    <dgm:cxn modelId="{EBFCA6CB-373F-45F1-A28D-C2D6B934BF6E}" type="presParOf" srcId="{86E8E5AD-3AD4-4368-AEFE-8317F928B7BC}" destId="{CA6FF9CA-97E9-4714-9B92-E91854E84754}" srcOrd="11" destOrd="0" presId="urn:microsoft.com/office/officeart/2005/8/layout/process2"/>
    <dgm:cxn modelId="{17E0B292-76B3-4A50-A1D6-B5989393D173}" type="presParOf" srcId="{CA6FF9CA-97E9-4714-9B92-E91854E84754}" destId="{067C6104-2AD2-43C2-A06C-53E6D02D8EBB}" srcOrd="0" destOrd="0" presId="urn:microsoft.com/office/officeart/2005/8/layout/process2"/>
    <dgm:cxn modelId="{5A67E639-9357-4864-826C-027C3D52A91E}" type="presParOf" srcId="{86E8E5AD-3AD4-4368-AEFE-8317F928B7BC}" destId="{F534F469-58CB-40B9-855C-90770ACB415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FE6145-3E8B-451B-82E2-906DEF3E4B21}" type="doc">
      <dgm:prSet loTypeId="urn:microsoft.com/office/officeart/2005/8/layout/process2" loCatId="process" qsTypeId="urn:microsoft.com/office/officeart/2005/8/quickstyle/simple1" qsCatId="simple" csTypeId="urn:microsoft.com/office/officeart/2005/8/colors/accent1_2" csCatId="accent1" phldr="1"/>
      <dgm:spPr/>
    </dgm:pt>
    <dgm:pt modelId="{09F042B6-0D0F-4935-BCB2-DFEC789A7562}">
      <dgm:prSet phldrT="[文字]"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建立緊急應變政策 </a:t>
          </a:r>
        </a:p>
      </dgm:t>
    </dgm:pt>
    <dgm:pt modelId="{FADA8A78-DCFB-4D98-892A-86522FACE54F}" type="parTrans" cxnId="{FE5A7DE5-FD28-49CA-91A9-711B6FDB3DAD}">
      <dgm:prSet/>
      <dgm:spPr/>
      <dgm:t>
        <a:bodyPr/>
        <a:lstStyle/>
        <a:p>
          <a:endParaRPr lang="zh-TW" altLang="en-US" sz="1400"/>
        </a:p>
      </dgm:t>
    </dgm:pt>
    <dgm:pt modelId="{7C30CBCD-D237-4E9C-90BB-F953D35965D0}" type="sibTrans" cxnId="{FE5A7DE5-FD28-49CA-91A9-711B6FDB3DAD}">
      <dgm:prSet custT="1"/>
      <dgm:spPr/>
      <dgm:t>
        <a:bodyPr/>
        <a:lstStyle/>
        <a:p>
          <a:endParaRPr lang="zh-TW" altLang="en-US" sz="1400"/>
        </a:p>
      </dgm:t>
    </dgm:pt>
    <dgm:pt modelId="{A358D535-D55D-46CA-AE84-AB3704BCECD0}">
      <dgm:prSet phldrT="[文字]" custT="1"/>
      <dgm:spPr/>
      <dgm:t>
        <a:bodyPr/>
        <a:lstStyle/>
        <a:p>
          <a:r>
            <a:rPr lang="zh-TW" altLang="en-US" sz="1400" dirty="0" smtClean="0"/>
            <a:t>訂定復原策略</a:t>
          </a:r>
          <a:endParaRPr lang="zh-TW" altLang="en-US" sz="1400" dirty="0"/>
        </a:p>
      </dgm:t>
    </dgm:pt>
    <dgm:pt modelId="{B13FC12B-877E-4C46-A24D-87BEBF758B5C}" type="parTrans" cxnId="{F931E35E-D0A4-4458-8F84-3848087B9FF6}">
      <dgm:prSet/>
      <dgm:spPr/>
      <dgm:t>
        <a:bodyPr/>
        <a:lstStyle/>
        <a:p>
          <a:endParaRPr lang="zh-TW" altLang="en-US" sz="1400"/>
        </a:p>
      </dgm:t>
    </dgm:pt>
    <dgm:pt modelId="{50AFFE01-F63F-4DB2-846C-B96AD840A64C}" type="sibTrans" cxnId="{F931E35E-D0A4-4458-8F84-3848087B9FF6}">
      <dgm:prSet custT="1"/>
      <dgm:spPr/>
      <dgm:t>
        <a:bodyPr/>
        <a:lstStyle/>
        <a:p>
          <a:endParaRPr lang="zh-TW" altLang="en-US" sz="1400"/>
        </a:p>
      </dgm:t>
    </dgm:pt>
    <dgm:pt modelId="{AFFA5DF6-A5E1-4FD6-9D60-F077F29BDE47}">
      <dgm:prSet phldrT="[文字]" custT="1">
        <dgm:style>
          <a:lnRef idx="2">
            <a:schemeClr val="accent1"/>
          </a:lnRef>
          <a:fillRef idx="1">
            <a:schemeClr val="lt1"/>
          </a:fillRef>
          <a:effectRef idx="0">
            <a:schemeClr val="accent1"/>
          </a:effectRef>
          <a:fontRef idx="minor">
            <a:schemeClr val="dk1"/>
          </a:fontRef>
        </dgm:style>
      </dgm:prSet>
      <dgm:spPr/>
      <dgm:t>
        <a:bodyPr/>
        <a:lstStyle/>
        <a:p>
          <a:r>
            <a:rPr lang="zh-TW" altLang="en-US" sz="1400" dirty="0" smtClean="0"/>
            <a:t>建立緊急應變計畫</a:t>
          </a:r>
          <a:endParaRPr lang="zh-TW" altLang="en-US" sz="1400" dirty="0"/>
        </a:p>
      </dgm:t>
    </dgm:pt>
    <dgm:pt modelId="{CF04CE4C-5C85-4DA6-B468-C59696A0A167}" type="parTrans" cxnId="{0A162326-3C7A-4F97-9159-DA800877901C}">
      <dgm:prSet/>
      <dgm:spPr/>
      <dgm:t>
        <a:bodyPr/>
        <a:lstStyle/>
        <a:p>
          <a:endParaRPr lang="zh-TW" altLang="en-US" sz="1400"/>
        </a:p>
      </dgm:t>
    </dgm:pt>
    <dgm:pt modelId="{0474FEAD-5EAC-472F-9D91-A11397DF0F7B}" type="sibTrans" cxnId="{0A162326-3C7A-4F97-9159-DA800877901C}">
      <dgm:prSet custT="1"/>
      <dgm:spPr/>
      <dgm:t>
        <a:bodyPr/>
        <a:lstStyle/>
        <a:p>
          <a:endParaRPr lang="zh-TW" altLang="en-US" sz="1400"/>
        </a:p>
      </dgm:t>
    </dgm:pt>
    <dgm:pt modelId="{CABA6A29-FCF8-4391-9F8C-3016A933E01B}">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進行業務衝擊分析 </a:t>
          </a:r>
        </a:p>
      </dgm:t>
    </dgm:pt>
    <dgm:pt modelId="{1C01A6A2-DB4C-4041-88CD-527230FDDE85}" type="parTrans" cxnId="{B6C332BD-0E88-4E0C-9522-5AADED1C7751}">
      <dgm:prSet/>
      <dgm:spPr/>
      <dgm:t>
        <a:bodyPr/>
        <a:lstStyle/>
        <a:p>
          <a:endParaRPr lang="zh-TW" altLang="en-US" sz="1400"/>
        </a:p>
      </dgm:t>
    </dgm:pt>
    <dgm:pt modelId="{670BC335-2B9C-4DCD-A00A-F67035A8D3E4}" type="sibTrans" cxnId="{B6C332BD-0E88-4E0C-9522-5AADED1C7751}">
      <dgm:prSet custT="1"/>
      <dgm:spPr/>
      <dgm:t>
        <a:bodyPr/>
        <a:lstStyle/>
        <a:p>
          <a:endParaRPr lang="zh-TW" altLang="en-US" sz="1400"/>
        </a:p>
      </dgm:t>
    </dgm:pt>
    <dgm:pt modelId="{88524B51-7540-46BC-8545-E49E1AFA588E}">
      <dgm:prSet custT="1"/>
      <dgm:spPr/>
      <dgm:t>
        <a:bodyPr/>
        <a:lstStyle/>
        <a:p>
          <a:r>
            <a:rPr lang="zh-TW" altLang="en-US" sz="1400" dirty="0" smtClean="0"/>
            <a:t>識別預防控制</a:t>
          </a:r>
          <a:endParaRPr lang="zh-TW" altLang="en-US" sz="1400" dirty="0"/>
        </a:p>
      </dgm:t>
    </dgm:pt>
    <dgm:pt modelId="{17586118-66FC-4A3F-8306-02F1CD58EC20}" type="parTrans" cxnId="{CC9949C7-6B26-4642-9E16-809429E94358}">
      <dgm:prSet/>
      <dgm:spPr/>
      <dgm:t>
        <a:bodyPr/>
        <a:lstStyle/>
        <a:p>
          <a:endParaRPr lang="zh-TW" altLang="en-US" sz="1400"/>
        </a:p>
      </dgm:t>
    </dgm:pt>
    <dgm:pt modelId="{E2A9ACE2-D5BF-464F-9526-F02F8F64154A}" type="sibTrans" cxnId="{CC9949C7-6B26-4642-9E16-809429E94358}">
      <dgm:prSet custT="1"/>
      <dgm:spPr/>
      <dgm:t>
        <a:bodyPr/>
        <a:lstStyle/>
        <a:p>
          <a:endParaRPr lang="zh-TW" altLang="en-US" sz="1400"/>
        </a:p>
      </dgm:t>
    </dgm:pt>
    <dgm:pt modelId="{55889F01-7D85-45EE-AA2B-10ED1A9F8498}">
      <dgm:prSet phldrT="[文字]" custT="1"/>
      <dgm:spPr/>
      <dgm:t>
        <a:bodyPr/>
        <a:lstStyle/>
        <a:p>
          <a:r>
            <a:rPr lang="zh-TW" altLang="en-US" sz="1400" dirty="0" smtClean="0"/>
            <a:t>訓練、測試、演練</a:t>
          </a:r>
          <a:endParaRPr lang="zh-TW" altLang="en-US" sz="1400" dirty="0"/>
        </a:p>
      </dgm:t>
    </dgm:pt>
    <dgm:pt modelId="{4692C879-3B97-44A1-8EE6-BC367A449E5A}" type="parTrans" cxnId="{B07A5CE2-4473-4E44-9B94-7A987488BDEE}">
      <dgm:prSet/>
      <dgm:spPr/>
      <dgm:t>
        <a:bodyPr/>
        <a:lstStyle/>
        <a:p>
          <a:endParaRPr lang="zh-TW" altLang="en-US" sz="1400"/>
        </a:p>
      </dgm:t>
    </dgm:pt>
    <dgm:pt modelId="{1804CA2F-D93B-4F8B-A265-260A42D6227C}" type="sibTrans" cxnId="{B07A5CE2-4473-4E44-9B94-7A987488BDEE}">
      <dgm:prSet custT="1"/>
      <dgm:spPr/>
      <dgm:t>
        <a:bodyPr/>
        <a:lstStyle/>
        <a:p>
          <a:endParaRPr lang="zh-TW" altLang="en-US" sz="1400"/>
        </a:p>
      </dgm:t>
    </dgm:pt>
    <dgm:pt modelId="{240B0129-BC48-449A-8D7E-392FD17DFF94}">
      <dgm:prSet phldrT="[文字]" custT="1"/>
      <dgm:spPr/>
      <dgm:t>
        <a:bodyPr/>
        <a:lstStyle/>
        <a:p>
          <a:r>
            <a:rPr lang="zh-TW" altLang="en-US" sz="1400" dirty="0" smtClean="0"/>
            <a:t>計畫的維護</a:t>
          </a:r>
          <a:endParaRPr lang="zh-TW" altLang="en-US" sz="1400" dirty="0"/>
        </a:p>
      </dgm:t>
    </dgm:pt>
    <dgm:pt modelId="{70007E14-C533-474C-8ED0-5A892AEE55AF}" type="parTrans" cxnId="{57F8F53F-FEEF-4D35-9D86-CD5EA3871141}">
      <dgm:prSet/>
      <dgm:spPr/>
      <dgm:t>
        <a:bodyPr/>
        <a:lstStyle/>
        <a:p>
          <a:endParaRPr lang="zh-TW" altLang="en-US" sz="1400"/>
        </a:p>
      </dgm:t>
    </dgm:pt>
    <dgm:pt modelId="{BD5F9654-A7A6-4EEB-BCE7-99099D7164FA}" type="sibTrans" cxnId="{57F8F53F-FEEF-4D35-9D86-CD5EA3871141}">
      <dgm:prSet/>
      <dgm:spPr/>
      <dgm:t>
        <a:bodyPr/>
        <a:lstStyle/>
        <a:p>
          <a:endParaRPr lang="zh-TW" altLang="en-US" sz="1400"/>
        </a:p>
      </dgm:t>
    </dgm:pt>
    <dgm:pt modelId="{86E8E5AD-3AD4-4368-AEFE-8317F928B7BC}" type="pres">
      <dgm:prSet presAssocID="{8AFE6145-3E8B-451B-82E2-906DEF3E4B21}" presName="linearFlow" presStyleCnt="0">
        <dgm:presLayoutVars>
          <dgm:resizeHandles val="exact"/>
        </dgm:presLayoutVars>
      </dgm:prSet>
      <dgm:spPr/>
    </dgm:pt>
    <dgm:pt modelId="{9426A64B-55B8-4FA7-A2E2-48C0638319AD}" type="pres">
      <dgm:prSet presAssocID="{09F042B6-0D0F-4935-BCB2-DFEC789A7562}" presName="node" presStyleLbl="node1" presStyleIdx="0" presStyleCnt="7" custLinFactNeighborY="-28029">
        <dgm:presLayoutVars>
          <dgm:bulletEnabled val="1"/>
        </dgm:presLayoutVars>
      </dgm:prSet>
      <dgm:spPr/>
      <dgm:t>
        <a:bodyPr/>
        <a:lstStyle/>
        <a:p>
          <a:endParaRPr lang="zh-TW" altLang="en-US"/>
        </a:p>
      </dgm:t>
    </dgm:pt>
    <dgm:pt modelId="{35098CCF-382F-4FFE-B4A5-122137015193}" type="pres">
      <dgm:prSet presAssocID="{7C30CBCD-D237-4E9C-90BB-F953D35965D0}" presName="sibTrans" presStyleLbl="sibTrans2D1" presStyleIdx="0" presStyleCnt="6"/>
      <dgm:spPr/>
      <dgm:t>
        <a:bodyPr/>
        <a:lstStyle/>
        <a:p>
          <a:endParaRPr lang="zh-TW" altLang="en-US"/>
        </a:p>
      </dgm:t>
    </dgm:pt>
    <dgm:pt modelId="{B2C74287-F86A-4DB3-8A77-0AD4648EB027}" type="pres">
      <dgm:prSet presAssocID="{7C30CBCD-D237-4E9C-90BB-F953D35965D0}" presName="connectorText" presStyleLbl="sibTrans2D1" presStyleIdx="0" presStyleCnt="6"/>
      <dgm:spPr/>
      <dgm:t>
        <a:bodyPr/>
        <a:lstStyle/>
        <a:p>
          <a:endParaRPr lang="zh-TW" altLang="en-US"/>
        </a:p>
      </dgm:t>
    </dgm:pt>
    <dgm:pt modelId="{A5D209A3-40BC-4609-848D-6DE2B7940CE8}" type="pres">
      <dgm:prSet presAssocID="{CABA6A29-FCF8-4391-9F8C-3016A933E01B}" presName="node" presStyleLbl="node1" presStyleIdx="1" presStyleCnt="7">
        <dgm:presLayoutVars>
          <dgm:bulletEnabled val="1"/>
        </dgm:presLayoutVars>
      </dgm:prSet>
      <dgm:spPr/>
      <dgm:t>
        <a:bodyPr/>
        <a:lstStyle/>
        <a:p>
          <a:endParaRPr lang="zh-TW" altLang="en-US"/>
        </a:p>
      </dgm:t>
    </dgm:pt>
    <dgm:pt modelId="{F6AA0658-51AF-4DFF-95D6-C1CAB3A548EA}" type="pres">
      <dgm:prSet presAssocID="{670BC335-2B9C-4DCD-A00A-F67035A8D3E4}" presName="sibTrans" presStyleLbl="sibTrans2D1" presStyleIdx="1" presStyleCnt="6"/>
      <dgm:spPr/>
      <dgm:t>
        <a:bodyPr/>
        <a:lstStyle/>
        <a:p>
          <a:endParaRPr lang="zh-TW" altLang="en-US"/>
        </a:p>
      </dgm:t>
    </dgm:pt>
    <dgm:pt modelId="{17095107-D008-447A-93A1-B397DCF1A244}" type="pres">
      <dgm:prSet presAssocID="{670BC335-2B9C-4DCD-A00A-F67035A8D3E4}" presName="connectorText" presStyleLbl="sibTrans2D1" presStyleIdx="1" presStyleCnt="6"/>
      <dgm:spPr/>
      <dgm:t>
        <a:bodyPr/>
        <a:lstStyle/>
        <a:p>
          <a:endParaRPr lang="zh-TW" altLang="en-US"/>
        </a:p>
      </dgm:t>
    </dgm:pt>
    <dgm:pt modelId="{82DAF315-AF0C-4C30-AD87-9670DCDB8F35}" type="pres">
      <dgm:prSet presAssocID="{88524B51-7540-46BC-8545-E49E1AFA588E}" presName="node" presStyleLbl="node1" presStyleIdx="2" presStyleCnt="7">
        <dgm:presLayoutVars>
          <dgm:bulletEnabled val="1"/>
        </dgm:presLayoutVars>
      </dgm:prSet>
      <dgm:spPr/>
      <dgm:t>
        <a:bodyPr/>
        <a:lstStyle/>
        <a:p>
          <a:endParaRPr lang="zh-TW" altLang="en-US"/>
        </a:p>
      </dgm:t>
    </dgm:pt>
    <dgm:pt modelId="{34BA8119-C706-436E-88F5-E1D956DC47D9}" type="pres">
      <dgm:prSet presAssocID="{E2A9ACE2-D5BF-464F-9526-F02F8F64154A}" presName="sibTrans" presStyleLbl="sibTrans2D1" presStyleIdx="2" presStyleCnt="6"/>
      <dgm:spPr/>
      <dgm:t>
        <a:bodyPr/>
        <a:lstStyle/>
        <a:p>
          <a:endParaRPr lang="zh-TW" altLang="en-US"/>
        </a:p>
      </dgm:t>
    </dgm:pt>
    <dgm:pt modelId="{FC65FE22-EA00-4F78-A03C-5392821CCFBD}" type="pres">
      <dgm:prSet presAssocID="{E2A9ACE2-D5BF-464F-9526-F02F8F64154A}" presName="connectorText" presStyleLbl="sibTrans2D1" presStyleIdx="2" presStyleCnt="6"/>
      <dgm:spPr/>
      <dgm:t>
        <a:bodyPr/>
        <a:lstStyle/>
        <a:p>
          <a:endParaRPr lang="zh-TW" altLang="en-US"/>
        </a:p>
      </dgm:t>
    </dgm:pt>
    <dgm:pt modelId="{81EB05FB-A881-4EF4-B5AB-BDFE5D8E562E}" type="pres">
      <dgm:prSet presAssocID="{A358D535-D55D-46CA-AE84-AB3704BCECD0}" presName="node" presStyleLbl="node1" presStyleIdx="3" presStyleCnt="7">
        <dgm:presLayoutVars>
          <dgm:bulletEnabled val="1"/>
        </dgm:presLayoutVars>
      </dgm:prSet>
      <dgm:spPr/>
      <dgm:t>
        <a:bodyPr/>
        <a:lstStyle/>
        <a:p>
          <a:endParaRPr lang="zh-TW" altLang="en-US"/>
        </a:p>
      </dgm:t>
    </dgm:pt>
    <dgm:pt modelId="{9C7A6E41-209D-46D5-A4B6-1EA17D1B0EED}" type="pres">
      <dgm:prSet presAssocID="{50AFFE01-F63F-4DB2-846C-B96AD840A64C}" presName="sibTrans" presStyleLbl="sibTrans2D1" presStyleIdx="3" presStyleCnt="6"/>
      <dgm:spPr/>
      <dgm:t>
        <a:bodyPr/>
        <a:lstStyle/>
        <a:p>
          <a:endParaRPr lang="zh-TW" altLang="en-US"/>
        </a:p>
      </dgm:t>
    </dgm:pt>
    <dgm:pt modelId="{8288F4B9-3DF2-48D1-9480-1F9AF37C7737}" type="pres">
      <dgm:prSet presAssocID="{50AFFE01-F63F-4DB2-846C-B96AD840A64C}" presName="connectorText" presStyleLbl="sibTrans2D1" presStyleIdx="3" presStyleCnt="6"/>
      <dgm:spPr/>
      <dgm:t>
        <a:bodyPr/>
        <a:lstStyle/>
        <a:p>
          <a:endParaRPr lang="zh-TW" altLang="en-US"/>
        </a:p>
      </dgm:t>
    </dgm:pt>
    <dgm:pt modelId="{5F8D18A8-F848-4B98-ACDD-D2B31AB7F849}" type="pres">
      <dgm:prSet presAssocID="{AFFA5DF6-A5E1-4FD6-9D60-F077F29BDE47}" presName="node" presStyleLbl="node1" presStyleIdx="4" presStyleCnt="7">
        <dgm:presLayoutVars>
          <dgm:bulletEnabled val="1"/>
        </dgm:presLayoutVars>
      </dgm:prSet>
      <dgm:spPr/>
      <dgm:t>
        <a:bodyPr/>
        <a:lstStyle/>
        <a:p>
          <a:endParaRPr lang="zh-TW" altLang="en-US"/>
        </a:p>
      </dgm:t>
    </dgm:pt>
    <dgm:pt modelId="{7EC6FC09-0E7A-4A7B-9923-27B85321F02F}" type="pres">
      <dgm:prSet presAssocID="{0474FEAD-5EAC-472F-9D91-A11397DF0F7B}" presName="sibTrans" presStyleLbl="sibTrans2D1" presStyleIdx="4" presStyleCnt="6"/>
      <dgm:spPr/>
      <dgm:t>
        <a:bodyPr/>
        <a:lstStyle/>
        <a:p>
          <a:endParaRPr lang="zh-TW" altLang="en-US"/>
        </a:p>
      </dgm:t>
    </dgm:pt>
    <dgm:pt modelId="{ACB90824-A7B9-4A6F-AE1D-C3AC02749265}" type="pres">
      <dgm:prSet presAssocID="{0474FEAD-5EAC-472F-9D91-A11397DF0F7B}" presName="connectorText" presStyleLbl="sibTrans2D1" presStyleIdx="4" presStyleCnt="6"/>
      <dgm:spPr/>
      <dgm:t>
        <a:bodyPr/>
        <a:lstStyle/>
        <a:p>
          <a:endParaRPr lang="zh-TW" altLang="en-US"/>
        </a:p>
      </dgm:t>
    </dgm:pt>
    <dgm:pt modelId="{67595541-6738-4A50-956A-88AD266BB253}" type="pres">
      <dgm:prSet presAssocID="{55889F01-7D85-45EE-AA2B-10ED1A9F8498}" presName="node" presStyleLbl="node1" presStyleIdx="5" presStyleCnt="7">
        <dgm:presLayoutVars>
          <dgm:bulletEnabled val="1"/>
        </dgm:presLayoutVars>
      </dgm:prSet>
      <dgm:spPr/>
      <dgm:t>
        <a:bodyPr/>
        <a:lstStyle/>
        <a:p>
          <a:endParaRPr lang="zh-TW" altLang="en-US"/>
        </a:p>
      </dgm:t>
    </dgm:pt>
    <dgm:pt modelId="{CA6FF9CA-97E9-4714-9B92-E91854E84754}" type="pres">
      <dgm:prSet presAssocID="{1804CA2F-D93B-4F8B-A265-260A42D6227C}" presName="sibTrans" presStyleLbl="sibTrans2D1" presStyleIdx="5" presStyleCnt="6"/>
      <dgm:spPr/>
      <dgm:t>
        <a:bodyPr/>
        <a:lstStyle/>
        <a:p>
          <a:endParaRPr lang="zh-TW" altLang="en-US"/>
        </a:p>
      </dgm:t>
    </dgm:pt>
    <dgm:pt modelId="{067C6104-2AD2-43C2-A06C-53E6D02D8EBB}" type="pres">
      <dgm:prSet presAssocID="{1804CA2F-D93B-4F8B-A265-260A42D6227C}" presName="connectorText" presStyleLbl="sibTrans2D1" presStyleIdx="5" presStyleCnt="6"/>
      <dgm:spPr/>
      <dgm:t>
        <a:bodyPr/>
        <a:lstStyle/>
        <a:p>
          <a:endParaRPr lang="zh-TW" altLang="en-US"/>
        </a:p>
      </dgm:t>
    </dgm:pt>
    <dgm:pt modelId="{F534F469-58CB-40B9-855C-90770ACB4158}" type="pres">
      <dgm:prSet presAssocID="{240B0129-BC48-449A-8D7E-392FD17DFF94}" presName="node" presStyleLbl="node1" presStyleIdx="6" presStyleCnt="7">
        <dgm:presLayoutVars>
          <dgm:bulletEnabled val="1"/>
        </dgm:presLayoutVars>
      </dgm:prSet>
      <dgm:spPr/>
      <dgm:t>
        <a:bodyPr/>
        <a:lstStyle/>
        <a:p>
          <a:endParaRPr lang="zh-TW" altLang="en-US"/>
        </a:p>
      </dgm:t>
    </dgm:pt>
  </dgm:ptLst>
  <dgm:cxnLst>
    <dgm:cxn modelId="{DF08F417-EC6B-4D21-ACC4-D9A40D8E3FC0}" type="presOf" srcId="{670BC335-2B9C-4DCD-A00A-F67035A8D3E4}" destId="{F6AA0658-51AF-4DFF-95D6-C1CAB3A548EA}" srcOrd="0" destOrd="0" presId="urn:microsoft.com/office/officeart/2005/8/layout/process2"/>
    <dgm:cxn modelId="{CC9949C7-6B26-4642-9E16-809429E94358}" srcId="{8AFE6145-3E8B-451B-82E2-906DEF3E4B21}" destId="{88524B51-7540-46BC-8545-E49E1AFA588E}" srcOrd="2" destOrd="0" parTransId="{17586118-66FC-4A3F-8306-02F1CD58EC20}" sibTransId="{E2A9ACE2-D5BF-464F-9526-F02F8F64154A}"/>
    <dgm:cxn modelId="{93469BF3-7F63-404C-A48E-859DB4BF2A9B}" type="presOf" srcId="{AFFA5DF6-A5E1-4FD6-9D60-F077F29BDE47}" destId="{5F8D18A8-F848-4B98-ACDD-D2B31AB7F849}" srcOrd="0" destOrd="0" presId="urn:microsoft.com/office/officeart/2005/8/layout/process2"/>
    <dgm:cxn modelId="{FE5A7DE5-FD28-49CA-91A9-711B6FDB3DAD}" srcId="{8AFE6145-3E8B-451B-82E2-906DEF3E4B21}" destId="{09F042B6-0D0F-4935-BCB2-DFEC789A7562}" srcOrd="0" destOrd="0" parTransId="{FADA8A78-DCFB-4D98-892A-86522FACE54F}" sibTransId="{7C30CBCD-D237-4E9C-90BB-F953D35965D0}"/>
    <dgm:cxn modelId="{8623FC22-743E-45FB-9EEE-AC2A32EC0C08}" type="presOf" srcId="{50AFFE01-F63F-4DB2-846C-B96AD840A64C}" destId="{8288F4B9-3DF2-48D1-9480-1F9AF37C7737}" srcOrd="1" destOrd="0" presId="urn:microsoft.com/office/officeart/2005/8/layout/process2"/>
    <dgm:cxn modelId="{38A796E9-A440-46D2-9DA0-7B2499D94863}" type="presOf" srcId="{88524B51-7540-46BC-8545-E49E1AFA588E}" destId="{82DAF315-AF0C-4C30-AD87-9670DCDB8F35}" srcOrd="0" destOrd="0" presId="urn:microsoft.com/office/officeart/2005/8/layout/process2"/>
    <dgm:cxn modelId="{B6C332BD-0E88-4E0C-9522-5AADED1C7751}" srcId="{8AFE6145-3E8B-451B-82E2-906DEF3E4B21}" destId="{CABA6A29-FCF8-4391-9F8C-3016A933E01B}" srcOrd="1" destOrd="0" parTransId="{1C01A6A2-DB4C-4041-88CD-527230FDDE85}" sibTransId="{670BC335-2B9C-4DCD-A00A-F67035A8D3E4}"/>
    <dgm:cxn modelId="{350552A5-44EB-4C27-BF70-5E02FEEEC310}" type="presOf" srcId="{09F042B6-0D0F-4935-BCB2-DFEC789A7562}" destId="{9426A64B-55B8-4FA7-A2E2-48C0638319AD}" srcOrd="0" destOrd="0" presId="urn:microsoft.com/office/officeart/2005/8/layout/process2"/>
    <dgm:cxn modelId="{38C29E86-7B16-43DC-9B90-C24D538257A1}" type="presOf" srcId="{55889F01-7D85-45EE-AA2B-10ED1A9F8498}" destId="{67595541-6738-4A50-956A-88AD266BB253}" srcOrd="0" destOrd="0" presId="urn:microsoft.com/office/officeart/2005/8/layout/process2"/>
    <dgm:cxn modelId="{B07A5CE2-4473-4E44-9B94-7A987488BDEE}" srcId="{8AFE6145-3E8B-451B-82E2-906DEF3E4B21}" destId="{55889F01-7D85-45EE-AA2B-10ED1A9F8498}" srcOrd="5" destOrd="0" parTransId="{4692C879-3B97-44A1-8EE6-BC367A449E5A}" sibTransId="{1804CA2F-D93B-4F8B-A265-260A42D6227C}"/>
    <dgm:cxn modelId="{3954C15E-DB81-4254-93A6-8DB49318F435}" type="presOf" srcId="{50AFFE01-F63F-4DB2-846C-B96AD840A64C}" destId="{9C7A6E41-209D-46D5-A4B6-1EA17D1B0EED}" srcOrd="0" destOrd="0" presId="urn:microsoft.com/office/officeart/2005/8/layout/process2"/>
    <dgm:cxn modelId="{CFC643F9-540A-4AB4-855B-8F0CC3E81B76}" type="presOf" srcId="{A358D535-D55D-46CA-AE84-AB3704BCECD0}" destId="{81EB05FB-A881-4EF4-B5AB-BDFE5D8E562E}" srcOrd="0" destOrd="0" presId="urn:microsoft.com/office/officeart/2005/8/layout/process2"/>
    <dgm:cxn modelId="{7ABBEC89-CFAC-4386-B2E3-49178C2254A5}" type="presOf" srcId="{7C30CBCD-D237-4E9C-90BB-F953D35965D0}" destId="{B2C74287-F86A-4DB3-8A77-0AD4648EB027}" srcOrd="1" destOrd="0" presId="urn:microsoft.com/office/officeart/2005/8/layout/process2"/>
    <dgm:cxn modelId="{35074A4F-167D-4249-8589-974C0D2DBE5F}" type="presOf" srcId="{1804CA2F-D93B-4F8B-A265-260A42D6227C}" destId="{CA6FF9CA-97E9-4714-9B92-E91854E84754}" srcOrd="0" destOrd="0" presId="urn:microsoft.com/office/officeart/2005/8/layout/process2"/>
    <dgm:cxn modelId="{9E952494-14D5-44FC-B0A5-F464DD57449E}" type="presOf" srcId="{1804CA2F-D93B-4F8B-A265-260A42D6227C}" destId="{067C6104-2AD2-43C2-A06C-53E6D02D8EBB}" srcOrd="1" destOrd="0" presId="urn:microsoft.com/office/officeart/2005/8/layout/process2"/>
    <dgm:cxn modelId="{4F8009BD-7AD3-4983-858F-C1F7E18D24F5}" type="presOf" srcId="{0474FEAD-5EAC-472F-9D91-A11397DF0F7B}" destId="{ACB90824-A7B9-4A6F-AE1D-C3AC02749265}" srcOrd="1" destOrd="0" presId="urn:microsoft.com/office/officeart/2005/8/layout/process2"/>
    <dgm:cxn modelId="{F931E35E-D0A4-4458-8F84-3848087B9FF6}" srcId="{8AFE6145-3E8B-451B-82E2-906DEF3E4B21}" destId="{A358D535-D55D-46CA-AE84-AB3704BCECD0}" srcOrd="3" destOrd="0" parTransId="{B13FC12B-877E-4C46-A24D-87BEBF758B5C}" sibTransId="{50AFFE01-F63F-4DB2-846C-B96AD840A64C}"/>
    <dgm:cxn modelId="{57F8F53F-FEEF-4D35-9D86-CD5EA3871141}" srcId="{8AFE6145-3E8B-451B-82E2-906DEF3E4B21}" destId="{240B0129-BC48-449A-8D7E-392FD17DFF94}" srcOrd="6" destOrd="0" parTransId="{70007E14-C533-474C-8ED0-5A892AEE55AF}" sibTransId="{BD5F9654-A7A6-4EEB-BCE7-99099D7164FA}"/>
    <dgm:cxn modelId="{FE5449AD-5582-4D76-BF79-49358B7B642B}" type="presOf" srcId="{7C30CBCD-D237-4E9C-90BB-F953D35965D0}" destId="{35098CCF-382F-4FFE-B4A5-122137015193}" srcOrd="0" destOrd="0" presId="urn:microsoft.com/office/officeart/2005/8/layout/process2"/>
    <dgm:cxn modelId="{A77146ED-B8A0-4103-BB09-2D63FD1E22A9}" type="presOf" srcId="{CABA6A29-FCF8-4391-9F8C-3016A933E01B}" destId="{A5D209A3-40BC-4609-848D-6DE2B7940CE8}" srcOrd="0" destOrd="0" presId="urn:microsoft.com/office/officeart/2005/8/layout/process2"/>
    <dgm:cxn modelId="{25EA8145-DF81-436E-9B0F-79015745C18F}" type="presOf" srcId="{240B0129-BC48-449A-8D7E-392FD17DFF94}" destId="{F534F469-58CB-40B9-855C-90770ACB4158}" srcOrd="0" destOrd="0" presId="urn:microsoft.com/office/officeart/2005/8/layout/process2"/>
    <dgm:cxn modelId="{0A162326-3C7A-4F97-9159-DA800877901C}" srcId="{8AFE6145-3E8B-451B-82E2-906DEF3E4B21}" destId="{AFFA5DF6-A5E1-4FD6-9D60-F077F29BDE47}" srcOrd="4" destOrd="0" parTransId="{CF04CE4C-5C85-4DA6-B468-C59696A0A167}" sibTransId="{0474FEAD-5EAC-472F-9D91-A11397DF0F7B}"/>
    <dgm:cxn modelId="{E29A02D6-F8CE-4E92-BF28-DD951F64CEC6}" type="presOf" srcId="{E2A9ACE2-D5BF-464F-9526-F02F8F64154A}" destId="{FC65FE22-EA00-4F78-A03C-5392821CCFBD}" srcOrd="1" destOrd="0" presId="urn:microsoft.com/office/officeart/2005/8/layout/process2"/>
    <dgm:cxn modelId="{9F786AFE-F09E-49F2-A393-BFD1F83543DD}" type="presOf" srcId="{670BC335-2B9C-4DCD-A00A-F67035A8D3E4}" destId="{17095107-D008-447A-93A1-B397DCF1A244}" srcOrd="1" destOrd="0" presId="urn:microsoft.com/office/officeart/2005/8/layout/process2"/>
    <dgm:cxn modelId="{AA1D96C2-BA44-4440-9C59-368712F52E03}" type="presOf" srcId="{0474FEAD-5EAC-472F-9D91-A11397DF0F7B}" destId="{7EC6FC09-0E7A-4A7B-9923-27B85321F02F}" srcOrd="0" destOrd="0" presId="urn:microsoft.com/office/officeart/2005/8/layout/process2"/>
    <dgm:cxn modelId="{B8AFB47C-850A-4DCA-9DC4-AC1E65535B93}" type="presOf" srcId="{8AFE6145-3E8B-451B-82E2-906DEF3E4B21}" destId="{86E8E5AD-3AD4-4368-AEFE-8317F928B7BC}" srcOrd="0" destOrd="0" presId="urn:microsoft.com/office/officeart/2005/8/layout/process2"/>
    <dgm:cxn modelId="{FD929DE2-9BDE-4A43-A493-67C98B77B4FE}" type="presOf" srcId="{E2A9ACE2-D5BF-464F-9526-F02F8F64154A}" destId="{34BA8119-C706-436E-88F5-E1D956DC47D9}" srcOrd="0" destOrd="0" presId="urn:microsoft.com/office/officeart/2005/8/layout/process2"/>
    <dgm:cxn modelId="{5F257BB5-5861-4E8B-A4A8-50F5D0E23227}" type="presParOf" srcId="{86E8E5AD-3AD4-4368-AEFE-8317F928B7BC}" destId="{9426A64B-55B8-4FA7-A2E2-48C0638319AD}" srcOrd="0" destOrd="0" presId="urn:microsoft.com/office/officeart/2005/8/layout/process2"/>
    <dgm:cxn modelId="{8BE2A8B3-AAA2-451E-B396-3FF774F40AEC}" type="presParOf" srcId="{86E8E5AD-3AD4-4368-AEFE-8317F928B7BC}" destId="{35098CCF-382F-4FFE-B4A5-122137015193}" srcOrd="1" destOrd="0" presId="urn:microsoft.com/office/officeart/2005/8/layout/process2"/>
    <dgm:cxn modelId="{6E47F1B5-80A7-4E1B-9CB1-E3B8BB92FFCF}" type="presParOf" srcId="{35098CCF-382F-4FFE-B4A5-122137015193}" destId="{B2C74287-F86A-4DB3-8A77-0AD4648EB027}" srcOrd="0" destOrd="0" presId="urn:microsoft.com/office/officeart/2005/8/layout/process2"/>
    <dgm:cxn modelId="{EAD7983B-E5BE-431C-80AB-50D6567C2489}" type="presParOf" srcId="{86E8E5AD-3AD4-4368-AEFE-8317F928B7BC}" destId="{A5D209A3-40BC-4609-848D-6DE2B7940CE8}" srcOrd="2" destOrd="0" presId="urn:microsoft.com/office/officeart/2005/8/layout/process2"/>
    <dgm:cxn modelId="{6B31AB08-3B70-463D-9C94-F0368CAA0DF3}" type="presParOf" srcId="{86E8E5AD-3AD4-4368-AEFE-8317F928B7BC}" destId="{F6AA0658-51AF-4DFF-95D6-C1CAB3A548EA}" srcOrd="3" destOrd="0" presId="urn:microsoft.com/office/officeart/2005/8/layout/process2"/>
    <dgm:cxn modelId="{5EA800C8-284F-43BD-B828-0175183D9780}" type="presParOf" srcId="{F6AA0658-51AF-4DFF-95D6-C1CAB3A548EA}" destId="{17095107-D008-447A-93A1-B397DCF1A244}" srcOrd="0" destOrd="0" presId="urn:microsoft.com/office/officeart/2005/8/layout/process2"/>
    <dgm:cxn modelId="{B3DF3928-1F5C-4C5A-BA62-67B73A137780}" type="presParOf" srcId="{86E8E5AD-3AD4-4368-AEFE-8317F928B7BC}" destId="{82DAF315-AF0C-4C30-AD87-9670DCDB8F35}" srcOrd="4" destOrd="0" presId="urn:microsoft.com/office/officeart/2005/8/layout/process2"/>
    <dgm:cxn modelId="{706FE975-6345-426C-9751-A68EAA4311B4}" type="presParOf" srcId="{86E8E5AD-3AD4-4368-AEFE-8317F928B7BC}" destId="{34BA8119-C706-436E-88F5-E1D956DC47D9}" srcOrd="5" destOrd="0" presId="urn:microsoft.com/office/officeart/2005/8/layout/process2"/>
    <dgm:cxn modelId="{9CAAF9E1-81C9-485B-96F3-40C853065DCF}" type="presParOf" srcId="{34BA8119-C706-436E-88F5-E1D956DC47D9}" destId="{FC65FE22-EA00-4F78-A03C-5392821CCFBD}" srcOrd="0" destOrd="0" presId="urn:microsoft.com/office/officeart/2005/8/layout/process2"/>
    <dgm:cxn modelId="{EF84CED9-8A48-4FE6-84E5-1B46CCF83C18}" type="presParOf" srcId="{86E8E5AD-3AD4-4368-AEFE-8317F928B7BC}" destId="{81EB05FB-A881-4EF4-B5AB-BDFE5D8E562E}" srcOrd="6" destOrd="0" presId="urn:microsoft.com/office/officeart/2005/8/layout/process2"/>
    <dgm:cxn modelId="{F2D15FA5-4483-4FE0-9372-1FF486BC37C5}" type="presParOf" srcId="{86E8E5AD-3AD4-4368-AEFE-8317F928B7BC}" destId="{9C7A6E41-209D-46D5-A4B6-1EA17D1B0EED}" srcOrd="7" destOrd="0" presId="urn:microsoft.com/office/officeart/2005/8/layout/process2"/>
    <dgm:cxn modelId="{B78985B6-8E06-49D7-B6BE-15FF5566D55A}" type="presParOf" srcId="{9C7A6E41-209D-46D5-A4B6-1EA17D1B0EED}" destId="{8288F4B9-3DF2-48D1-9480-1F9AF37C7737}" srcOrd="0" destOrd="0" presId="urn:microsoft.com/office/officeart/2005/8/layout/process2"/>
    <dgm:cxn modelId="{3798DD7F-D306-418F-8E7C-E42F224FD54C}" type="presParOf" srcId="{86E8E5AD-3AD4-4368-AEFE-8317F928B7BC}" destId="{5F8D18A8-F848-4B98-ACDD-D2B31AB7F849}" srcOrd="8" destOrd="0" presId="urn:microsoft.com/office/officeart/2005/8/layout/process2"/>
    <dgm:cxn modelId="{00330757-7149-4A7C-8E86-544CD743B826}" type="presParOf" srcId="{86E8E5AD-3AD4-4368-AEFE-8317F928B7BC}" destId="{7EC6FC09-0E7A-4A7B-9923-27B85321F02F}" srcOrd="9" destOrd="0" presId="urn:microsoft.com/office/officeart/2005/8/layout/process2"/>
    <dgm:cxn modelId="{4A2A6830-B069-4498-8647-C14C83829841}" type="presParOf" srcId="{7EC6FC09-0E7A-4A7B-9923-27B85321F02F}" destId="{ACB90824-A7B9-4A6F-AE1D-C3AC02749265}" srcOrd="0" destOrd="0" presId="urn:microsoft.com/office/officeart/2005/8/layout/process2"/>
    <dgm:cxn modelId="{CD0C9B85-B40E-483D-9F41-1D6C29A1D967}" type="presParOf" srcId="{86E8E5AD-3AD4-4368-AEFE-8317F928B7BC}" destId="{67595541-6738-4A50-956A-88AD266BB253}" srcOrd="10" destOrd="0" presId="urn:microsoft.com/office/officeart/2005/8/layout/process2"/>
    <dgm:cxn modelId="{49CA7030-7AE1-4082-9FBF-A9DFC8AC7163}" type="presParOf" srcId="{86E8E5AD-3AD4-4368-AEFE-8317F928B7BC}" destId="{CA6FF9CA-97E9-4714-9B92-E91854E84754}" srcOrd="11" destOrd="0" presId="urn:microsoft.com/office/officeart/2005/8/layout/process2"/>
    <dgm:cxn modelId="{C2CC1042-9CF0-4082-A58F-BCA6B4C494DF}" type="presParOf" srcId="{CA6FF9CA-97E9-4714-9B92-E91854E84754}" destId="{067C6104-2AD2-43C2-A06C-53E6D02D8EBB}" srcOrd="0" destOrd="0" presId="urn:microsoft.com/office/officeart/2005/8/layout/process2"/>
    <dgm:cxn modelId="{7CE6E3A5-650C-4440-A3A1-DAB38814E7B4}" type="presParOf" srcId="{86E8E5AD-3AD4-4368-AEFE-8317F928B7BC}" destId="{F534F469-58CB-40B9-855C-90770ACB415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FE6145-3E8B-451B-82E2-906DEF3E4B21}" type="doc">
      <dgm:prSet loTypeId="urn:microsoft.com/office/officeart/2005/8/layout/process2" loCatId="process" qsTypeId="urn:microsoft.com/office/officeart/2005/8/quickstyle/simple1" qsCatId="simple" csTypeId="urn:microsoft.com/office/officeart/2005/8/colors/accent1_2" csCatId="accent1" phldr="1"/>
      <dgm:spPr/>
    </dgm:pt>
    <dgm:pt modelId="{09F042B6-0D0F-4935-BCB2-DFEC789A7562}">
      <dgm:prSet phldrT="[文字]"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建立緊急應變政策 </a:t>
          </a:r>
        </a:p>
      </dgm:t>
    </dgm:pt>
    <dgm:pt modelId="{FADA8A78-DCFB-4D98-892A-86522FACE54F}" type="parTrans" cxnId="{FE5A7DE5-FD28-49CA-91A9-711B6FDB3DAD}">
      <dgm:prSet/>
      <dgm:spPr/>
      <dgm:t>
        <a:bodyPr/>
        <a:lstStyle/>
        <a:p>
          <a:endParaRPr lang="zh-TW" altLang="en-US" sz="1400"/>
        </a:p>
      </dgm:t>
    </dgm:pt>
    <dgm:pt modelId="{7C30CBCD-D237-4E9C-90BB-F953D35965D0}" type="sibTrans" cxnId="{FE5A7DE5-FD28-49CA-91A9-711B6FDB3DAD}">
      <dgm:prSet custT="1"/>
      <dgm:spPr/>
      <dgm:t>
        <a:bodyPr/>
        <a:lstStyle/>
        <a:p>
          <a:endParaRPr lang="zh-TW" altLang="en-US" sz="1400"/>
        </a:p>
      </dgm:t>
    </dgm:pt>
    <dgm:pt modelId="{A358D535-D55D-46CA-AE84-AB3704BCECD0}">
      <dgm:prSet phldrT="[文字]" custT="1"/>
      <dgm:spPr/>
      <dgm:t>
        <a:bodyPr/>
        <a:lstStyle/>
        <a:p>
          <a:r>
            <a:rPr lang="zh-TW" altLang="en-US" sz="1400" dirty="0" smtClean="0"/>
            <a:t>訂定復原策略</a:t>
          </a:r>
          <a:endParaRPr lang="zh-TW" altLang="en-US" sz="1400" dirty="0"/>
        </a:p>
      </dgm:t>
    </dgm:pt>
    <dgm:pt modelId="{B13FC12B-877E-4C46-A24D-87BEBF758B5C}" type="parTrans" cxnId="{F931E35E-D0A4-4458-8F84-3848087B9FF6}">
      <dgm:prSet/>
      <dgm:spPr/>
      <dgm:t>
        <a:bodyPr/>
        <a:lstStyle/>
        <a:p>
          <a:endParaRPr lang="zh-TW" altLang="en-US" sz="1400"/>
        </a:p>
      </dgm:t>
    </dgm:pt>
    <dgm:pt modelId="{50AFFE01-F63F-4DB2-846C-B96AD840A64C}" type="sibTrans" cxnId="{F931E35E-D0A4-4458-8F84-3848087B9FF6}">
      <dgm:prSet custT="1"/>
      <dgm:spPr/>
      <dgm:t>
        <a:bodyPr/>
        <a:lstStyle/>
        <a:p>
          <a:endParaRPr lang="zh-TW" altLang="en-US" sz="1400"/>
        </a:p>
      </dgm:t>
    </dgm:pt>
    <dgm:pt modelId="{AFFA5DF6-A5E1-4FD6-9D60-F077F29BDE47}">
      <dgm:prSet phldrT="[文字]" custT="1"/>
      <dgm:spPr/>
      <dgm:t>
        <a:bodyPr/>
        <a:lstStyle/>
        <a:p>
          <a:r>
            <a:rPr lang="zh-TW" altLang="en-US" sz="1400" dirty="0" smtClean="0"/>
            <a:t>建立緊急應變計畫</a:t>
          </a:r>
          <a:endParaRPr lang="zh-TW" altLang="en-US" sz="1400" dirty="0"/>
        </a:p>
      </dgm:t>
    </dgm:pt>
    <dgm:pt modelId="{CF04CE4C-5C85-4DA6-B468-C59696A0A167}" type="parTrans" cxnId="{0A162326-3C7A-4F97-9159-DA800877901C}">
      <dgm:prSet/>
      <dgm:spPr/>
      <dgm:t>
        <a:bodyPr/>
        <a:lstStyle/>
        <a:p>
          <a:endParaRPr lang="zh-TW" altLang="en-US" sz="1400"/>
        </a:p>
      </dgm:t>
    </dgm:pt>
    <dgm:pt modelId="{0474FEAD-5EAC-472F-9D91-A11397DF0F7B}" type="sibTrans" cxnId="{0A162326-3C7A-4F97-9159-DA800877901C}">
      <dgm:prSet custT="1"/>
      <dgm:spPr/>
      <dgm:t>
        <a:bodyPr/>
        <a:lstStyle/>
        <a:p>
          <a:endParaRPr lang="zh-TW" altLang="en-US" sz="1400"/>
        </a:p>
      </dgm:t>
    </dgm:pt>
    <dgm:pt modelId="{CABA6A29-FCF8-4391-9F8C-3016A933E01B}">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進行業務衝擊分析 </a:t>
          </a:r>
        </a:p>
      </dgm:t>
    </dgm:pt>
    <dgm:pt modelId="{1C01A6A2-DB4C-4041-88CD-527230FDDE85}" type="parTrans" cxnId="{B6C332BD-0E88-4E0C-9522-5AADED1C7751}">
      <dgm:prSet/>
      <dgm:spPr/>
      <dgm:t>
        <a:bodyPr/>
        <a:lstStyle/>
        <a:p>
          <a:endParaRPr lang="zh-TW" altLang="en-US" sz="1400"/>
        </a:p>
      </dgm:t>
    </dgm:pt>
    <dgm:pt modelId="{670BC335-2B9C-4DCD-A00A-F67035A8D3E4}" type="sibTrans" cxnId="{B6C332BD-0E88-4E0C-9522-5AADED1C7751}">
      <dgm:prSet custT="1"/>
      <dgm:spPr/>
      <dgm:t>
        <a:bodyPr/>
        <a:lstStyle/>
        <a:p>
          <a:endParaRPr lang="zh-TW" altLang="en-US" sz="1400"/>
        </a:p>
      </dgm:t>
    </dgm:pt>
    <dgm:pt modelId="{88524B51-7540-46BC-8545-E49E1AFA588E}">
      <dgm:prSet custT="1"/>
      <dgm:spPr/>
      <dgm:t>
        <a:bodyPr/>
        <a:lstStyle/>
        <a:p>
          <a:r>
            <a:rPr lang="zh-TW" altLang="en-US" sz="1400" dirty="0" smtClean="0"/>
            <a:t>識別預防控制</a:t>
          </a:r>
          <a:endParaRPr lang="zh-TW" altLang="en-US" sz="1400" dirty="0"/>
        </a:p>
      </dgm:t>
    </dgm:pt>
    <dgm:pt modelId="{17586118-66FC-4A3F-8306-02F1CD58EC20}" type="parTrans" cxnId="{CC9949C7-6B26-4642-9E16-809429E94358}">
      <dgm:prSet/>
      <dgm:spPr/>
      <dgm:t>
        <a:bodyPr/>
        <a:lstStyle/>
        <a:p>
          <a:endParaRPr lang="zh-TW" altLang="en-US" sz="1400"/>
        </a:p>
      </dgm:t>
    </dgm:pt>
    <dgm:pt modelId="{E2A9ACE2-D5BF-464F-9526-F02F8F64154A}" type="sibTrans" cxnId="{CC9949C7-6B26-4642-9E16-809429E94358}">
      <dgm:prSet custT="1"/>
      <dgm:spPr/>
      <dgm:t>
        <a:bodyPr/>
        <a:lstStyle/>
        <a:p>
          <a:endParaRPr lang="zh-TW" altLang="en-US" sz="1400"/>
        </a:p>
      </dgm:t>
    </dgm:pt>
    <dgm:pt modelId="{55889F01-7D85-45EE-AA2B-10ED1A9F8498}">
      <dgm:prSet phldrT="[文字]" custT="1">
        <dgm:style>
          <a:lnRef idx="2">
            <a:schemeClr val="accent1"/>
          </a:lnRef>
          <a:fillRef idx="1">
            <a:schemeClr val="lt1"/>
          </a:fillRef>
          <a:effectRef idx="0">
            <a:schemeClr val="accent1"/>
          </a:effectRef>
          <a:fontRef idx="minor">
            <a:schemeClr val="dk1"/>
          </a:fontRef>
        </dgm:style>
      </dgm:prSet>
      <dgm:spPr/>
      <dgm:t>
        <a:bodyPr/>
        <a:lstStyle/>
        <a:p>
          <a:r>
            <a:rPr lang="zh-TW" altLang="en-US" sz="1400" dirty="0" smtClean="0"/>
            <a:t>訓練、測試、演練</a:t>
          </a:r>
          <a:endParaRPr lang="zh-TW" altLang="en-US" sz="1400" dirty="0"/>
        </a:p>
      </dgm:t>
    </dgm:pt>
    <dgm:pt modelId="{4692C879-3B97-44A1-8EE6-BC367A449E5A}" type="parTrans" cxnId="{B07A5CE2-4473-4E44-9B94-7A987488BDEE}">
      <dgm:prSet/>
      <dgm:spPr/>
      <dgm:t>
        <a:bodyPr/>
        <a:lstStyle/>
        <a:p>
          <a:endParaRPr lang="zh-TW" altLang="en-US" sz="1400"/>
        </a:p>
      </dgm:t>
    </dgm:pt>
    <dgm:pt modelId="{1804CA2F-D93B-4F8B-A265-260A42D6227C}" type="sibTrans" cxnId="{B07A5CE2-4473-4E44-9B94-7A987488BDEE}">
      <dgm:prSet custT="1"/>
      <dgm:spPr/>
      <dgm:t>
        <a:bodyPr/>
        <a:lstStyle/>
        <a:p>
          <a:endParaRPr lang="zh-TW" altLang="en-US" sz="1400"/>
        </a:p>
      </dgm:t>
    </dgm:pt>
    <dgm:pt modelId="{240B0129-BC48-449A-8D7E-392FD17DFF94}">
      <dgm:prSet phldrT="[文字]" custT="1"/>
      <dgm:spPr/>
      <dgm:t>
        <a:bodyPr/>
        <a:lstStyle/>
        <a:p>
          <a:r>
            <a:rPr lang="zh-TW" altLang="en-US" sz="1400" dirty="0" smtClean="0"/>
            <a:t>計畫的維護</a:t>
          </a:r>
          <a:endParaRPr lang="zh-TW" altLang="en-US" sz="1400" dirty="0"/>
        </a:p>
      </dgm:t>
    </dgm:pt>
    <dgm:pt modelId="{70007E14-C533-474C-8ED0-5A892AEE55AF}" type="parTrans" cxnId="{57F8F53F-FEEF-4D35-9D86-CD5EA3871141}">
      <dgm:prSet/>
      <dgm:spPr/>
      <dgm:t>
        <a:bodyPr/>
        <a:lstStyle/>
        <a:p>
          <a:endParaRPr lang="zh-TW" altLang="en-US" sz="1400"/>
        </a:p>
      </dgm:t>
    </dgm:pt>
    <dgm:pt modelId="{BD5F9654-A7A6-4EEB-BCE7-99099D7164FA}" type="sibTrans" cxnId="{57F8F53F-FEEF-4D35-9D86-CD5EA3871141}">
      <dgm:prSet/>
      <dgm:spPr/>
      <dgm:t>
        <a:bodyPr/>
        <a:lstStyle/>
        <a:p>
          <a:endParaRPr lang="zh-TW" altLang="en-US" sz="1400"/>
        </a:p>
      </dgm:t>
    </dgm:pt>
    <dgm:pt modelId="{86E8E5AD-3AD4-4368-AEFE-8317F928B7BC}" type="pres">
      <dgm:prSet presAssocID="{8AFE6145-3E8B-451B-82E2-906DEF3E4B21}" presName="linearFlow" presStyleCnt="0">
        <dgm:presLayoutVars>
          <dgm:resizeHandles val="exact"/>
        </dgm:presLayoutVars>
      </dgm:prSet>
      <dgm:spPr/>
    </dgm:pt>
    <dgm:pt modelId="{9426A64B-55B8-4FA7-A2E2-48C0638319AD}" type="pres">
      <dgm:prSet presAssocID="{09F042B6-0D0F-4935-BCB2-DFEC789A7562}" presName="node" presStyleLbl="node1" presStyleIdx="0" presStyleCnt="7" custLinFactNeighborY="-28029">
        <dgm:presLayoutVars>
          <dgm:bulletEnabled val="1"/>
        </dgm:presLayoutVars>
      </dgm:prSet>
      <dgm:spPr/>
      <dgm:t>
        <a:bodyPr/>
        <a:lstStyle/>
        <a:p>
          <a:endParaRPr lang="zh-TW" altLang="en-US"/>
        </a:p>
      </dgm:t>
    </dgm:pt>
    <dgm:pt modelId="{35098CCF-382F-4FFE-B4A5-122137015193}" type="pres">
      <dgm:prSet presAssocID="{7C30CBCD-D237-4E9C-90BB-F953D35965D0}" presName="sibTrans" presStyleLbl="sibTrans2D1" presStyleIdx="0" presStyleCnt="6"/>
      <dgm:spPr/>
      <dgm:t>
        <a:bodyPr/>
        <a:lstStyle/>
        <a:p>
          <a:endParaRPr lang="zh-TW" altLang="en-US"/>
        </a:p>
      </dgm:t>
    </dgm:pt>
    <dgm:pt modelId="{B2C74287-F86A-4DB3-8A77-0AD4648EB027}" type="pres">
      <dgm:prSet presAssocID="{7C30CBCD-D237-4E9C-90BB-F953D35965D0}" presName="connectorText" presStyleLbl="sibTrans2D1" presStyleIdx="0" presStyleCnt="6"/>
      <dgm:spPr/>
      <dgm:t>
        <a:bodyPr/>
        <a:lstStyle/>
        <a:p>
          <a:endParaRPr lang="zh-TW" altLang="en-US"/>
        </a:p>
      </dgm:t>
    </dgm:pt>
    <dgm:pt modelId="{A5D209A3-40BC-4609-848D-6DE2B7940CE8}" type="pres">
      <dgm:prSet presAssocID="{CABA6A29-FCF8-4391-9F8C-3016A933E01B}" presName="node" presStyleLbl="node1" presStyleIdx="1" presStyleCnt="7">
        <dgm:presLayoutVars>
          <dgm:bulletEnabled val="1"/>
        </dgm:presLayoutVars>
      </dgm:prSet>
      <dgm:spPr/>
      <dgm:t>
        <a:bodyPr/>
        <a:lstStyle/>
        <a:p>
          <a:endParaRPr lang="zh-TW" altLang="en-US"/>
        </a:p>
      </dgm:t>
    </dgm:pt>
    <dgm:pt modelId="{F6AA0658-51AF-4DFF-95D6-C1CAB3A548EA}" type="pres">
      <dgm:prSet presAssocID="{670BC335-2B9C-4DCD-A00A-F67035A8D3E4}" presName="sibTrans" presStyleLbl="sibTrans2D1" presStyleIdx="1" presStyleCnt="6"/>
      <dgm:spPr/>
      <dgm:t>
        <a:bodyPr/>
        <a:lstStyle/>
        <a:p>
          <a:endParaRPr lang="zh-TW" altLang="en-US"/>
        </a:p>
      </dgm:t>
    </dgm:pt>
    <dgm:pt modelId="{17095107-D008-447A-93A1-B397DCF1A244}" type="pres">
      <dgm:prSet presAssocID="{670BC335-2B9C-4DCD-A00A-F67035A8D3E4}" presName="connectorText" presStyleLbl="sibTrans2D1" presStyleIdx="1" presStyleCnt="6"/>
      <dgm:spPr/>
      <dgm:t>
        <a:bodyPr/>
        <a:lstStyle/>
        <a:p>
          <a:endParaRPr lang="zh-TW" altLang="en-US"/>
        </a:p>
      </dgm:t>
    </dgm:pt>
    <dgm:pt modelId="{82DAF315-AF0C-4C30-AD87-9670DCDB8F35}" type="pres">
      <dgm:prSet presAssocID="{88524B51-7540-46BC-8545-E49E1AFA588E}" presName="node" presStyleLbl="node1" presStyleIdx="2" presStyleCnt="7">
        <dgm:presLayoutVars>
          <dgm:bulletEnabled val="1"/>
        </dgm:presLayoutVars>
      </dgm:prSet>
      <dgm:spPr/>
      <dgm:t>
        <a:bodyPr/>
        <a:lstStyle/>
        <a:p>
          <a:endParaRPr lang="zh-TW" altLang="en-US"/>
        </a:p>
      </dgm:t>
    </dgm:pt>
    <dgm:pt modelId="{34BA8119-C706-436E-88F5-E1D956DC47D9}" type="pres">
      <dgm:prSet presAssocID="{E2A9ACE2-D5BF-464F-9526-F02F8F64154A}" presName="sibTrans" presStyleLbl="sibTrans2D1" presStyleIdx="2" presStyleCnt="6"/>
      <dgm:spPr/>
      <dgm:t>
        <a:bodyPr/>
        <a:lstStyle/>
        <a:p>
          <a:endParaRPr lang="zh-TW" altLang="en-US"/>
        </a:p>
      </dgm:t>
    </dgm:pt>
    <dgm:pt modelId="{FC65FE22-EA00-4F78-A03C-5392821CCFBD}" type="pres">
      <dgm:prSet presAssocID="{E2A9ACE2-D5BF-464F-9526-F02F8F64154A}" presName="connectorText" presStyleLbl="sibTrans2D1" presStyleIdx="2" presStyleCnt="6"/>
      <dgm:spPr/>
      <dgm:t>
        <a:bodyPr/>
        <a:lstStyle/>
        <a:p>
          <a:endParaRPr lang="zh-TW" altLang="en-US"/>
        </a:p>
      </dgm:t>
    </dgm:pt>
    <dgm:pt modelId="{81EB05FB-A881-4EF4-B5AB-BDFE5D8E562E}" type="pres">
      <dgm:prSet presAssocID="{A358D535-D55D-46CA-AE84-AB3704BCECD0}" presName="node" presStyleLbl="node1" presStyleIdx="3" presStyleCnt="7">
        <dgm:presLayoutVars>
          <dgm:bulletEnabled val="1"/>
        </dgm:presLayoutVars>
      </dgm:prSet>
      <dgm:spPr/>
      <dgm:t>
        <a:bodyPr/>
        <a:lstStyle/>
        <a:p>
          <a:endParaRPr lang="zh-TW" altLang="en-US"/>
        </a:p>
      </dgm:t>
    </dgm:pt>
    <dgm:pt modelId="{9C7A6E41-209D-46D5-A4B6-1EA17D1B0EED}" type="pres">
      <dgm:prSet presAssocID="{50AFFE01-F63F-4DB2-846C-B96AD840A64C}" presName="sibTrans" presStyleLbl="sibTrans2D1" presStyleIdx="3" presStyleCnt="6"/>
      <dgm:spPr/>
      <dgm:t>
        <a:bodyPr/>
        <a:lstStyle/>
        <a:p>
          <a:endParaRPr lang="zh-TW" altLang="en-US"/>
        </a:p>
      </dgm:t>
    </dgm:pt>
    <dgm:pt modelId="{8288F4B9-3DF2-48D1-9480-1F9AF37C7737}" type="pres">
      <dgm:prSet presAssocID="{50AFFE01-F63F-4DB2-846C-B96AD840A64C}" presName="connectorText" presStyleLbl="sibTrans2D1" presStyleIdx="3" presStyleCnt="6"/>
      <dgm:spPr/>
      <dgm:t>
        <a:bodyPr/>
        <a:lstStyle/>
        <a:p>
          <a:endParaRPr lang="zh-TW" altLang="en-US"/>
        </a:p>
      </dgm:t>
    </dgm:pt>
    <dgm:pt modelId="{5F8D18A8-F848-4B98-ACDD-D2B31AB7F849}" type="pres">
      <dgm:prSet presAssocID="{AFFA5DF6-A5E1-4FD6-9D60-F077F29BDE47}" presName="node" presStyleLbl="node1" presStyleIdx="4" presStyleCnt="7">
        <dgm:presLayoutVars>
          <dgm:bulletEnabled val="1"/>
        </dgm:presLayoutVars>
      </dgm:prSet>
      <dgm:spPr/>
      <dgm:t>
        <a:bodyPr/>
        <a:lstStyle/>
        <a:p>
          <a:endParaRPr lang="zh-TW" altLang="en-US"/>
        </a:p>
      </dgm:t>
    </dgm:pt>
    <dgm:pt modelId="{7EC6FC09-0E7A-4A7B-9923-27B85321F02F}" type="pres">
      <dgm:prSet presAssocID="{0474FEAD-5EAC-472F-9D91-A11397DF0F7B}" presName="sibTrans" presStyleLbl="sibTrans2D1" presStyleIdx="4" presStyleCnt="6"/>
      <dgm:spPr/>
      <dgm:t>
        <a:bodyPr/>
        <a:lstStyle/>
        <a:p>
          <a:endParaRPr lang="zh-TW" altLang="en-US"/>
        </a:p>
      </dgm:t>
    </dgm:pt>
    <dgm:pt modelId="{ACB90824-A7B9-4A6F-AE1D-C3AC02749265}" type="pres">
      <dgm:prSet presAssocID="{0474FEAD-5EAC-472F-9D91-A11397DF0F7B}" presName="connectorText" presStyleLbl="sibTrans2D1" presStyleIdx="4" presStyleCnt="6"/>
      <dgm:spPr/>
      <dgm:t>
        <a:bodyPr/>
        <a:lstStyle/>
        <a:p>
          <a:endParaRPr lang="zh-TW" altLang="en-US"/>
        </a:p>
      </dgm:t>
    </dgm:pt>
    <dgm:pt modelId="{67595541-6738-4A50-956A-88AD266BB253}" type="pres">
      <dgm:prSet presAssocID="{55889F01-7D85-45EE-AA2B-10ED1A9F8498}" presName="node" presStyleLbl="node1" presStyleIdx="5" presStyleCnt="7">
        <dgm:presLayoutVars>
          <dgm:bulletEnabled val="1"/>
        </dgm:presLayoutVars>
      </dgm:prSet>
      <dgm:spPr/>
      <dgm:t>
        <a:bodyPr/>
        <a:lstStyle/>
        <a:p>
          <a:endParaRPr lang="zh-TW" altLang="en-US"/>
        </a:p>
      </dgm:t>
    </dgm:pt>
    <dgm:pt modelId="{CA6FF9CA-97E9-4714-9B92-E91854E84754}" type="pres">
      <dgm:prSet presAssocID="{1804CA2F-D93B-4F8B-A265-260A42D6227C}" presName="sibTrans" presStyleLbl="sibTrans2D1" presStyleIdx="5" presStyleCnt="6"/>
      <dgm:spPr/>
      <dgm:t>
        <a:bodyPr/>
        <a:lstStyle/>
        <a:p>
          <a:endParaRPr lang="zh-TW" altLang="en-US"/>
        </a:p>
      </dgm:t>
    </dgm:pt>
    <dgm:pt modelId="{067C6104-2AD2-43C2-A06C-53E6D02D8EBB}" type="pres">
      <dgm:prSet presAssocID="{1804CA2F-D93B-4F8B-A265-260A42D6227C}" presName="connectorText" presStyleLbl="sibTrans2D1" presStyleIdx="5" presStyleCnt="6"/>
      <dgm:spPr/>
      <dgm:t>
        <a:bodyPr/>
        <a:lstStyle/>
        <a:p>
          <a:endParaRPr lang="zh-TW" altLang="en-US"/>
        </a:p>
      </dgm:t>
    </dgm:pt>
    <dgm:pt modelId="{F534F469-58CB-40B9-855C-90770ACB4158}" type="pres">
      <dgm:prSet presAssocID="{240B0129-BC48-449A-8D7E-392FD17DFF94}" presName="node" presStyleLbl="node1" presStyleIdx="6" presStyleCnt="7">
        <dgm:presLayoutVars>
          <dgm:bulletEnabled val="1"/>
        </dgm:presLayoutVars>
      </dgm:prSet>
      <dgm:spPr/>
      <dgm:t>
        <a:bodyPr/>
        <a:lstStyle/>
        <a:p>
          <a:endParaRPr lang="zh-TW" altLang="en-US"/>
        </a:p>
      </dgm:t>
    </dgm:pt>
  </dgm:ptLst>
  <dgm:cxnLst>
    <dgm:cxn modelId="{359A75AB-525C-43BB-A2FC-A130A8E9B7A3}" type="presOf" srcId="{240B0129-BC48-449A-8D7E-392FD17DFF94}" destId="{F534F469-58CB-40B9-855C-90770ACB4158}" srcOrd="0" destOrd="0" presId="urn:microsoft.com/office/officeart/2005/8/layout/process2"/>
    <dgm:cxn modelId="{394E1A22-59B0-4B3C-A159-B2D0A13A8C58}" type="presOf" srcId="{8AFE6145-3E8B-451B-82E2-906DEF3E4B21}" destId="{86E8E5AD-3AD4-4368-AEFE-8317F928B7BC}" srcOrd="0" destOrd="0" presId="urn:microsoft.com/office/officeart/2005/8/layout/process2"/>
    <dgm:cxn modelId="{EAD6F5B3-C211-4102-BF87-2EABDE377028}" type="presOf" srcId="{7C30CBCD-D237-4E9C-90BB-F953D35965D0}" destId="{B2C74287-F86A-4DB3-8A77-0AD4648EB027}" srcOrd="1" destOrd="0" presId="urn:microsoft.com/office/officeart/2005/8/layout/process2"/>
    <dgm:cxn modelId="{E8A38DA3-B507-40FB-AB80-AE1EBF2DC29F}" type="presOf" srcId="{CABA6A29-FCF8-4391-9F8C-3016A933E01B}" destId="{A5D209A3-40BC-4609-848D-6DE2B7940CE8}" srcOrd="0" destOrd="0" presId="urn:microsoft.com/office/officeart/2005/8/layout/process2"/>
    <dgm:cxn modelId="{A134C54D-D549-4F28-9A41-E7869A7E2483}" type="presOf" srcId="{09F042B6-0D0F-4935-BCB2-DFEC789A7562}" destId="{9426A64B-55B8-4FA7-A2E2-48C0638319AD}" srcOrd="0" destOrd="0" presId="urn:microsoft.com/office/officeart/2005/8/layout/process2"/>
    <dgm:cxn modelId="{CC9949C7-6B26-4642-9E16-809429E94358}" srcId="{8AFE6145-3E8B-451B-82E2-906DEF3E4B21}" destId="{88524B51-7540-46BC-8545-E49E1AFA588E}" srcOrd="2" destOrd="0" parTransId="{17586118-66FC-4A3F-8306-02F1CD58EC20}" sibTransId="{E2A9ACE2-D5BF-464F-9526-F02F8F64154A}"/>
    <dgm:cxn modelId="{F81B0B7B-348C-439E-90B7-D7277628A28F}" type="presOf" srcId="{7C30CBCD-D237-4E9C-90BB-F953D35965D0}" destId="{35098CCF-382F-4FFE-B4A5-122137015193}" srcOrd="0" destOrd="0" presId="urn:microsoft.com/office/officeart/2005/8/layout/process2"/>
    <dgm:cxn modelId="{E493A2B6-2E4E-422E-AB40-48D85E9906D6}" type="presOf" srcId="{E2A9ACE2-D5BF-464F-9526-F02F8F64154A}" destId="{FC65FE22-EA00-4F78-A03C-5392821CCFBD}" srcOrd="1" destOrd="0" presId="urn:microsoft.com/office/officeart/2005/8/layout/process2"/>
    <dgm:cxn modelId="{5AD41E6C-88F4-47B7-BFA1-CF0D8C7D1890}" type="presOf" srcId="{1804CA2F-D93B-4F8B-A265-260A42D6227C}" destId="{CA6FF9CA-97E9-4714-9B92-E91854E84754}" srcOrd="0" destOrd="0" presId="urn:microsoft.com/office/officeart/2005/8/layout/process2"/>
    <dgm:cxn modelId="{FE5A7DE5-FD28-49CA-91A9-711B6FDB3DAD}" srcId="{8AFE6145-3E8B-451B-82E2-906DEF3E4B21}" destId="{09F042B6-0D0F-4935-BCB2-DFEC789A7562}" srcOrd="0" destOrd="0" parTransId="{FADA8A78-DCFB-4D98-892A-86522FACE54F}" sibTransId="{7C30CBCD-D237-4E9C-90BB-F953D35965D0}"/>
    <dgm:cxn modelId="{65171006-A455-493D-A643-AF300407D768}" type="presOf" srcId="{0474FEAD-5EAC-472F-9D91-A11397DF0F7B}" destId="{ACB90824-A7B9-4A6F-AE1D-C3AC02749265}" srcOrd="1" destOrd="0" presId="urn:microsoft.com/office/officeart/2005/8/layout/process2"/>
    <dgm:cxn modelId="{F931E35E-D0A4-4458-8F84-3848087B9FF6}" srcId="{8AFE6145-3E8B-451B-82E2-906DEF3E4B21}" destId="{A358D535-D55D-46CA-AE84-AB3704BCECD0}" srcOrd="3" destOrd="0" parTransId="{B13FC12B-877E-4C46-A24D-87BEBF758B5C}" sibTransId="{50AFFE01-F63F-4DB2-846C-B96AD840A64C}"/>
    <dgm:cxn modelId="{CC12B17B-54FD-4C4B-B20B-A8E0E37B87D6}" type="presOf" srcId="{50AFFE01-F63F-4DB2-846C-B96AD840A64C}" destId="{9C7A6E41-209D-46D5-A4B6-1EA17D1B0EED}" srcOrd="0" destOrd="0" presId="urn:microsoft.com/office/officeart/2005/8/layout/process2"/>
    <dgm:cxn modelId="{D44ADA90-26D2-4E8B-A33C-E600272E76D7}" type="presOf" srcId="{670BC335-2B9C-4DCD-A00A-F67035A8D3E4}" destId="{F6AA0658-51AF-4DFF-95D6-C1CAB3A548EA}" srcOrd="0" destOrd="0" presId="urn:microsoft.com/office/officeart/2005/8/layout/process2"/>
    <dgm:cxn modelId="{35AEE8F0-0BF1-4CBB-B50C-D05AB18540BA}" type="presOf" srcId="{88524B51-7540-46BC-8545-E49E1AFA588E}" destId="{82DAF315-AF0C-4C30-AD87-9670DCDB8F35}" srcOrd="0" destOrd="0" presId="urn:microsoft.com/office/officeart/2005/8/layout/process2"/>
    <dgm:cxn modelId="{7C36851D-108D-4758-A910-50347D05209F}" type="presOf" srcId="{AFFA5DF6-A5E1-4FD6-9D60-F077F29BDE47}" destId="{5F8D18A8-F848-4B98-ACDD-D2B31AB7F849}" srcOrd="0" destOrd="0" presId="urn:microsoft.com/office/officeart/2005/8/layout/process2"/>
    <dgm:cxn modelId="{32F127CF-A0F5-45DD-BC00-68AB3DC8CF98}" type="presOf" srcId="{1804CA2F-D93B-4F8B-A265-260A42D6227C}" destId="{067C6104-2AD2-43C2-A06C-53E6D02D8EBB}" srcOrd="1" destOrd="0" presId="urn:microsoft.com/office/officeart/2005/8/layout/process2"/>
    <dgm:cxn modelId="{59D8E2CC-C545-4C57-8837-219F867E3264}" type="presOf" srcId="{670BC335-2B9C-4DCD-A00A-F67035A8D3E4}" destId="{17095107-D008-447A-93A1-B397DCF1A244}" srcOrd="1" destOrd="0" presId="urn:microsoft.com/office/officeart/2005/8/layout/process2"/>
    <dgm:cxn modelId="{60890902-877A-4CD8-9F38-BDF743D5B19C}" type="presOf" srcId="{A358D535-D55D-46CA-AE84-AB3704BCECD0}" destId="{81EB05FB-A881-4EF4-B5AB-BDFE5D8E562E}" srcOrd="0" destOrd="0" presId="urn:microsoft.com/office/officeart/2005/8/layout/process2"/>
    <dgm:cxn modelId="{CB24CA03-A918-437E-9D9A-49FEDE458DAB}" type="presOf" srcId="{0474FEAD-5EAC-472F-9D91-A11397DF0F7B}" destId="{7EC6FC09-0E7A-4A7B-9923-27B85321F02F}" srcOrd="0" destOrd="0" presId="urn:microsoft.com/office/officeart/2005/8/layout/process2"/>
    <dgm:cxn modelId="{42715573-12DC-4998-BE85-03C7AF9D6CD6}" type="presOf" srcId="{50AFFE01-F63F-4DB2-846C-B96AD840A64C}" destId="{8288F4B9-3DF2-48D1-9480-1F9AF37C7737}" srcOrd="1" destOrd="0" presId="urn:microsoft.com/office/officeart/2005/8/layout/process2"/>
    <dgm:cxn modelId="{57F8F53F-FEEF-4D35-9D86-CD5EA3871141}" srcId="{8AFE6145-3E8B-451B-82E2-906DEF3E4B21}" destId="{240B0129-BC48-449A-8D7E-392FD17DFF94}" srcOrd="6" destOrd="0" parTransId="{70007E14-C533-474C-8ED0-5A892AEE55AF}" sibTransId="{BD5F9654-A7A6-4EEB-BCE7-99099D7164FA}"/>
    <dgm:cxn modelId="{0A162326-3C7A-4F97-9159-DA800877901C}" srcId="{8AFE6145-3E8B-451B-82E2-906DEF3E4B21}" destId="{AFFA5DF6-A5E1-4FD6-9D60-F077F29BDE47}" srcOrd="4" destOrd="0" parTransId="{CF04CE4C-5C85-4DA6-B468-C59696A0A167}" sibTransId="{0474FEAD-5EAC-472F-9D91-A11397DF0F7B}"/>
    <dgm:cxn modelId="{B07A5CE2-4473-4E44-9B94-7A987488BDEE}" srcId="{8AFE6145-3E8B-451B-82E2-906DEF3E4B21}" destId="{55889F01-7D85-45EE-AA2B-10ED1A9F8498}" srcOrd="5" destOrd="0" parTransId="{4692C879-3B97-44A1-8EE6-BC367A449E5A}" sibTransId="{1804CA2F-D93B-4F8B-A265-260A42D6227C}"/>
    <dgm:cxn modelId="{B6C332BD-0E88-4E0C-9522-5AADED1C7751}" srcId="{8AFE6145-3E8B-451B-82E2-906DEF3E4B21}" destId="{CABA6A29-FCF8-4391-9F8C-3016A933E01B}" srcOrd="1" destOrd="0" parTransId="{1C01A6A2-DB4C-4041-88CD-527230FDDE85}" sibTransId="{670BC335-2B9C-4DCD-A00A-F67035A8D3E4}"/>
    <dgm:cxn modelId="{DEC20C04-C1C2-473C-BB93-1C35E685C8C7}" type="presOf" srcId="{55889F01-7D85-45EE-AA2B-10ED1A9F8498}" destId="{67595541-6738-4A50-956A-88AD266BB253}" srcOrd="0" destOrd="0" presId="urn:microsoft.com/office/officeart/2005/8/layout/process2"/>
    <dgm:cxn modelId="{184A2CB4-2D52-433A-ABFF-70BEF111F8E4}" type="presOf" srcId="{E2A9ACE2-D5BF-464F-9526-F02F8F64154A}" destId="{34BA8119-C706-436E-88F5-E1D956DC47D9}" srcOrd="0" destOrd="0" presId="urn:microsoft.com/office/officeart/2005/8/layout/process2"/>
    <dgm:cxn modelId="{017E193B-B644-4EFF-A4B5-D977F80E3405}" type="presParOf" srcId="{86E8E5AD-3AD4-4368-AEFE-8317F928B7BC}" destId="{9426A64B-55B8-4FA7-A2E2-48C0638319AD}" srcOrd="0" destOrd="0" presId="urn:microsoft.com/office/officeart/2005/8/layout/process2"/>
    <dgm:cxn modelId="{CD846F7A-0049-4874-A771-D5E5700BAD57}" type="presParOf" srcId="{86E8E5AD-3AD4-4368-AEFE-8317F928B7BC}" destId="{35098CCF-382F-4FFE-B4A5-122137015193}" srcOrd="1" destOrd="0" presId="urn:microsoft.com/office/officeart/2005/8/layout/process2"/>
    <dgm:cxn modelId="{C7E45403-2293-43C7-99BB-1AE90256862D}" type="presParOf" srcId="{35098CCF-382F-4FFE-B4A5-122137015193}" destId="{B2C74287-F86A-4DB3-8A77-0AD4648EB027}" srcOrd="0" destOrd="0" presId="urn:microsoft.com/office/officeart/2005/8/layout/process2"/>
    <dgm:cxn modelId="{5FF9A0BE-0840-4924-8BA9-E8DFEAE313D4}" type="presParOf" srcId="{86E8E5AD-3AD4-4368-AEFE-8317F928B7BC}" destId="{A5D209A3-40BC-4609-848D-6DE2B7940CE8}" srcOrd="2" destOrd="0" presId="urn:microsoft.com/office/officeart/2005/8/layout/process2"/>
    <dgm:cxn modelId="{3D567241-A3B5-4F99-8F9D-446B4F283E1E}" type="presParOf" srcId="{86E8E5AD-3AD4-4368-AEFE-8317F928B7BC}" destId="{F6AA0658-51AF-4DFF-95D6-C1CAB3A548EA}" srcOrd="3" destOrd="0" presId="urn:microsoft.com/office/officeart/2005/8/layout/process2"/>
    <dgm:cxn modelId="{C0F05E1D-8AC8-4A45-9331-F0F3BCDE6A5A}" type="presParOf" srcId="{F6AA0658-51AF-4DFF-95D6-C1CAB3A548EA}" destId="{17095107-D008-447A-93A1-B397DCF1A244}" srcOrd="0" destOrd="0" presId="urn:microsoft.com/office/officeart/2005/8/layout/process2"/>
    <dgm:cxn modelId="{4D0C75EC-F980-4379-89D5-AA889DA78D3C}" type="presParOf" srcId="{86E8E5AD-3AD4-4368-AEFE-8317F928B7BC}" destId="{82DAF315-AF0C-4C30-AD87-9670DCDB8F35}" srcOrd="4" destOrd="0" presId="urn:microsoft.com/office/officeart/2005/8/layout/process2"/>
    <dgm:cxn modelId="{A5C1B65E-4DB7-4315-9C5C-9E339CFE33FC}" type="presParOf" srcId="{86E8E5AD-3AD4-4368-AEFE-8317F928B7BC}" destId="{34BA8119-C706-436E-88F5-E1D956DC47D9}" srcOrd="5" destOrd="0" presId="urn:microsoft.com/office/officeart/2005/8/layout/process2"/>
    <dgm:cxn modelId="{4DFBCCBA-75CF-4035-90D9-DE48B9D908EE}" type="presParOf" srcId="{34BA8119-C706-436E-88F5-E1D956DC47D9}" destId="{FC65FE22-EA00-4F78-A03C-5392821CCFBD}" srcOrd="0" destOrd="0" presId="urn:microsoft.com/office/officeart/2005/8/layout/process2"/>
    <dgm:cxn modelId="{21718BD1-048B-4106-A899-0D56C8617F96}" type="presParOf" srcId="{86E8E5AD-3AD4-4368-AEFE-8317F928B7BC}" destId="{81EB05FB-A881-4EF4-B5AB-BDFE5D8E562E}" srcOrd="6" destOrd="0" presId="urn:microsoft.com/office/officeart/2005/8/layout/process2"/>
    <dgm:cxn modelId="{52F68B11-985A-420D-8953-D09DFCBF6BDD}" type="presParOf" srcId="{86E8E5AD-3AD4-4368-AEFE-8317F928B7BC}" destId="{9C7A6E41-209D-46D5-A4B6-1EA17D1B0EED}" srcOrd="7" destOrd="0" presId="urn:microsoft.com/office/officeart/2005/8/layout/process2"/>
    <dgm:cxn modelId="{03AAB7E2-BA25-45B0-B997-05BFA5DBDFF2}" type="presParOf" srcId="{9C7A6E41-209D-46D5-A4B6-1EA17D1B0EED}" destId="{8288F4B9-3DF2-48D1-9480-1F9AF37C7737}" srcOrd="0" destOrd="0" presId="urn:microsoft.com/office/officeart/2005/8/layout/process2"/>
    <dgm:cxn modelId="{0F2AC0AE-FF1D-425F-9391-ED40DF1B20AA}" type="presParOf" srcId="{86E8E5AD-3AD4-4368-AEFE-8317F928B7BC}" destId="{5F8D18A8-F848-4B98-ACDD-D2B31AB7F849}" srcOrd="8" destOrd="0" presId="urn:microsoft.com/office/officeart/2005/8/layout/process2"/>
    <dgm:cxn modelId="{C44127AC-BF7D-4FB7-9257-C009578B29B6}" type="presParOf" srcId="{86E8E5AD-3AD4-4368-AEFE-8317F928B7BC}" destId="{7EC6FC09-0E7A-4A7B-9923-27B85321F02F}" srcOrd="9" destOrd="0" presId="urn:microsoft.com/office/officeart/2005/8/layout/process2"/>
    <dgm:cxn modelId="{FD2C5648-99A5-4ADC-A01C-CE8A984B1A70}" type="presParOf" srcId="{7EC6FC09-0E7A-4A7B-9923-27B85321F02F}" destId="{ACB90824-A7B9-4A6F-AE1D-C3AC02749265}" srcOrd="0" destOrd="0" presId="urn:microsoft.com/office/officeart/2005/8/layout/process2"/>
    <dgm:cxn modelId="{9AED31F1-0043-4E74-981A-3C76536F3E24}" type="presParOf" srcId="{86E8E5AD-3AD4-4368-AEFE-8317F928B7BC}" destId="{67595541-6738-4A50-956A-88AD266BB253}" srcOrd="10" destOrd="0" presId="urn:microsoft.com/office/officeart/2005/8/layout/process2"/>
    <dgm:cxn modelId="{C947E441-8ED1-412E-B052-9C4F76E5414F}" type="presParOf" srcId="{86E8E5AD-3AD4-4368-AEFE-8317F928B7BC}" destId="{CA6FF9CA-97E9-4714-9B92-E91854E84754}" srcOrd="11" destOrd="0" presId="urn:microsoft.com/office/officeart/2005/8/layout/process2"/>
    <dgm:cxn modelId="{3DA2A180-55C9-4E72-8BAE-9851A02FB3D9}" type="presParOf" srcId="{CA6FF9CA-97E9-4714-9B92-E91854E84754}" destId="{067C6104-2AD2-43C2-A06C-53E6D02D8EBB}" srcOrd="0" destOrd="0" presId="urn:microsoft.com/office/officeart/2005/8/layout/process2"/>
    <dgm:cxn modelId="{C787CD40-247B-4B79-AC9E-53588FDDF2F6}" type="presParOf" srcId="{86E8E5AD-3AD4-4368-AEFE-8317F928B7BC}" destId="{F534F469-58CB-40B9-855C-90770ACB415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FE6145-3E8B-451B-82E2-906DEF3E4B21}" type="doc">
      <dgm:prSet loTypeId="urn:microsoft.com/office/officeart/2005/8/layout/process2" loCatId="process" qsTypeId="urn:microsoft.com/office/officeart/2005/8/quickstyle/simple1" qsCatId="simple" csTypeId="urn:microsoft.com/office/officeart/2005/8/colors/accent1_2" csCatId="accent1" phldr="1"/>
      <dgm:spPr/>
    </dgm:pt>
    <dgm:pt modelId="{09F042B6-0D0F-4935-BCB2-DFEC789A7562}">
      <dgm:prSet phldrT="[文字]"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建立緊急應變政策 </a:t>
          </a:r>
        </a:p>
      </dgm:t>
    </dgm:pt>
    <dgm:pt modelId="{FADA8A78-DCFB-4D98-892A-86522FACE54F}" type="parTrans" cxnId="{FE5A7DE5-FD28-49CA-91A9-711B6FDB3DAD}">
      <dgm:prSet/>
      <dgm:spPr/>
      <dgm:t>
        <a:bodyPr/>
        <a:lstStyle/>
        <a:p>
          <a:endParaRPr lang="zh-TW" altLang="en-US" sz="1400"/>
        </a:p>
      </dgm:t>
    </dgm:pt>
    <dgm:pt modelId="{7C30CBCD-D237-4E9C-90BB-F953D35965D0}" type="sibTrans" cxnId="{FE5A7DE5-FD28-49CA-91A9-711B6FDB3DAD}">
      <dgm:prSet custT="1"/>
      <dgm:spPr/>
      <dgm:t>
        <a:bodyPr/>
        <a:lstStyle/>
        <a:p>
          <a:endParaRPr lang="zh-TW" altLang="en-US" sz="1400"/>
        </a:p>
      </dgm:t>
    </dgm:pt>
    <dgm:pt modelId="{A358D535-D55D-46CA-AE84-AB3704BCECD0}">
      <dgm:prSet phldrT="[文字]" custT="1"/>
      <dgm:spPr/>
      <dgm:t>
        <a:bodyPr/>
        <a:lstStyle/>
        <a:p>
          <a:r>
            <a:rPr lang="zh-TW" altLang="en-US" sz="1400" dirty="0" smtClean="0"/>
            <a:t>訂定復原策略</a:t>
          </a:r>
          <a:endParaRPr lang="zh-TW" altLang="en-US" sz="1400" dirty="0"/>
        </a:p>
      </dgm:t>
    </dgm:pt>
    <dgm:pt modelId="{B13FC12B-877E-4C46-A24D-87BEBF758B5C}" type="parTrans" cxnId="{F931E35E-D0A4-4458-8F84-3848087B9FF6}">
      <dgm:prSet/>
      <dgm:spPr/>
      <dgm:t>
        <a:bodyPr/>
        <a:lstStyle/>
        <a:p>
          <a:endParaRPr lang="zh-TW" altLang="en-US" sz="1400"/>
        </a:p>
      </dgm:t>
    </dgm:pt>
    <dgm:pt modelId="{50AFFE01-F63F-4DB2-846C-B96AD840A64C}" type="sibTrans" cxnId="{F931E35E-D0A4-4458-8F84-3848087B9FF6}">
      <dgm:prSet custT="1"/>
      <dgm:spPr/>
      <dgm:t>
        <a:bodyPr/>
        <a:lstStyle/>
        <a:p>
          <a:endParaRPr lang="zh-TW" altLang="en-US" sz="1400"/>
        </a:p>
      </dgm:t>
    </dgm:pt>
    <dgm:pt modelId="{AFFA5DF6-A5E1-4FD6-9D60-F077F29BDE47}">
      <dgm:prSet phldrT="[文字]" custT="1"/>
      <dgm:spPr/>
      <dgm:t>
        <a:bodyPr/>
        <a:lstStyle/>
        <a:p>
          <a:r>
            <a:rPr lang="zh-TW" altLang="en-US" sz="1400" dirty="0" smtClean="0"/>
            <a:t>建立緊急應變計畫</a:t>
          </a:r>
          <a:endParaRPr lang="zh-TW" altLang="en-US" sz="1400" dirty="0"/>
        </a:p>
      </dgm:t>
    </dgm:pt>
    <dgm:pt modelId="{CF04CE4C-5C85-4DA6-B468-C59696A0A167}" type="parTrans" cxnId="{0A162326-3C7A-4F97-9159-DA800877901C}">
      <dgm:prSet/>
      <dgm:spPr/>
      <dgm:t>
        <a:bodyPr/>
        <a:lstStyle/>
        <a:p>
          <a:endParaRPr lang="zh-TW" altLang="en-US" sz="1400"/>
        </a:p>
      </dgm:t>
    </dgm:pt>
    <dgm:pt modelId="{0474FEAD-5EAC-472F-9D91-A11397DF0F7B}" type="sibTrans" cxnId="{0A162326-3C7A-4F97-9159-DA800877901C}">
      <dgm:prSet custT="1"/>
      <dgm:spPr/>
      <dgm:t>
        <a:bodyPr/>
        <a:lstStyle/>
        <a:p>
          <a:endParaRPr lang="zh-TW" altLang="en-US" sz="1400"/>
        </a:p>
      </dgm:t>
    </dgm:pt>
    <dgm:pt modelId="{CABA6A29-FCF8-4391-9F8C-3016A933E01B}">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TW" altLang="en-US" sz="1400" dirty="0" smtClean="0"/>
            <a:t>進行業務衝擊分析 </a:t>
          </a:r>
        </a:p>
      </dgm:t>
    </dgm:pt>
    <dgm:pt modelId="{1C01A6A2-DB4C-4041-88CD-527230FDDE85}" type="parTrans" cxnId="{B6C332BD-0E88-4E0C-9522-5AADED1C7751}">
      <dgm:prSet/>
      <dgm:spPr/>
      <dgm:t>
        <a:bodyPr/>
        <a:lstStyle/>
        <a:p>
          <a:endParaRPr lang="zh-TW" altLang="en-US" sz="1400"/>
        </a:p>
      </dgm:t>
    </dgm:pt>
    <dgm:pt modelId="{670BC335-2B9C-4DCD-A00A-F67035A8D3E4}" type="sibTrans" cxnId="{B6C332BD-0E88-4E0C-9522-5AADED1C7751}">
      <dgm:prSet custT="1"/>
      <dgm:spPr/>
      <dgm:t>
        <a:bodyPr/>
        <a:lstStyle/>
        <a:p>
          <a:endParaRPr lang="zh-TW" altLang="en-US" sz="1400"/>
        </a:p>
      </dgm:t>
    </dgm:pt>
    <dgm:pt modelId="{88524B51-7540-46BC-8545-E49E1AFA588E}">
      <dgm:prSet custT="1"/>
      <dgm:spPr/>
      <dgm:t>
        <a:bodyPr/>
        <a:lstStyle/>
        <a:p>
          <a:r>
            <a:rPr lang="zh-TW" altLang="en-US" sz="1400" dirty="0" smtClean="0"/>
            <a:t>識別預防控制</a:t>
          </a:r>
          <a:endParaRPr lang="zh-TW" altLang="en-US" sz="1400" dirty="0"/>
        </a:p>
      </dgm:t>
    </dgm:pt>
    <dgm:pt modelId="{17586118-66FC-4A3F-8306-02F1CD58EC20}" type="parTrans" cxnId="{CC9949C7-6B26-4642-9E16-809429E94358}">
      <dgm:prSet/>
      <dgm:spPr/>
      <dgm:t>
        <a:bodyPr/>
        <a:lstStyle/>
        <a:p>
          <a:endParaRPr lang="zh-TW" altLang="en-US" sz="1400"/>
        </a:p>
      </dgm:t>
    </dgm:pt>
    <dgm:pt modelId="{E2A9ACE2-D5BF-464F-9526-F02F8F64154A}" type="sibTrans" cxnId="{CC9949C7-6B26-4642-9E16-809429E94358}">
      <dgm:prSet custT="1"/>
      <dgm:spPr/>
      <dgm:t>
        <a:bodyPr/>
        <a:lstStyle/>
        <a:p>
          <a:endParaRPr lang="zh-TW" altLang="en-US" sz="1400"/>
        </a:p>
      </dgm:t>
    </dgm:pt>
    <dgm:pt modelId="{55889F01-7D85-45EE-AA2B-10ED1A9F8498}">
      <dgm:prSet phldrT="[文字]" custT="1"/>
      <dgm:spPr/>
      <dgm:t>
        <a:bodyPr/>
        <a:lstStyle/>
        <a:p>
          <a:r>
            <a:rPr lang="zh-TW" altLang="en-US" sz="1400" dirty="0" smtClean="0"/>
            <a:t>訓練、測試、演練</a:t>
          </a:r>
          <a:endParaRPr lang="zh-TW" altLang="en-US" sz="1400" dirty="0"/>
        </a:p>
      </dgm:t>
    </dgm:pt>
    <dgm:pt modelId="{4692C879-3B97-44A1-8EE6-BC367A449E5A}" type="parTrans" cxnId="{B07A5CE2-4473-4E44-9B94-7A987488BDEE}">
      <dgm:prSet/>
      <dgm:spPr/>
      <dgm:t>
        <a:bodyPr/>
        <a:lstStyle/>
        <a:p>
          <a:endParaRPr lang="zh-TW" altLang="en-US" sz="1400"/>
        </a:p>
      </dgm:t>
    </dgm:pt>
    <dgm:pt modelId="{1804CA2F-D93B-4F8B-A265-260A42D6227C}" type="sibTrans" cxnId="{B07A5CE2-4473-4E44-9B94-7A987488BDEE}">
      <dgm:prSet custT="1"/>
      <dgm:spPr/>
      <dgm:t>
        <a:bodyPr/>
        <a:lstStyle/>
        <a:p>
          <a:endParaRPr lang="zh-TW" altLang="en-US" sz="1400"/>
        </a:p>
      </dgm:t>
    </dgm:pt>
    <dgm:pt modelId="{240B0129-BC48-449A-8D7E-392FD17DFF94}">
      <dgm:prSet phldrT="[文字]" custT="1">
        <dgm:style>
          <a:lnRef idx="2">
            <a:schemeClr val="accent1"/>
          </a:lnRef>
          <a:fillRef idx="1">
            <a:schemeClr val="lt1"/>
          </a:fillRef>
          <a:effectRef idx="0">
            <a:schemeClr val="accent1"/>
          </a:effectRef>
          <a:fontRef idx="minor">
            <a:schemeClr val="dk1"/>
          </a:fontRef>
        </dgm:style>
      </dgm:prSet>
      <dgm:spPr/>
      <dgm:t>
        <a:bodyPr/>
        <a:lstStyle/>
        <a:p>
          <a:r>
            <a:rPr lang="zh-TW" altLang="en-US" sz="1400" dirty="0" smtClean="0"/>
            <a:t>計畫的維護</a:t>
          </a:r>
          <a:endParaRPr lang="zh-TW" altLang="en-US" sz="1400" dirty="0"/>
        </a:p>
      </dgm:t>
    </dgm:pt>
    <dgm:pt modelId="{70007E14-C533-474C-8ED0-5A892AEE55AF}" type="parTrans" cxnId="{57F8F53F-FEEF-4D35-9D86-CD5EA3871141}">
      <dgm:prSet/>
      <dgm:spPr/>
      <dgm:t>
        <a:bodyPr/>
        <a:lstStyle/>
        <a:p>
          <a:endParaRPr lang="zh-TW" altLang="en-US" sz="1400"/>
        </a:p>
      </dgm:t>
    </dgm:pt>
    <dgm:pt modelId="{BD5F9654-A7A6-4EEB-BCE7-99099D7164FA}" type="sibTrans" cxnId="{57F8F53F-FEEF-4D35-9D86-CD5EA3871141}">
      <dgm:prSet/>
      <dgm:spPr/>
      <dgm:t>
        <a:bodyPr/>
        <a:lstStyle/>
        <a:p>
          <a:endParaRPr lang="zh-TW" altLang="en-US" sz="1400"/>
        </a:p>
      </dgm:t>
    </dgm:pt>
    <dgm:pt modelId="{86E8E5AD-3AD4-4368-AEFE-8317F928B7BC}" type="pres">
      <dgm:prSet presAssocID="{8AFE6145-3E8B-451B-82E2-906DEF3E4B21}" presName="linearFlow" presStyleCnt="0">
        <dgm:presLayoutVars>
          <dgm:resizeHandles val="exact"/>
        </dgm:presLayoutVars>
      </dgm:prSet>
      <dgm:spPr/>
    </dgm:pt>
    <dgm:pt modelId="{9426A64B-55B8-4FA7-A2E2-48C0638319AD}" type="pres">
      <dgm:prSet presAssocID="{09F042B6-0D0F-4935-BCB2-DFEC789A7562}" presName="node" presStyleLbl="node1" presStyleIdx="0" presStyleCnt="7" custLinFactNeighborY="-28029">
        <dgm:presLayoutVars>
          <dgm:bulletEnabled val="1"/>
        </dgm:presLayoutVars>
      </dgm:prSet>
      <dgm:spPr/>
      <dgm:t>
        <a:bodyPr/>
        <a:lstStyle/>
        <a:p>
          <a:endParaRPr lang="zh-TW" altLang="en-US"/>
        </a:p>
      </dgm:t>
    </dgm:pt>
    <dgm:pt modelId="{35098CCF-382F-4FFE-B4A5-122137015193}" type="pres">
      <dgm:prSet presAssocID="{7C30CBCD-D237-4E9C-90BB-F953D35965D0}" presName="sibTrans" presStyleLbl="sibTrans2D1" presStyleIdx="0" presStyleCnt="6"/>
      <dgm:spPr/>
      <dgm:t>
        <a:bodyPr/>
        <a:lstStyle/>
        <a:p>
          <a:endParaRPr lang="zh-TW" altLang="en-US"/>
        </a:p>
      </dgm:t>
    </dgm:pt>
    <dgm:pt modelId="{B2C74287-F86A-4DB3-8A77-0AD4648EB027}" type="pres">
      <dgm:prSet presAssocID="{7C30CBCD-D237-4E9C-90BB-F953D35965D0}" presName="connectorText" presStyleLbl="sibTrans2D1" presStyleIdx="0" presStyleCnt="6"/>
      <dgm:spPr/>
      <dgm:t>
        <a:bodyPr/>
        <a:lstStyle/>
        <a:p>
          <a:endParaRPr lang="zh-TW" altLang="en-US"/>
        </a:p>
      </dgm:t>
    </dgm:pt>
    <dgm:pt modelId="{A5D209A3-40BC-4609-848D-6DE2B7940CE8}" type="pres">
      <dgm:prSet presAssocID="{CABA6A29-FCF8-4391-9F8C-3016A933E01B}" presName="node" presStyleLbl="node1" presStyleIdx="1" presStyleCnt="7">
        <dgm:presLayoutVars>
          <dgm:bulletEnabled val="1"/>
        </dgm:presLayoutVars>
      </dgm:prSet>
      <dgm:spPr/>
      <dgm:t>
        <a:bodyPr/>
        <a:lstStyle/>
        <a:p>
          <a:endParaRPr lang="zh-TW" altLang="en-US"/>
        </a:p>
      </dgm:t>
    </dgm:pt>
    <dgm:pt modelId="{F6AA0658-51AF-4DFF-95D6-C1CAB3A548EA}" type="pres">
      <dgm:prSet presAssocID="{670BC335-2B9C-4DCD-A00A-F67035A8D3E4}" presName="sibTrans" presStyleLbl="sibTrans2D1" presStyleIdx="1" presStyleCnt="6"/>
      <dgm:spPr/>
      <dgm:t>
        <a:bodyPr/>
        <a:lstStyle/>
        <a:p>
          <a:endParaRPr lang="zh-TW" altLang="en-US"/>
        </a:p>
      </dgm:t>
    </dgm:pt>
    <dgm:pt modelId="{17095107-D008-447A-93A1-B397DCF1A244}" type="pres">
      <dgm:prSet presAssocID="{670BC335-2B9C-4DCD-A00A-F67035A8D3E4}" presName="connectorText" presStyleLbl="sibTrans2D1" presStyleIdx="1" presStyleCnt="6"/>
      <dgm:spPr/>
      <dgm:t>
        <a:bodyPr/>
        <a:lstStyle/>
        <a:p>
          <a:endParaRPr lang="zh-TW" altLang="en-US"/>
        </a:p>
      </dgm:t>
    </dgm:pt>
    <dgm:pt modelId="{82DAF315-AF0C-4C30-AD87-9670DCDB8F35}" type="pres">
      <dgm:prSet presAssocID="{88524B51-7540-46BC-8545-E49E1AFA588E}" presName="node" presStyleLbl="node1" presStyleIdx="2" presStyleCnt="7">
        <dgm:presLayoutVars>
          <dgm:bulletEnabled val="1"/>
        </dgm:presLayoutVars>
      </dgm:prSet>
      <dgm:spPr/>
      <dgm:t>
        <a:bodyPr/>
        <a:lstStyle/>
        <a:p>
          <a:endParaRPr lang="zh-TW" altLang="en-US"/>
        </a:p>
      </dgm:t>
    </dgm:pt>
    <dgm:pt modelId="{34BA8119-C706-436E-88F5-E1D956DC47D9}" type="pres">
      <dgm:prSet presAssocID="{E2A9ACE2-D5BF-464F-9526-F02F8F64154A}" presName="sibTrans" presStyleLbl="sibTrans2D1" presStyleIdx="2" presStyleCnt="6"/>
      <dgm:spPr/>
      <dgm:t>
        <a:bodyPr/>
        <a:lstStyle/>
        <a:p>
          <a:endParaRPr lang="zh-TW" altLang="en-US"/>
        </a:p>
      </dgm:t>
    </dgm:pt>
    <dgm:pt modelId="{FC65FE22-EA00-4F78-A03C-5392821CCFBD}" type="pres">
      <dgm:prSet presAssocID="{E2A9ACE2-D5BF-464F-9526-F02F8F64154A}" presName="connectorText" presStyleLbl="sibTrans2D1" presStyleIdx="2" presStyleCnt="6"/>
      <dgm:spPr/>
      <dgm:t>
        <a:bodyPr/>
        <a:lstStyle/>
        <a:p>
          <a:endParaRPr lang="zh-TW" altLang="en-US"/>
        </a:p>
      </dgm:t>
    </dgm:pt>
    <dgm:pt modelId="{81EB05FB-A881-4EF4-B5AB-BDFE5D8E562E}" type="pres">
      <dgm:prSet presAssocID="{A358D535-D55D-46CA-AE84-AB3704BCECD0}" presName="node" presStyleLbl="node1" presStyleIdx="3" presStyleCnt="7">
        <dgm:presLayoutVars>
          <dgm:bulletEnabled val="1"/>
        </dgm:presLayoutVars>
      </dgm:prSet>
      <dgm:spPr/>
      <dgm:t>
        <a:bodyPr/>
        <a:lstStyle/>
        <a:p>
          <a:endParaRPr lang="zh-TW" altLang="en-US"/>
        </a:p>
      </dgm:t>
    </dgm:pt>
    <dgm:pt modelId="{9C7A6E41-209D-46D5-A4B6-1EA17D1B0EED}" type="pres">
      <dgm:prSet presAssocID="{50AFFE01-F63F-4DB2-846C-B96AD840A64C}" presName="sibTrans" presStyleLbl="sibTrans2D1" presStyleIdx="3" presStyleCnt="6"/>
      <dgm:spPr/>
      <dgm:t>
        <a:bodyPr/>
        <a:lstStyle/>
        <a:p>
          <a:endParaRPr lang="zh-TW" altLang="en-US"/>
        </a:p>
      </dgm:t>
    </dgm:pt>
    <dgm:pt modelId="{8288F4B9-3DF2-48D1-9480-1F9AF37C7737}" type="pres">
      <dgm:prSet presAssocID="{50AFFE01-F63F-4DB2-846C-B96AD840A64C}" presName="connectorText" presStyleLbl="sibTrans2D1" presStyleIdx="3" presStyleCnt="6"/>
      <dgm:spPr/>
      <dgm:t>
        <a:bodyPr/>
        <a:lstStyle/>
        <a:p>
          <a:endParaRPr lang="zh-TW" altLang="en-US"/>
        </a:p>
      </dgm:t>
    </dgm:pt>
    <dgm:pt modelId="{5F8D18A8-F848-4B98-ACDD-D2B31AB7F849}" type="pres">
      <dgm:prSet presAssocID="{AFFA5DF6-A5E1-4FD6-9D60-F077F29BDE47}" presName="node" presStyleLbl="node1" presStyleIdx="4" presStyleCnt="7">
        <dgm:presLayoutVars>
          <dgm:bulletEnabled val="1"/>
        </dgm:presLayoutVars>
      </dgm:prSet>
      <dgm:spPr/>
      <dgm:t>
        <a:bodyPr/>
        <a:lstStyle/>
        <a:p>
          <a:endParaRPr lang="zh-TW" altLang="en-US"/>
        </a:p>
      </dgm:t>
    </dgm:pt>
    <dgm:pt modelId="{7EC6FC09-0E7A-4A7B-9923-27B85321F02F}" type="pres">
      <dgm:prSet presAssocID="{0474FEAD-5EAC-472F-9D91-A11397DF0F7B}" presName="sibTrans" presStyleLbl="sibTrans2D1" presStyleIdx="4" presStyleCnt="6"/>
      <dgm:spPr/>
      <dgm:t>
        <a:bodyPr/>
        <a:lstStyle/>
        <a:p>
          <a:endParaRPr lang="zh-TW" altLang="en-US"/>
        </a:p>
      </dgm:t>
    </dgm:pt>
    <dgm:pt modelId="{ACB90824-A7B9-4A6F-AE1D-C3AC02749265}" type="pres">
      <dgm:prSet presAssocID="{0474FEAD-5EAC-472F-9D91-A11397DF0F7B}" presName="connectorText" presStyleLbl="sibTrans2D1" presStyleIdx="4" presStyleCnt="6"/>
      <dgm:spPr/>
      <dgm:t>
        <a:bodyPr/>
        <a:lstStyle/>
        <a:p>
          <a:endParaRPr lang="zh-TW" altLang="en-US"/>
        </a:p>
      </dgm:t>
    </dgm:pt>
    <dgm:pt modelId="{67595541-6738-4A50-956A-88AD266BB253}" type="pres">
      <dgm:prSet presAssocID="{55889F01-7D85-45EE-AA2B-10ED1A9F8498}" presName="node" presStyleLbl="node1" presStyleIdx="5" presStyleCnt="7">
        <dgm:presLayoutVars>
          <dgm:bulletEnabled val="1"/>
        </dgm:presLayoutVars>
      </dgm:prSet>
      <dgm:spPr/>
      <dgm:t>
        <a:bodyPr/>
        <a:lstStyle/>
        <a:p>
          <a:endParaRPr lang="zh-TW" altLang="en-US"/>
        </a:p>
      </dgm:t>
    </dgm:pt>
    <dgm:pt modelId="{CA6FF9CA-97E9-4714-9B92-E91854E84754}" type="pres">
      <dgm:prSet presAssocID="{1804CA2F-D93B-4F8B-A265-260A42D6227C}" presName="sibTrans" presStyleLbl="sibTrans2D1" presStyleIdx="5" presStyleCnt="6"/>
      <dgm:spPr/>
      <dgm:t>
        <a:bodyPr/>
        <a:lstStyle/>
        <a:p>
          <a:endParaRPr lang="zh-TW" altLang="en-US"/>
        </a:p>
      </dgm:t>
    </dgm:pt>
    <dgm:pt modelId="{067C6104-2AD2-43C2-A06C-53E6D02D8EBB}" type="pres">
      <dgm:prSet presAssocID="{1804CA2F-D93B-4F8B-A265-260A42D6227C}" presName="connectorText" presStyleLbl="sibTrans2D1" presStyleIdx="5" presStyleCnt="6"/>
      <dgm:spPr/>
      <dgm:t>
        <a:bodyPr/>
        <a:lstStyle/>
        <a:p>
          <a:endParaRPr lang="zh-TW" altLang="en-US"/>
        </a:p>
      </dgm:t>
    </dgm:pt>
    <dgm:pt modelId="{F534F469-58CB-40B9-855C-90770ACB4158}" type="pres">
      <dgm:prSet presAssocID="{240B0129-BC48-449A-8D7E-392FD17DFF94}" presName="node" presStyleLbl="node1" presStyleIdx="6" presStyleCnt="7">
        <dgm:presLayoutVars>
          <dgm:bulletEnabled val="1"/>
        </dgm:presLayoutVars>
      </dgm:prSet>
      <dgm:spPr/>
      <dgm:t>
        <a:bodyPr/>
        <a:lstStyle/>
        <a:p>
          <a:endParaRPr lang="zh-TW" altLang="en-US"/>
        </a:p>
      </dgm:t>
    </dgm:pt>
  </dgm:ptLst>
  <dgm:cxnLst>
    <dgm:cxn modelId="{4790EDF8-998D-42DA-AE17-B66B8BB7336C}" type="presOf" srcId="{1804CA2F-D93B-4F8B-A265-260A42D6227C}" destId="{067C6104-2AD2-43C2-A06C-53E6D02D8EBB}" srcOrd="1" destOrd="0" presId="urn:microsoft.com/office/officeart/2005/8/layout/process2"/>
    <dgm:cxn modelId="{CC9949C7-6B26-4642-9E16-809429E94358}" srcId="{8AFE6145-3E8B-451B-82E2-906DEF3E4B21}" destId="{88524B51-7540-46BC-8545-E49E1AFA588E}" srcOrd="2" destOrd="0" parTransId="{17586118-66FC-4A3F-8306-02F1CD58EC20}" sibTransId="{E2A9ACE2-D5BF-464F-9526-F02F8F64154A}"/>
    <dgm:cxn modelId="{38CDDB94-5443-4D8B-99D2-A5A2C7051A3B}" type="presOf" srcId="{E2A9ACE2-D5BF-464F-9526-F02F8F64154A}" destId="{34BA8119-C706-436E-88F5-E1D956DC47D9}" srcOrd="0" destOrd="0" presId="urn:microsoft.com/office/officeart/2005/8/layout/process2"/>
    <dgm:cxn modelId="{A3B9A209-9A9C-4861-9535-D2FF4F3E2346}" type="presOf" srcId="{0474FEAD-5EAC-472F-9D91-A11397DF0F7B}" destId="{ACB90824-A7B9-4A6F-AE1D-C3AC02749265}" srcOrd="1" destOrd="0" presId="urn:microsoft.com/office/officeart/2005/8/layout/process2"/>
    <dgm:cxn modelId="{FE5A7DE5-FD28-49CA-91A9-711B6FDB3DAD}" srcId="{8AFE6145-3E8B-451B-82E2-906DEF3E4B21}" destId="{09F042B6-0D0F-4935-BCB2-DFEC789A7562}" srcOrd="0" destOrd="0" parTransId="{FADA8A78-DCFB-4D98-892A-86522FACE54F}" sibTransId="{7C30CBCD-D237-4E9C-90BB-F953D35965D0}"/>
    <dgm:cxn modelId="{C9290ECC-3C40-41F3-9896-8541A4DADC93}" type="presOf" srcId="{670BC335-2B9C-4DCD-A00A-F67035A8D3E4}" destId="{F6AA0658-51AF-4DFF-95D6-C1CAB3A548EA}" srcOrd="0" destOrd="0" presId="urn:microsoft.com/office/officeart/2005/8/layout/process2"/>
    <dgm:cxn modelId="{F931E35E-D0A4-4458-8F84-3848087B9FF6}" srcId="{8AFE6145-3E8B-451B-82E2-906DEF3E4B21}" destId="{A358D535-D55D-46CA-AE84-AB3704BCECD0}" srcOrd="3" destOrd="0" parTransId="{B13FC12B-877E-4C46-A24D-87BEBF758B5C}" sibTransId="{50AFFE01-F63F-4DB2-846C-B96AD840A64C}"/>
    <dgm:cxn modelId="{FBE11B1C-2008-448F-A8DC-9FB69B54C977}" type="presOf" srcId="{50AFFE01-F63F-4DB2-846C-B96AD840A64C}" destId="{8288F4B9-3DF2-48D1-9480-1F9AF37C7737}" srcOrd="1" destOrd="0" presId="urn:microsoft.com/office/officeart/2005/8/layout/process2"/>
    <dgm:cxn modelId="{C4E5C791-6059-4049-AB7F-B2CABBCB1F43}" type="presOf" srcId="{CABA6A29-FCF8-4391-9F8C-3016A933E01B}" destId="{A5D209A3-40BC-4609-848D-6DE2B7940CE8}" srcOrd="0" destOrd="0" presId="urn:microsoft.com/office/officeart/2005/8/layout/process2"/>
    <dgm:cxn modelId="{5598CBFD-0DD4-4208-878D-DAFC03BA8FDE}" type="presOf" srcId="{AFFA5DF6-A5E1-4FD6-9D60-F077F29BDE47}" destId="{5F8D18A8-F848-4B98-ACDD-D2B31AB7F849}" srcOrd="0" destOrd="0" presId="urn:microsoft.com/office/officeart/2005/8/layout/process2"/>
    <dgm:cxn modelId="{283E8E07-2101-4A69-BC7E-AFC9DD77DDFE}" type="presOf" srcId="{0474FEAD-5EAC-472F-9D91-A11397DF0F7B}" destId="{7EC6FC09-0E7A-4A7B-9923-27B85321F02F}" srcOrd="0" destOrd="0" presId="urn:microsoft.com/office/officeart/2005/8/layout/process2"/>
    <dgm:cxn modelId="{C61E4837-E7AB-4B52-9F4B-E562C38F0739}" type="presOf" srcId="{7C30CBCD-D237-4E9C-90BB-F953D35965D0}" destId="{B2C74287-F86A-4DB3-8A77-0AD4648EB027}" srcOrd="1" destOrd="0" presId="urn:microsoft.com/office/officeart/2005/8/layout/process2"/>
    <dgm:cxn modelId="{C41B8106-AF93-49A8-A683-23849233ED5C}" type="presOf" srcId="{670BC335-2B9C-4DCD-A00A-F67035A8D3E4}" destId="{17095107-D008-447A-93A1-B397DCF1A244}" srcOrd="1" destOrd="0" presId="urn:microsoft.com/office/officeart/2005/8/layout/process2"/>
    <dgm:cxn modelId="{BFE02DC3-7EA3-489F-A04C-5E4DFEB21FA9}" type="presOf" srcId="{8AFE6145-3E8B-451B-82E2-906DEF3E4B21}" destId="{86E8E5AD-3AD4-4368-AEFE-8317F928B7BC}" srcOrd="0" destOrd="0" presId="urn:microsoft.com/office/officeart/2005/8/layout/process2"/>
    <dgm:cxn modelId="{42DDD3F6-0DD1-4F29-95A9-2FDA8ADBC84C}" type="presOf" srcId="{240B0129-BC48-449A-8D7E-392FD17DFF94}" destId="{F534F469-58CB-40B9-855C-90770ACB4158}" srcOrd="0" destOrd="0" presId="urn:microsoft.com/office/officeart/2005/8/layout/process2"/>
    <dgm:cxn modelId="{3C1682CA-2BAF-492A-AD12-7F078035E321}" type="presOf" srcId="{09F042B6-0D0F-4935-BCB2-DFEC789A7562}" destId="{9426A64B-55B8-4FA7-A2E2-48C0638319AD}" srcOrd="0" destOrd="0" presId="urn:microsoft.com/office/officeart/2005/8/layout/process2"/>
    <dgm:cxn modelId="{BD2333C7-B597-49C7-A41B-B217A37AF946}" type="presOf" srcId="{1804CA2F-D93B-4F8B-A265-260A42D6227C}" destId="{CA6FF9CA-97E9-4714-9B92-E91854E84754}" srcOrd="0" destOrd="0" presId="urn:microsoft.com/office/officeart/2005/8/layout/process2"/>
    <dgm:cxn modelId="{21C09065-A4C9-4815-9549-E059740EEFA0}" type="presOf" srcId="{A358D535-D55D-46CA-AE84-AB3704BCECD0}" destId="{81EB05FB-A881-4EF4-B5AB-BDFE5D8E562E}" srcOrd="0" destOrd="0" presId="urn:microsoft.com/office/officeart/2005/8/layout/process2"/>
    <dgm:cxn modelId="{B7D39F8E-928E-4729-BC42-219B9F39D6A2}" type="presOf" srcId="{7C30CBCD-D237-4E9C-90BB-F953D35965D0}" destId="{35098CCF-382F-4FFE-B4A5-122137015193}" srcOrd="0" destOrd="0" presId="urn:microsoft.com/office/officeart/2005/8/layout/process2"/>
    <dgm:cxn modelId="{57F8F53F-FEEF-4D35-9D86-CD5EA3871141}" srcId="{8AFE6145-3E8B-451B-82E2-906DEF3E4B21}" destId="{240B0129-BC48-449A-8D7E-392FD17DFF94}" srcOrd="6" destOrd="0" parTransId="{70007E14-C533-474C-8ED0-5A892AEE55AF}" sibTransId="{BD5F9654-A7A6-4EEB-BCE7-99099D7164FA}"/>
    <dgm:cxn modelId="{0A162326-3C7A-4F97-9159-DA800877901C}" srcId="{8AFE6145-3E8B-451B-82E2-906DEF3E4B21}" destId="{AFFA5DF6-A5E1-4FD6-9D60-F077F29BDE47}" srcOrd="4" destOrd="0" parTransId="{CF04CE4C-5C85-4DA6-B468-C59696A0A167}" sibTransId="{0474FEAD-5EAC-472F-9D91-A11397DF0F7B}"/>
    <dgm:cxn modelId="{B07A5CE2-4473-4E44-9B94-7A987488BDEE}" srcId="{8AFE6145-3E8B-451B-82E2-906DEF3E4B21}" destId="{55889F01-7D85-45EE-AA2B-10ED1A9F8498}" srcOrd="5" destOrd="0" parTransId="{4692C879-3B97-44A1-8EE6-BC367A449E5A}" sibTransId="{1804CA2F-D93B-4F8B-A265-260A42D6227C}"/>
    <dgm:cxn modelId="{354FF3D8-7A16-4F3F-8DD3-2C5B8477153E}" type="presOf" srcId="{E2A9ACE2-D5BF-464F-9526-F02F8F64154A}" destId="{FC65FE22-EA00-4F78-A03C-5392821CCFBD}" srcOrd="1" destOrd="0" presId="urn:microsoft.com/office/officeart/2005/8/layout/process2"/>
    <dgm:cxn modelId="{B6C332BD-0E88-4E0C-9522-5AADED1C7751}" srcId="{8AFE6145-3E8B-451B-82E2-906DEF3E4B21}" destId="{CABA6A29-FCF8-4391-9F8C-3016A933E01B}" srcOrd="1" destOrd="0" parTransId="{1C01A6A2-DB4C-4041-88CD-527230FDDE85}" sibTransId="{670BC335-2B9C-4DCD-A00A-F67035A8D3E4}"/>
    <dgm:cxn modelId="{B570A86C-6490-4983-A109-4A45477A80E9}" type="presOf" srcId="{88524B51-7540-46BC-8545-E49E1AFA588E}" destId="{82DAF315-AF0C-4C30-AD87-9670DCDB8F35}" srcOrd="0" destOrd="0" presId="urn:microsoft.com/office/officeart/2005/8/layout/process2"/>
    <dgm:cxn modelId="{B931CDF9-2C10-48EA-82CA-BA0377E65C7F}" type="presOf" srcId="{55889F01-7D85-45EE-AA2B-10ED1A9F8498}" destId="{67595541-6738-4A50-956A-88AD266BB253}" srcOrd="0" destOrd="0" presId="urn:microsoft.com/office/officeart/2005/8/layout/process2"/>
    <dgm:cxn modelId="{2E23341F-BD54-4B70-B88A-FA3865316CF0}" type="presOf" srcId="{50AFFE01-F63F-4DB2-846C-B96AD840A64C}" destId="{9C7A6E41-209D-46D5-A4B6-1EA17D1B0EED}" srcOrd="0" destOrd="0" presId="urn:microsoft.com/office/officeart/2005/8/layout/process2"/>
    <dgm:cxn modelId="{3FABF2CB-34B2-4D7E-9AD1-C0728AA4C314}" type="presParOf" srcId="{86E8E5AD-3AD4-4368-AEFE-8317F928B7BC}" destId="{9426A64B-55B8-4FA7-A2E2-48C0638319AD}" srcOrd="0" destOrd="0" presId="urn:microsoft.com/office/officeart/2005/8/layout/process2"/>
    <dgm:cxn modelId="{C2E72709-2CD0-4BFB-A710-3D89797425AF}" type="presParOf" srcId="{86E8E5AD-3AD4-4368-AEFE-8317F928B7BC}" destId="{35098CCF-382F-4FFE-B4A5-122137015193}" srcOrd="1" destOrd="0" presId="urn:microsoft.com/office/officeart/2005/8/layout/process2"/>
    <dgm:cxn modelId="{B1601568-997A-43F2-8812-7BEF7971C2F0}" type="presParOf" srcId="{35098CCF-382F-4FFE-B4A5-122137015193}" destId="{B2C74287-F86A-4DB3-8A77-0AD4648EB027}" srcOrd="0" destOrd="0" presId="urn:microsoft.com/office/officeart/2005/8/layout/process2"/>
    <dgm:cxn modelId="{3AC8FFF0-DA04-4CB4-857C-668F6E739523}" type="presParOf" srcId="{86E8E5AD-3AD4-4368-AEFE-8317F928B7BC}" destId="{A5D209A3-40BC-4609-848D-6DE2B7940CE8}" srcOrd="2" destOrd="0" presId="urn:microsoft.com/office/officeart/2005/8/layout/process2"/>
    <dgm:cxn modelId="{CF83142F-6B67-4635-A83D-C1C334B26056}" type="presParOf" srcId="{86E8E5AD-3AD4-4368-AEFE-8317F928B7BC}" destId="{F6AA0658-51AF-4DFF-95D6-C1CAB3A548EA}" srcOrd="3" destOrd="0" presId="urn:microsoft.com/office/officeart/2005/8/layout/process2"/>
    <dgm:cxn modelId="{2DBB07FB-090E-464E-A0E5-62562B814434}" type="presParOf" srcId="{F6AA0658-51AF-4DFF-95D6-C1CAB3A548EA}" destId="{17095107-D008-447A-93A1-B397DCF1A244}" srcOrd="0" destOrd="0" presId="urn:microsoft.com/office/officeart/2005/8/layout/process2"/>
    <dgm:cxn modelId="{A52CC1C0-4CD6-4B18-9CD1-8A704D6C0D37}" type="presParOf" srcId="{86E8E5AD-3AD4-4368-AEFE-8317F928B7BC}" destId="{82DAF315-AF0C-4C30-AD87-9670DCDB8F35}" srcOrd="4" destOrd="0" presId="urn:microsoft.com/office/officeart/2005/8/layout/process2"/>
    <dgm:cxn modelId="{416F7C2C-2316-42FE-9F5E-BDD296D061A2}" type="presParOf" srcId="{86E8E5AD-3AD4-4368-AEFE-8317F928B7BC}" destId="{34BA8119-C706-436E-88F5-E1D956DC47D9}" srcOrd="5" destOrd="0" presId="urn:microsoft.com/office/officeart/2005/8/layout/process2"/>
    <dgm:cxn modelId="{318732A1-EADC-45B7-8026-CD425BB82D5B}" type="presParOf" srcId="{34BA8119-C706-436E-88F5-E1D956DC47D9}" destId="{FC65FE22-EA00-4F78-A03C-5392821CCFBD}" srcOrd="0" destOrd="0" presId="urn:microsoft.com/office/officeart/2005/8/layout/process2"/>
    <dgm:cxn modelId="{18AD9B29-FE6E-498F-A606-803C85104C41}" type="presParOf" srcId="{86E8E5AD-3AD4-4368-AEFE-8317F928B7BC}" destId="{81EB05FB-A881-4EF4-B5AB-BDFE5D8E562E}" srcOrd="6" destOrd="0" presId="urn:microsoft.com/office/officeart/2005/8/layout/process2"/>
    <dgm:cxn modelId="{6CCB4BC0-146C-4919-B350-689D7C15D714}" type="presParOf" srcId="{86E8E5AD-3AD4-4368-AEFE-8317F928B7BC}" destId="{9C7A6E41-209D-46D5-A4B6-1EA17D1B0EED}" srcOrd="7" destOrd="0" presId="urn:microsoft.com/office/officeart/2005/8/layout/process2"/>
    <dgm:cxn modelId="{F013FB6F-A2A8-4A76-9CAA-8815CC5D1628}" type="presParOf" srcId="{9C7A6E41-209D-46D5-A4B6-1EA17D1B0EED}" destId="{8288F4B9-3DF2-48D1-9480-1F9AF37C7737}" srcOrd="0" destOrd="0" presId="urn:microsoft.com/office/officeart/2005/8/layout/process2"/>
    <dgm:cxn modelId="{2F567FF1-8337-45CC-82C2-26F3B116C3FB}" type="presParOf" srcId="{86E8E5AD-3AD4-4368-AEFE-8317F928B7BC}" destId="{5F8D18A8-F848-4B98-ACDD-D2B31AB7F849}" srcOrd="8" destOrd="0" presId="urn:microsoft.com/office/officeart/2005/8/layout/process2"/>
    <dgm:cxn modelId="{29B018DE-2023-46C3-BEDF-577551F172B3}" type="presParOf" srcId="{86E8E5AD-3AD4-4368-AEFE-8317F928B7BC}" destId="{7EC6FC09-0E7A-4A7B-9923-27B85321F02F}" srcOrd="9" destOrd="0" presId="urn:microsoft.com/office/officeart/2005/8/layout/process2"/>
    <dgm:cxn modelId="{8F95BCCE-D7BD-457F-969D-E9660379A8F1}" type="presParOf" srcId="{7EC6FC09-0E7A-4A7B-9923-27B85321F02F}" destId="{ACB90824-A7B9-4A6F-AE1D-C3AC02749265}" srcOrd="0" destOrd="0" presId="urn:microsoft.com/office/officeart/2005/8/layout/process2"/>
    <dgm:cxn modelId="{516B94DF-FA9B-4373-8299-99C6209CFAC6}" type="presParOf" srcId="{86E8E5AD-3AD4-4368-AEFE-8317F928B7BC}" destId="{67595541-6738-4A50-956A-88AD266BB253}" srcOrd="10" destOrd="0" presId="urn:microsoft.com/office/officeart/2005/8/layout/process2"/>
    <dgm:cxn modelId="{E96DFC04-FC0F-4E2E-BFFE-A17D10C4871D}" type="presParOf" srcId="{86E8E5AD-3AD4-4368-AEFE-8317F928B7BC}" destId="{CA6FF9CA-97E9-4714-9B92-E91854E84754}" srcOrd="11" destOrd="0" presId="urn:microsoft.com/office/officeart/2005/8/layout/process2"/>
    <dgm:cxn modelId="{B05FDA5C-A4AC-4A68-9B7B-4864F0557CB7}" type="presParOf" srcId="{CA6FF9CA-97E9-4714-9B92-E91854E84754}" destId="{067C6104-2AD2-43C2-A06C-53E6D02D8EBB}" srcOrd="0" destOrd="0" presId="urn:microsoft.com/office/officeart/2005/8/layout/process2"/>
    <dgm:cxn modelId="{0CFD63BE-62F3-448B-AA8E-AE0739C18613}" type="presParOf" srcId="{86E8E5AD-3AD4-4368-AEFE-8317F928B7BC}" destId="{F534F469-58CB-40B9-855C-90770ACB4158}"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218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76583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626523"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- 15</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286544" cy="5098438"/>
          </a:xfrm>
        </p:spPr>
        <p:txBody>
          <a:bodyPr>
            <a:normAutofit/>
          </a:bodyPr>
          <a:lstStyle/>
          <a:p>
            <a:r>
              <a:rPr lang="zh-TW" altLang="en-US" sz="2000" dirty="0" smtClean="0"/>
              <a:t>緊急事件發生後的應變與復原固然重要，但更應採取事先的預防控制手段來避免事故或降低衝擊。相較於資訊安全的風險防禦措施，緊急應變計畫裡的預防控制更針對緊急的、摧毀性的事件。</a:t>
            </a:r>
            <a:endParaRPr lang="en-US" altLang="zh-TW" sz="2000" dirty="0" smtClean="0"/>
          </a:p>
          <a:p>
            <a:r>
              <a:rPr lang="zh-TW" altLang="en-US" sz="2000" dirty="0" smtClean="0"/>
              <a:t>預防控制可以做的很多，應依據組織的 </a:t>
            </a:r>
            <a:r>
              <a:rPr lang="en-US" altLang="zh-TW" sz="2000" dirty="0" smtClean="0"/>
              <a:t>BIA </a:t>
            </a:r>
            <a:r>
              <a:rPr lang="zh-TW" altLang="en-US" sz="2000" dirty="0" smtClean="0"/>
              <a:t>做規劃。以下是 </a:t>
            </a:r>
            <a:r>
              <a:rPr lang="en-US" altLang="zh-TW" sz="2000" dirty="0" smtClean="0"/>
              <a:t>NIST SP800-34</a:t>
            </a:r>
            <a:r>
              <a:rPr lang="zh-TW" altLang="en-US" sz="2000" dirty="0" smtClean="0"/>
              <a:t> 建議的一些項目，可做參考。</a:t>
            </a:r>
            <a:endParaRPr lang="en-US" altLang="zh-TW" sz="2000" dirty="0" smtClean="0"/>
          </a:p>
          <a:p>
            <a:pPr lvl="1"/>
            <a:r>
              <a:rPr lang="zh-TW" altLang="en-US" sz="1800" dirty="0" smtClean="0"/>
              <a:t>適當的裝置不斷電系統</a:t>
            </a:r>
            <a:r>
              <a:rPr lang="en-US" altLang="zh-TW" sz="1800" dirty="0" smtClean="0"/>
              <a:t> (UPS)</a:t>
            </a:r>
            <a:r>
              <a:rPr lang="zh-TW" altLang="en-US" sz="1800" dirty="0" smtClean="0"/>
              <a:t> 提供短時間的備援電力。</a:t>
            </a:r>
            <a:endParaRPr lang="en-US" altLang="zh-TW" sz="1800" dirty="0" smtClean="0"/>
          </a:p>
          <a:p>
            <a:pPr lvl="1"/>
            <a:r>
              <a:rPr lang="zh-TW" altLang="en-US" sz="1800" dirty="0" smtClean="0"/>
              <a:t>準備汽油或柴油發電機提供長時間的備援電力。</a:t>
            </a:r>
            <a:endParaRPr lang="en-US" altLang="zh-TW" sz="1800" dirty="0" smtClean="0"/>
          </a:p>
          <a:p>
            <a:pPr lvl="1"/>
            <a:r>
              <a:rPr lang="zh-TW" altLang="en-US" sz="1800" dirty="0" smtClean="0"/>
              <a:t>冷氣系統要比需要的更多、更強，以容忍偶發的故障。</a:t>
            </a:r>
            <a:endParaRPr lang="en-US" altLang="zh-TW" sz="1800" dirty="0" smtClean="0"/>
          </a:p>
          <a:p>
            <a:pPr lvl="1"/>
            <a:r>
              <a:rPr lang="zh-TW" altLang="en-US" sz="1800" dirty="0" smtClean="0"/>
              <a:t>充分的滅火設備。</a:t>
            </a:r>
            <a:endParaRPr lang="en-US" altLang="zh-TW" sz="1800" dirty="0" smtClean="0"/>
          </a:p>
          <a:p>
            <a:pPr lvl="1"/>
            <a:r>
              <a:rPr lang="zh-TW" altLang="en-US" sz="1800" dirty="0" smtClean="0"/>
              <a:t>裝置火焰及煙幕感應器。</a:t>
            </a:r>
            <a:endParaRPr lang="en-US" altLang="zh-TW" sz="1800" dirty="0" smtClean="0"/>
          </a:p>
        </p:txBody>
      </p:sp>
      <p:sp>
        <p:nvSpPr>
          <p:cNvPr id="3" name="標題 2"/>
          <p:cNvSpPr>
            <a:spLocks noGrp="1"/>
          </p:cNvSpPr>
          <p:nvPr>
            <p:ph type="title"/>
          </p:nvPr>
        </p:nvSpPr>
        <p:spPr/>
        <p:txBody>
          <a:bodyPr>
            <a:normAutofit/>
          </a:bodyPr>
          <a:lstStyle/>
          <a:p>
            <a:pPr lvl="0"/>
            <a:r>
              <a:rPr lang="zh-TW" altLang="en-US" dirty="0" smtClean="0"/>
              <a:t>識別預防控制 </a:t>
            </a:r>
            <a:r>
              <a:rPr lang="en-US" altLang="zh-TW" dirty="0" smtClean="0"/>
              <a:t>(I)</a:t>
            </a:r>
            <a:endParaRPr lang="zh-TW" altLang="en-US" dirty="0"/>
          </a:p>
        </p:txBody>
      </p:sp>
      <p:graphicFrame>
        <p:nvGraphicFramePr>
          <p:cNvPr id="4" name="內容版面配置區 3"/>
          <p:cNvGraphicFramePr>
            <a:graphicFrameLocks/>
          </p:cNvGraphicFramePr>
          <p:nvPr/>
        </p:nvGraphicFramePr>
        <p:xfrm>
          <a:off x="6858016" y="1285860"/>
          <a:ext cx="164307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字方塊 4"/>
          <p:cNvSpPr txBox="1"/>
          <p:nvPr/>
        </p:nvSpPr>
        <p:spPr>
          <a:xfrm>
            <a:off x="5475281" y="6000768"/>
            <a:ext cx="954107" cy="400110"/>
          </a:xfrm>
          <a:prstGeom prst="rect">
            <a:avLst/>
          </a:prstGeom>
          <a:noFill/>
        </p:spPr>
        <p:txBody>
          <a:bodyPr wrap="square" rtlCol="0">
            <a:spAutoFit/>
          </a:bodyPr>
          <a:lstStyle/>
          <a:p>
            <a:r>
              <a:rPr lang="zh-TW" altLang="en-US" sz="2000" b="1" dirty="0" smtClean="0"/>
              <a:t>後頁續</a:t>
            </a:r>
            <a:endParaRPr lang="zh-TW" altLang="en-US" sz="2000" b="1"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143668" cy="5098438"/>
          </a:xfrm>
        </p:spPr>
        <p:txBody>
          <a:bodyPr>
            <a:normAutofit/>
          </a:bodyPr>
          <a:lstStyle/>
          <a:p>
            <a:pPr lvl="1"/>
            <a:r>
              <a:rPr lang="zh-TW" altLang="en-US" sz="1800" dirty="0" smtClean="0"/>
              <a:t>在電腦機房的天花板及地板裝置滲水、淹水感應器。</a:t>
            </a:r>
            <a:endParaRPr lang="en-US" altLang="zh-TW" sz="1800" dirty="0" smtClean="0"/>
          </a:p>
          <a:p>
            <a:pPr lvl="1"/>
            <a:r>
              <a:rPr lang="zh-TW" altLang="en-US" sz="1800" dirty="0" smtClean="0"/>
              <a:t>電腦設備上可以覆蓋塑膠布或上油帆布以防護屋頂漏水造成的損失。</a:t>
            </a:r>
            <a:endParaRPr lang="en-US" altLang="zh-TW" sz="1800" dirty="0" smtClean="0"/>
          </a:p>
          <a:p>
            <a:pPr lvl="1"/>
            <a:r>
              <a:rPr lang="zh-TW" altLang="en-US" sz="1800" dirty="0" smtClean="0"/>
              <a:t>備份磁帶、磁碟等媒體以及重要紙本記錄應置於抗熱、防水的容器中。</a:t>
            </a:r>
            <a:endParaRPr lang="en-US" altLang="zh-TW" sz="1800" dirty="0" smtClean="0"/>
          </a:p>
          <a:p>
            <a:pPr lvl="1"/>
            <a:r>
              <a:rPr lang="zh-TW" altLang="en-US" sz="1800" dirty="0" smtClean="0"/>
              <a:t>應有緊急總開關可以關閉系統。</a:t>
            </a:r>
            <a:endParaRPr lang="en-US" altLang="zh-TW" sz="1800" dirty="0" smtClean="0"/>
          </a:p>
          <a:p>
            <a:pPr lvl="1"/>
            <a:r>
              <a:rPr lang="zh-TW" altLang="en-US" sz="1800" dirty="0" smtClean="0"/>
              <a:t>備份磁帶、磁碟等媒體、重要紙本記錄、以及系統文件應做異地存放。</a:t>
            </a:r>
            <a:endParaRPr lang="en-US" altLang="zh-TW" sz="1800" dirty="0" smtClean="0"/>
          </a:p>
          <a:p>
            <a:pPr lvl="1"/>
            <a:r>
              <a:rPr lang="zh-TW" altLang="en-US" sz="1800" dirty="0" smtClean="0"/>
              <a:t>建置技術性的安全控制，例如加密金鑰管理與存取控制等。</a:t>
            </a:r>
            <a:endParaRPr lang="en-US" altLang="zh-TW" sz="1800" dirty="0" smtClean="0"/>
          </a:p>
          <a:p>
            <a:pPr lvl="1"/>
            <a:r>
              <a:rPr lang="zh-TW" altLang="en-US" sz="1800" dirty="0" smtClean="0"/>
              <a:t>經常且有紀律的備份。</a:t>
            </a:r>
            <a:endParaRPr lang="en-US" altLang="zh-TW" sz="1800" dirty="0" smtClean="0"/>
          </a:p>
        </p:txBody>
      </p:sp>
      <p:sp>
        <p:nvSpPr>
          <p:cNvPr id="3" name="標題 2"/>
          <p:cNvSpPr>
            <a:spLocks noGrp="1"/>
          </p:cNvSpPr>
          <p:nvPr>
            <p:ph type="title"/>
          </p:nvPr>
        </p:nvSpPr>
        <p:spPr/>
        <p:txBody>
          <a:bodyPr/>
          <a:lstStyle/>
          <a:p>
            <a:r>
              <a:rPr lang="zh-TW" altLang="en-US" dirty="0" smtClean="0"/>
              <a:t>識別預防控制 </a:t>
            </a:r>
            <a:r>
              <a:rPr lang="en-US" altLang="zh-TW" dirty="0" smtClean="0"/>
              <a:t>(II)</a:t>
            </a:r>
            <a:endParaRPr lang="zh-TW" altLang="en-US" dirty="0"/>
          </a:p>
        </p:txBody>
      </p:sp>
      <p:pic>
        <p:nvPicPr>
          <p:cNvPr id="1029" name="Picture 5"/>
          <p:cNvPicPr>
            <a:picLocks noChangeAspect="1" noChangeArrowheads="1"/>
          </p:cNvPicPr>
          <p:nvPr/>
        </p:nvPicPr>
        <p:blipFill>
          <a:blip r:embed="rId2" cstate="print"/>
          <a:srcRect/>
          <a:stretch>
            <a:fillRect/>
          </a:stretch>
        </p:blipFill>
        <p:spPr bwMode="auto">
          <a:xfrm>
            <a:off x="6772302" y="3500438"/>
            <a:ext cx="1657350" cy="1571625"/>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357982" cy="5500702"/>
          </a:xfrm>
        </p:spPr>
        <p:txBody>
          <a:bodyPr>
            <a:normAutofit/>
          </a:bodyPr>
          <a:lstStyle/>
          <a:p>
            <a:pPr>
              <a:spcBef>
                <a:spcPts val="600"/>
              </a:spcBef>
            </a:pPr>
            <a:r>
              <a:rPr lang="zh-TW" altLang="en-US" sz="2000" dirty="0" smtClean="0"/>
              <a:t>復原策略</a:t>
            </a:r>
            <a:r>
              <a:rPr lang="en-US" altLang="zh-TW" sz="2000" dirty="0" smtClean="0"/>
              <a:t> (recovery strategies) </a:t>
            </a:r>
            <a:r>
              <a:rPr lang="zh-TW" altLang="en-US" sz="2000" dirty="0" smtClean="0"/>
              <a:t>讓資訊服務在災後能快速、有效的恢復。訂定復原策略 應多考慮各種選擇，包括成本、允許的中斷時間、安全、與企業需求等。</a:t>
            </a:r>
            <a:endParaRPr lang="en-US" altLang="zh-TW" sz="2000" dirty="0" smtClean="0"/>
          </a:p>
          <a:p>
            <a:pPr>
              <a:spcBef>
                <a:spcPts val="600"/>
              </a:spcBef>
            </a:pPr>
            <a:r>
              <a:rPr lang="zh-TW" altLang="en-US" sz="2000" dirty="0" smtClean="0"/>
              <a:t>復原策略應該針對 </a:t>
            </a:r>
            <a:r>
              <a:rPr lang="en-US" altLang="zh-TW" sz="2000" dirty="0" smtClean="0"/>
              <a:t>BIA </a:t>
            </a:r>
            <a:r>
              <a:rPr lang="zh-TW" altLang="en-US" sz="2000" dirty="0" smtClean="0"/>
              <a:t>所分析的潛在衝擊，同時要在設計階段就整合進系統架構中。</a:t>
            </a:r>
            <a:endParaRPr lang="en-US" altLang="zh-TW" sz="2000" dirty="0" smtClean="0"/>
          </a:p>
          <a:p>
            <a:pPr>
              <a:spcBef>
                <a:spcPts val="600"/>
              </a:spcBef>
            </a:pPr>
            <a:r>
              <a:rPr lang="zh-TW" altLang="en-US" sz="2000" dirty="0" smtClean="0"/>
              <a:t>有很多的復原方法可供選擇，會在後面幾頁詳細討論。這些方法包括：</a:t>
            </a:r>
            <a:endParaRPr lang="en-US" altLang="zh-TW" sz="2000" dirty="0" smtClean="0"/>
          </a:p>
          <a:p>
            <a:pPr lvl="1">
              <a:spcBef>
                <a:spcPts val="600"/>
              </a:spcBef>
            </a:pPr>
            <a:r>
              <a:rPr lang="zh-TW" altLang="en-US" sz="1800" dirty="0" smtClean="0"/>
              <a:t>與提供熱備援、暖備援、及冷備援廠商簽約，建立異地復原的能力。</a:t>
            </a:r>
            <a:endParaRPr lang="en-US" altLang="zh-TW" sz="1800" dirty="0" smtClean="0"/>
          </a:p>
          <a:p>
            <a:pPr lvl="1">
              <a:spcBef>
                <a:spcPts val="600"/>
              </a:spcBef>
            </a:pPr>
            <a:r>
              <a:rPr lang="zh-TW" altLang="en-US" sz="1800" dirty="0" smtClean="0"/>
              <a:t>使用 </a:t>
            </a:r>
            <a:r>
              <a:rPr lang="en-US" altLang="zh-TW" sz="1800" dirty="0" smtClean="0"/>
              <a:t>RAID</a:t>
            </a:r>
            <a:r>
              <a:rPr lang="zh-TW" altLang="en-US" sz="1800" dirty="0" smtClean="0"/>
              <a:t>、</a:t>
            </a:r>
            <a:r>
              <a:rPr lang="en-US" altLang="zh-TW" sz="1800" dirty="0" smtClean="0"/>
              <a:t>UPS</a:t>
            </a:r>
            <a:r>
              <a:rPr lang="zh-TW" altLang="en-US" sz="1800" dirty="0" smtClean="0"/>
              <a:t>、與故障復原 </a:t>
            </a:r>
            <a:r>
              <a:rPr lang="en-US" altLang="zh-TW" sz="1800" dirty="0" smtClean="0"/>
              <a:t>(failover)</a:t>
            </a:r>
            <a:r>
              <a:rPr lang="zh-TW" altLang="en-US" sz="1800" dirty="0" smtClean="0"/>
              <a:t> 等科技來提升系統之可復原性。</a:t>
            </a:r>
            <a:endParaRPr lang="en-US" altLang="zh-TW" sz="1800" dirty="0" smtClean="0"/>
          </a:p>
          <a:p>
            <a:pPr lvl="1">
              <a:spcBef>
                <a:spcPts val="600"/>
              </a:spcBef>
            </a:pPr>
            <a:r>
              <a:rPr lang="zh-TW" altLang="en-US" sz="1800" dirty="0" smtClean="0"/>
              <a:t>與設備供應商簽定長期服務合約，在災難時可以得到最好的支援。</a:t>
            </a:r>
            <a:endParaRPr lang="en-US" altLang="zh-TW" sz="1800" dirty="0" smtClean="0"/>
          </a:p>
        </p:txBody>
      </p:sp>
      <p:sp>
        <p:nvSpPr>
          <p:cNvPr id="3" name="標題 2"/>
          <p:cNvSpPr>
            <a:spLocks noGrp="1"/>
          </p:cNvSpPr>
          <p:nvPr>
            <p:ph type="title"/>
          </p:nvPr>
        </p:nvSpPr>
        <p:spPr/>
        <p:txBody>
          <a:bodyPr>
            <a:normAutofit/>
          </a:bodyPr>
          <a:lstStyle/>
          <a:p>
            <a:pPr lvl="0"/>
            <a:r>
              <a:rPr lang="zh-TW" altLang="en-US" dirty="0" smtClean="0"/>
              <a:t>訂定復原策略</a:t>
            </a:r>
            <a:endParaRPr lang="zh-TW" altLang="en-US" dirty="0"/>
          </a:p>
        </p:txBody>
      </p:sp>
      <p:graphicFrame>
        <p:nvGraphicFramePr>
          <p:cNvPr id="4" name="內容版面配置區 3"/>
          <p:cNvGraphicFramePr>
            <a:graphicFrameLocks/>
          </p:cNvGraphicFramePr>
          <p:nvPr/>
        </p:nvGraphicFramePr>
        <p:xfrm>
          <a:off x="6858016" y="1285860"/>
          <a:ext cx="164307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030696" cy="5500702"/>
          </a:xfrm>
        </p:spPr>
        <p:txBody>
          <a:bodyPr>
            <a:normAutofit/>
          </a:bodyPr>
          <a:lstStyle/>
          <a:p>
            <a:pPr>
              <a:spcBef>
                <a:spcPts val="1200"/>
              </a:spcBef>
            </a:pPr>
            <a:r>
              <a:rPr lang="zh-TW" altLang="en-US" sz="2000" u="sng" dirty="0" smtClean="0"/>
              <a:t>冷備援</a:t>
            </a:r>
            <a:r>
              <a:rPr lang="en-US" altLang="zh-TW" sz="2000" u="sng" dirty="0" smtClean="0"/>
              <a:t> (cold sites)</a:t>
            </a:r>
            <a:r>
              <a:rPr lang="zh-TW" altLang="en-US" sz="2000" dirty="0" smtClean="0"/>
              <a:t>：具備足夠的基礎設施，如機房、水、電、及辦公室空間；但是沒有軟硬體設備或電話、傳真等辦公設備。受災害衝擊的單位進駐後才重新建立系統，需要數周的時間復原資訊服務。</a:t>
            </a:r>
            <a:endParaRPr lang="en-US" altLang="zh-TW" sz="2000" dirty="0" smtClean="0"/>
          </a:p>
          <a:p>
            <a:pPr>
              <a:spcBef>
                <a:spcPts val="1200"/>
              </a:spcBef>
            </a:pPr>
            <a:r>
              <a:rPr lang="zh-TW" altLang="en-US" sz="2000" u="sng" dirty="0" smtClean="0"/>
              <a:t>暖備援 </a:t>
            </a:r>
            <a:r>
              <a:rPr lang="en-US" altLang="zh-TW" sz="2000" u="sng" dirty="0" smtClean="0"/>
              <a:t>(warm sites)</a:t>
            </a:r>
            <a:r>
              <a:rPr lang="zh-TW" altLang="en-US" sz="2000" dirty="0" smtClean="0"/>
              <a:t>：有部分資訊與辦公室設備；平時這個地點及設備可能做為它用，當緊急應變計畫啟動，受災害衝擊的單位進駐後，會在現有設備上重建系統，需要幾天到數周的時間復原資訊服務。</a:t>
            </a:r>
            <a:endParaRPr lang="en-US" altLang="zh-TW" sz="2000" dirty="0" smtClean="0"/>
          </a:p>
          <a:p>
            <a:pPr>
              <a:spcBef>
                <a:spcPts val="1200"/>
              </a:spcBef>
            </a:pPr>
            <a:r>
              <a:rPr lang="zh-TW" altLang="en-US" sz="2000" u="sng" dirty="0" smtClean="0"/>
              <a:t>熱備援 </a:t>
            </a:r>
            <a:r>
              <a:rPr lang="en-US" altLang="zh-TW" sz="2000" u="sng" dirty="0" smtClean="0"/>
              <a:t>(hot sites)</a:t>
            </a:r>
            <a:r>
              <a:rPr lang="zh-TW" altLang="en-US" sz="2000" dirty="0" smtClean="0"/>
              <a:t>：隨時軟硬體及人員準備妥當，一旦緊急應變計畫啟動，可在幾小時內復原資訊服務。</a:t>
            </a:r>
            <a:endParaRPr lang="en-US" altLang="zh-TW" sz="2000" dirty="0" smtClean="0"/>
          </a:p>
          <a:p>
            <a:pPr>
              <a:spcBef>
                <a:spcPts val="1200"/>
              </a:spcBef>
            </a:pPr>
            <a:r>
              <a:rPr lang="zh-TW" altLang="en-US" sz="2000" u="sng" dirty="0" smtClean="0"/>
              <a:t>全備援 </a:t>
            </a:r>
            <a:r>
              <a:rPr lang="en-US" altLang="zh-TW" sz="2000" u="sng" dirty="0" smtClean="0"/>
              <a:t>(mirrored sites)</a:t>
            </a:r>
            <a:r>
              <a:rPr lang="zh-TW" altLang="en-US" sz="2000" dirty="0" smtClean="0"/>
              <a:t>：平時就與主機房完全同步備援，系統完全相同且資訊即時備份。一旦主機房服務中斷，備援系統立即啟動。</a:t>
            </a:r>
            <a:endParaRPr lang="en-US" altLang="zh-TW" sz="2000" dirty="0" smtClean="0"/>
          </a:p>
        </p:txBody>
      </p:sp>
      <p:sp>
        <p:nvSpPr>
          <p:cNvPr id="3" name="標題 2"/>
          <p:cNvSpPr>
            <a:spLocks noGrp="1"/>
          </p:cNvSpPr>
          <p:nvPr>
            <p:ph type="title"/>
          </p:nvPr>
        </p:nvSpPr>
        <p:spPr/>
        <p:txBody>
          <a:bodyPr/>
          <a:lstStyle/>
          <a:p>
            <a:r>
              <a:rPr lang="zh-TW" altLang="en-US" dirty="0" smtClean="0"/>
              <a:t>異地備援</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357982" cy="5643602"/>
          </a:xfrm>
        </p:spPr>
        <p:txBody>
          <a:bodyPr>
            <a:normAutofit/>
          </a:bodyPr>
          <a:lstStyle/>
          <a:p>
            <a:pPr>
              <a:spcBef>
                <a:spcPts val="1200"/>
              </a:spcBef>
            </a:pPr>
            <a:r>
              <a:rPr lang="zh-TW" altLang="en-US" sz="2000" dirty="0" smtClean="0"/>
              <a:t>通知與啟動階段</a:t>
            </a:r>
            <a:r>
              <a:rPr lang="en-US" altLang="zh-TW" sz="2000" dirty="0" smtClean="0"/>
              <a:t> (notification/ activation phase)</a:t>
            </a:r>
            <a:r>
              <a:rPr lang="zh-TW" altLang="en-US" sz="2000" dirty="0" smtClean="0"/>
              <a:t>：當災難發生時應按程序通知上級和相關人員；經過損失評估後若有必要，就可以依照程序啟動緊急應變計畫。</a:t>
            </a:r>
            <a:endParaRPr lang="en-US" altLang="zh-TW" sz="2000" dirty="0" smtClean="0"/>
          </a:p>
          <a:p>
            <a:pPr>
              <a:spcBef>
                <a:spcPts val="1200"/>
              </a:spcBef>
            </a:pPr>
            <a:r>
              <a:rPr lang="zh-TW" altLang="en-US" sz="2000" dirty="0" smtClean="0"/>
              <a:t>復原階段 </a:t>
            </a:r>
            <a:r>
              <a:rPr lang="en-US" altLang="zh-TW" sz="2000" dirty="0" smtClean="0"/>
              <a:t>(recovery phase)</a:t>
            </a:r>
            <a:r>
              <a:rPr lang="zh-TW" altLang="en-US" sz="2000" dirty="0" smtClean="0"/>
              <a:t>：災難發生後，短期的重點是如何快速地復原資訊服務；這一階段說明復原活動的順序與標準作業程序。例如一家在台北的公司因淹水導致機房被毀，復原階段指導如何在二十四小時內啟動位於桃園的備援設備。</a:t>
            </a:r>
            <a:endParaRPr lang="en-US" altLang="zh-TW" sz="2000" dirty="0" smtClean="0"/>
          </a:p>
          <a:p>
            <a:pPr>
              <a:spcBef>
                <a:spcPts val="1200"/>
              </a:spcBef>
            </a:pPr>
            <a:r>
              <a:rPr lang="zh-TW" altLang="en-US" sz="2000" dirty="0" smtClean="0"/>
              <a:t>重建階段 </a:t>
            </a:r>
            <a:r>
              <a:rPr lang="en-US" altLang="zh-TW" sz="2000" dirty="0" smtClean="0"/>
              <a:t>(reconstitution phase)</a:t>
            </a:r>
            <a:r>
              <a:rPr lang="zh-TW" altLang="en-US" sz="2000" dirty="0" smtClean="0"/>
              <a:t>：災難結束後就要重建原地點，當系統重裝或修復並通過測試後，就可以停止備援系統並結束緊急應變計畫。以上述的例子，重建階段指導該公司如何在大水退去後重建台北主機房。</a:t>
            </a:r>
            <a:endParaRPr lang="en-US" altLang="zh-TW" sz="2000" dirty="0" smtClean="0"/>
          </a:p>
        </p:txBody>
      </p:sp>
      <p:sp>
        <p:nvSpPr>
          <p:cNvPr id="3" name="標題 2"/>
          <p:cNvSpPr>
            <a:spLocks noGrp="1"/>
          </p:cNvSpPr>
          <p:nvPr>
            <p:ph type="title"/>
          </p:nvPr>
        </p:nvSpPr>
        <p:spPr/>
        <p:txBody>
          <a:bodyPr>
            <a:normAutofit/>
          </a:bodyPr>
          <a:lstStyle/>
          <a:p>
            <a:pPr lvl="0"/>
            <a:r>
              <a:rPr lang="zh-TW" altLang="en-US" dirty="0" smtClean="0"/>
              <a:t>建立緊急應變計畫</a:t>
            </a:r>
            <a:endParaRPr lang="zh-TW" altLang="en-US" dirty="0"/>
          </a:p>
        </p:txBody>
      </p:sp>
      <p:graphicFrame>
        <p:nvGraphicFramePr>
          <p:cNvPr id="4" name="內容版面配置區 3"/>
          <p:cNvGraphicFramePr>
            <a:graphicFrameLocks/>
          </p:cNvGraphicFramePr>
          <p:nvPr/>
        </p:nvGraphicFramePr>
        <p:xfrm>
          <a:off x="6858016" y="1285860"/>
          <a:ext cx="164307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有的事件發生前會有預報</a:t>
            </a:r>
            <a:r>
              <a:rPr lang="en-US" altLang="zh-TW" sz="2000" dirty="0" smtClean="0"/>
              <a:t> (</a:t>
            </a:r>
            <a:r>
              <a:rPr lang="zh-TW" altLang="en-US" sz="2000" dirty="0" smtClean="0"/>
              <a:t>例如颱風</a:t>
            </a:r>
            <a:r>
              <a:rPr lang="en-US" altLang="zh-TW" sz="2000" dirty="0" smtClean="0"/>
              <a:t>)</a:t>
            </a:r>
            <a:r>
              <a:rPr lang="zh-TW" altLang="en-US" sz="2000" dirty="0" smtClean="0"/>
              <a:t>，有的沒有</a:t>
            </a:r>
            <a:r>
              <a:rPr lang="en-US" altLang="zh-TW" sz="2000" dirty="0" smtClean="0"/>
              <a:t> (</a:t>
            </a:r>
            <a:r>
              <a:rPr lang="zh-TW" altLang="en-US" sz="2000" dirty="0" smtClean="0"/>
              <a:t>例如盜匪侵入</a:t>
            </a:r>
            <a:r>
              <a:rPr lang="en-US" altLang="zh-TW" sz="2000" dirty="0" smtClean="0"/>
              <a:t>)</a:t>
            </a:r>
            <a:r>
              <a:rPr lang="zh-TW" altLang="en-US" sz="2000" dirty="0" smtClean="0"/>
              <a:t>。事件通知程序要因應以上兩種狀況，並且明文載入緊急應變計畫中。</a:t>
            </a:r>
            <a:endParaRPr lang="en-US" altLang="zh-TW" sz="2000" dirty="0" smtClean="0"/>
          </a:p>
          <a:p>
            <a:r>
              <a:rPr lang="zh-TW" altLang="en-US" sz="2000" dirty="0" smtClean="0"/>
              <a:t>程序書應清楚說明在上班時間及下班或例假日如何通知應變人員。</a:t>
            </a:r>
            <a:endParaRPr lang="en-US" altLang="zh-TW" sz="2000" dirty="0" smtClean="0"/>
          </a:p>
          <a:p>
            <a:r>
              <a:rPr lang="zh-TW" altLang="en-US" sz="2000" dirty="0" smtClean="0"/>
              <a:t>快速、有效的事件通知是應變的前提。有時候還來得及阻止災害發生，例如颱風夜漲大水，一家公司立刻堆起沙包，而另一家等到天亮才處理，兩者的損失將不可同日而語。即使來不及阻止災害發生，快速通知與反應也有助於復原速度。</a:t>
            </a:r>
            <a:endParaRPr lang="en-US" altLang="zh-TW" sz="2000" dirty="0" smtClean="0"/>
          </a:p>
          <a:p>
            <a:r>
              <a:rPr lang="zh-TW" altLang="en-US" sz="2000" dirty="0" smtClean="0"/>
              <a:t>「通知樹 </a:t>
            </a:r>
            <a:r>
              <a:rPr lang="en-US" altLang="zh-TW" sz="2000" dirty="0" smtClean="0"/>
              <a:t>(call tree)</a:t>
            </a:r>
            <a:r>
              <a:rPr lang="zh-TW" altLang="en-US" sz="2000" dirty="0" smtClean="0"/>
              <a:t>」是一種常用的事件通知方法。由一個人打電話通知所有人會花太長時間，所以事先將大家結成樹狀組織，接到通知的人負責再通知另外幾個人，可以縮短通知時間。</a:t>
            </a:r>
            <a:endParaRPr lang="en-US" altLang="zh-TW" sz="2000" dirty="0" smtClean="0"/>
          </a:p>
          <a:p>
            <a:r>
              <a:rPr lang="zh-TW" altLang="en-US" sz="2000" dirty="0" smtClean="0"/>
              <a:t>通知的訊息應包括：災害的種類、是否有人員傷亡、資產損失、已採取的措施、以及對後續行動的指示。</a:t>
            </a:r>
            <a:endParaRPr lang="en-US" altLang="zh-TW" sz="2000" dirty="0" smtClean="0"/>
          </a:p>
        </p:txBody>
      </p:sp>
      <p:sp>
        <p:nvSpPr>
          <p:cNvPr id="3" name="標題 2"/>
          <p:cNvSpPr>
            <a:spLocks noGrp="1"/>
          </p:cNvSpPr>
          <p:nvPr>
            <p:ph type="title"/>
          </p:nvPr>
        </p:nvSpPr>
        <p:spPr/>
        <p:txBody>
          <a:bodyPr>
            <a:normAutofit/>
          </a:bodyPr>
          <a:lstStyle/>
          <a:p>
            <a:pPr lvl="0"/>
            <a:r>
              <a:rPr lang="zh-TW" altLang="en-US" dirty="0" smtClean="0"/>
              <a:t>事件通知</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復原階段在緊急應變計畫被啟動後開始，這時組織已完成損失評估、通知相關人員、並已動員各應變小組。</a:t>
            </a:r>
            <a:endParaRPr lang="en-US" altLang="zh-TW" sz="2000" dirty="0" smtClean="0"/>
          </a:p>
          <a:p>
            <a:r>
              <a:rPr lang="zh-TW" altLang="en-US" sz="2000" dirty="0" smtClean="0"/>
              <a:t>復原活動主要在建立暫時的資訊處理能力，修復受損系統，並在原址或異地復原資訊服務能力。</a:t>
            </a:r>
            <a:endParaRPr lang="en-US" altLang="zh-TW" sz="2000" dirty="0" smtClean="0"/>
          </a:p>
          <a:p>
            <a:r>
              <a:rPr lang="zh-TW" altLang="en-US" sz="2000" dirty="0" smtClean="0"/>
              <a:t>復原程序應該逐步的描述每個系統元件的復原順序。例如災害之後若要復原一個區域網路，應該從最重要的伺服器先恢復，最後才處理不重要的元件像是印表機。</a:t>
            </a:r>
            <a:endParaRPr lang="en-US" altLang="zh-TW" sz="2000" dirty="0" smtClean="0"/>
          </a:p>
          <a:p>
            <a:r>
              <a:rPr lang="zh-TW" altLang="en-US" sz="2000" dirty="0" smtClean="0"/>
              <a:t>計劃書要說明什麼狀況需要做異地復原，並且詳細規劃流程。同時要組成特別小組負責運送設備、資料與重要紀錄。</a:t>
            </a:r>
            <a:endParaRPr lang="en-US" altLang="zh-TW" sz="2000" dirty="0" smtClean="0"/>
          </a:p>
          <a:p>
            <a:r>
              <a:rPr lang="zh-TW" altLang="en-US" sz="2000" dirty="0" smtClean="0"/>
              <a:t>緊急應變計劃被使用於重大事故或緊急狀態，因此標準作業程序書需要逐步的清楚描述。不應假設任何人在慌亂中還會有冷靜的判斷力或足夠的推敲思考時間。</a:t>
            </a:r>
            <a:endParaRPr lang="en-US" altLang="zh-TW" sz="2000" dirty="0" smtClean="0"/>
          </a:p>
        </p:txBody>
      </p:sp>
      <p:sp>
        <p:nvSpPr>
          <p:cNvPr id="3" name="標題 2"/>
          <p:cNvSpPr>
            <a:spLocks noGrp="1"/>
          </p:cNvSpPr>
          <p:nvPr>
            <p:ph type="title"/>
          </p:nvPr>
        </p:nvSpPr>
        <p:spPr/>
        <p:txBody>
          <a:bodyPr>
            <a:normAutofit/>
          </a:bodyPr>
          <a:lstStyle/>
          <a:p>
            <a:pPr lvl="0"/>
            <a:r>
              <a:rPr lang="zh-TW" altLang="en-US" dirty="0" smtClean="0"/>
              <a:t>復原階段</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214974" cy="5500702"/>
          </a:xfrm>
        </p:spPr>
        <p:txBody>
          <a:bodyPr>
            <a:normAutofit/>
          </a:bodyPr>
          <a:lstStyle/>
          <a:p>
            <a:pPr>
              <a:spcBef>
                <a:spcPts val="600"/>
              </a:spcBef>
            </a:pPr>
            <a:r>
              <a:rPr lang="zh-TW" altLang="en-US" sz="2000" dirty="0" smtClean="0"/>
              <a:t>災難發生以後應優先通知損失評估小組</a:t>
            </a:r>
            <a:r>
              <a:rPr lang="en-US" altLang="zh-TW" sz="2000" dirty="0" smtClean="0"/>
              <a:t> (Damage Assessment Team)</a:t>
            </a:r>
            <a:r>
              <a:rPr lang="zh-TW" altLang="en-US" sz="2000" dirty="0" smtClean="0"/>
              <a:t>，在評估完系統所受的衝擊之後，再將結果及應採取的措施通知相關部門及個人。</a:t>
            </a:r>
            <a:endParaRPr lang="en-US" altLang="zh-TW" sz="2000" dirty="0" smtClean="0"/>
          </a:p>
          <a:p>
            <a:pPr>
              <a:spcBef>
                <a:spcPts val="600"/>
              </a:spcBef>
            </a:pPr>
            <a:r>
              <a:rPr lang="zh-TW" altLang="en-US" sz="2000" dirty="0" smtClean="0"/>
              <a:t>若損失符合一個或多個啟動條件</a:t>
            </a:r>
            <a:r>
              <a:rPr lang="en-US" altLang="zh-TW" sz="2000" dirty="0" smtClean="0"/>
              <a:t> (activation criteria)</a:t>
            </a:r>
            <a:r>
              <a:rPr lang="zh-TW" altLang="en-US" sz="2000" dirty="0" smtClean="0"/>
              <a:t>，緊急應變協調人或資訊長就該啟動緊急應變計畫。組織可依據以下狀況來訂定啟動條件，並記載於緊急應變計畫文件中。</a:t>
            </a:r>
            <a:endParaRPr lang="en-US" altLang="zh-TW" sz="2000" dirty="0" smtClean="0"/>
          </a:p>
          <a:p>
            <a:pPr lvl="1">
              <a:spcBef>
                <a:spcPts val="600"/>
              </a:spcBef>
            </a:pPr>
            <a:r>
              <a:rPr lang="zh-TW" altLang="en-US" sz="1800" dirty="0" smtClean="0"/>
              <a:t>人員傷亡以及設施的損失程度。</a:t>
            </a:r>
            <a:endParaRPr lang="en-US" altLang="zh-TW" sz="1800" dirty="0" smtClean="0"/>
          </a:p>
          <a:p>
            <a:pPr lvl="1">
              <a:spcBef>
                <a:spcPts val="600"/>
              </a:spcBef>
            </a:pPr>
            <a:r>
              <a:rPr lang="zh-TW" altLang="en-US" sz="1800" dirty="0" smtClean="0"/>
              <a:t>系統遭受損失的程度。</a:t>
            </a:r>
            <a:endParaRPr lang="en-US" altLang="zh-TW" sz="1800" dirty="0" smtClean="0"/>
          </a:p>
          <a:p>
            <a:pPr lvl="1">
              <a:spcBef>
                <a:spcPts val="600"/>
              </a:spcBef>
            </a:pPr>
            <a:r>
              <a:rPr lang="zh-TW" altLang="en-US" sz="1800" dirty="0" smtClean="0"/>
              <a:t>遭受損失的系統對組織運作的重要性。</a:t>
            </a:r>
            <a:endParaRPr lang="en-US" altLang="zh-TW" sz="1800" dirty="0" smtClean="0"/>
          </a:p>
          <a:p>
            <a:pPr lvl="1">
              <a:spcBef>
                <a:spcPts val="600"/>
              </a:spcBef>
            </a:pPr>
            <a:r>
              <a:rPr lang="zh-TW" altLang="en-US" sz="1800" dirty="0" smtClean="0"/>
              <a:t>預計服務中斷的時間長度。</a:t>
            </a:r>
            <a:endParaRPr lang="en-US" altLang="zh-TW" sz="1800" dirty="0" smtClean="0"/>
          </a:p>
        </p:txBody>
      </p:sp>
      <p:sp>
        <p:nvSpPr>
          <p:cNvPr id="3" name="標題 2"/>
          <p:cNvSpPr>
            <a:spLocks noGrp="1"/>
          </p:cNvSpPr>
          <p:nvPr>
            <p:ph type="title"/>
          </p:nvPr>
        </p:nvSpPr>
        <p:spPr/>
        <p:txBody>
          <a:bodyPr>
            <a:normAutofit/>
          </a:bodyPr>
          <a:lstStyle/>
          <a:p>
            <a:pPr lvl="0"/>
            <a:r>
              <a:rPr lang="zh-TW" altLang="en-US" dirty="0" smtClean="0"/>
              <a:t>計畫啟動</a:t>
            </a:r>
            <a:endParaRPr lang="zh-TW" altLang="en-US" dirty="0"/>
          </a:p>
        </p:txBody>
      </p:sp>
      <p:pic>
        <p:nvPicPr>
          <p:cNvPr id="2051" name="Picture 3" descr="C:\Documents and Settings\user\Local Settings\Temporary Internet Files\Content.IE5\0XAZKPI7\MPj02891960000[1].jpg"/>
          <p:cNvPicPr>
            <a:picLocks noChangeAspect="1" noChangeArrowheads="1"/>
          </p:cNvPicPr>
          <p:nvPr/>
        </p:nvPicPr>
        <p:blipFill>
          <a:blip r:embed="rId2" cstate="print"/>
          <a:srcRect/>
          <a:stretch>
            <a:fillRect/>
          </a:stretch>
        </p:blipFill>
        <p:spPr bwMode="auto">
          <a:xfrm>
            <a:off x="5729172" y="2271730"/>
            <a:ext cx="2700480" cy="3514724"/>
          </a:xfrm>
          <a:prstGeom prst="rect">
            <a:avLst/>
          </a:prstGeom>
          <a:noFill/>
        </p:spPr>
      </p:pic>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重建階段是從緊急狀態回復正常狀態，把營運從備援系統轉移回主系統。這個階段應詳細描述以下操作程序：</a:t>
            </a:r>
          </a:p>
          <a:p>
            <a:pPr lvl="1"/>
            <a:r>
              <a:rPr lang="zh-TW" altLang="en-US" sz="1800" dirty="0" smtClean="0"/>
              <a:t>確定恢復正常的基礎建設，如水、電、通訊、環境控制等。</a:t>
            </a:r>
            <a:endParaRPr lang="en-US" altLang="zh-TW" sz="1800" dirty="0" smtClean="0"/>
          </a:p>
          <a:p>
            <a:pPr lvl="1"/>
            <a:r>
              <a:rPr lang="zh-TW" altLang="en-US" sz="1800" dirty="0" smtClean="0"/>
              <a:t>重建主系統的軟、硬體。</a:t>
            </a:r>
            <a:endParaRPr lang="en-US" altLang="zh-TW" sz="1800" dirty="0" smtClean="0"/>
          </a:p>
          <a:p>
            <a:pPr lvl="1"/>
            <a:r>
              <a:rPr lang="zh-TW" altLang="en-US" sz="1800" dirty="0" smtClean="0"/>
              <a:t>建立對外的網路連結。</a:t>
            </a:r>
            <a:endParaRPr lang="en-US" altLang="zh-TW" sz="1800" dirty="0" smtClean="0"/>
          </a:p>
          <a:p>
            <a:pPr lvl="1"/>
            <a:r>
              <a:rPr lang="zh-TW" altLang="en-US" sz="1800" dirty="0" smtClean="0"/>
              <a:t>測試系統運作，確定完全正常。</a:t>
            </a:r>
            <a:endParaRPr lang="en-US" altLang="zh-TW" sz="1800" dirty="0" smtClean="0"/>
          </a:p>
          <a:p>
            <a:pPr lvl="1"/>
            <a:r>
              <a:rPr lang="zh-TW" altLang="en-US" sz="1800" dirty="0" smtClean="0"/>
              <a:t>將緊急應變系統上的資料上載到重建的系統上。</a:t>
            </a:r>
            <a:endParaRPr lang="en-US" altLang="zh-TW" sz="1800" dirty="0" smtClean="0"/>
          </a:p>
          <a:p>
            <a:pPr lvl="1"/>
            <a:r>
              <a:rPr lang="zh-TW" altLang="en-US" sz="1800" dirty="0" smtClean="0"/>
              <a:t>關閉緊急應變系統。</a:t>
            </a:r>
            <a:endParaRPr lang="en-US" altLang="zh-TW" sz="1800" dirty="0" smtClean="0"/>
          </a:p>
          <a:p>
            <a:pPr lvl="1"/>
            <a:r>
              <a:rPr lang="zh-TW" altLang="en-US" sz="1800" dirty="0" smtClean="0"/>
              <a:t>結束緊急應變狀態。</a:t>
            </a:r>
            <a:endParaRPr lang="en-US" altLang="zh-TW" sz="1800" dirty="0" smtClean="0"/>
          </a:p>
          <a:p>
            <a:pPr lvl="1"/>
            <a:r>
              <a:rPr lang="zh-TW" altLang="en-US" sz="1800" dirty="0" smtClean="0"/>
              <a:t>清除或處理緊急應變地點的敏感資訊。</a:t>
            </a:r>
            <a:endParaRPr lang="en-US" altLang="zh-TW" sz="1800" dirty="0" smtClean="0"/>
          </a:p>
          <a:p>
            <a:pPr lvl="1"/>
            <a:r>
              <a:rPr lang="zh-TW" altLang="en-US" sz="1800" dirty="0" smtClean="0"/>
              <a:t>人員回到原先的工作場所。</a:t>
            </a:r>
            <a:endParaRPr lang="en-US" altLang="zh-TW" sz="1800" dirty="0" smtClean="0"/>
          </a:p>
        </p:txBody>
      </p:sp>
      <p:sp>
        <p:nvSpPr>
          <p:cNvPr id="3" name="標題 2"/>
          <p:cNvSpPr>
            <a:spLocks noGrp="1"/>
          </p:cNvSpPr>
          <p:nvPr>
            <p:ph type="title"/>
          </p:nvPr>
        </p:nvSpPr>
        <p:spPr/>
        <p:txBody>
          <a:bodyPr>
            <a:normAutofit/>
          </a:bodyPr>
          <a:lstStyle/>
          <a:p>
            <a:pPr lvl="0"/>
            <a:r>
              <a:rPr lang="zh-TW" altLang="en-US" dirty="0" smtClean="0"/>
              <a:t>重建階段</a:t>
            </a:r>
            <a:endParaRPr lang="zh-TW" altLang="en-US" dirty="0"/>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357982" cy="5500702"/>
          </a:xfrm>
        </p:spPr>
        <p:txBody>
          <a:bodyPr>
            <a:normAutofit/>
          </a:bodyPr>
          <a:lstStyle/>
          <a:p>
            <a:pPr>
              <a:spcBef>
                <a:spcPts val="600"/>
              </a:spcBef>
            </a:pPr>
            <a:r>
              <a:rPr lang="zh-TW" altLang="en-US" sz="2000" dirty="0" smtClean="0"/>
              <a:t>所有員工都應該熟悉緊急應變計畫，參與應變編組的人更要接受訓練了解相關程序。</a:t>
            </a:r>
            <a:endParaRPr lang="en-US" altLang="zh-TW" sz="2000" dirty="0" smtClean="0"/>
          </a:p>
          <a:p>
            <a:pPr>
              <a:spcBef>
                <a:spcPts val="600"/>
              </a:spcBef>
            </a:pPr>
            <a:r>
              <a:rPr lang="zh-TW" altLang="en-US" sz="2000" dirty="0" smtClean="0"/>
              <a:t>緊急應變計畫必須接受測試，可讓計劃不周延之處浮現。組織也要經過實境演練才能評估負責災難復原的員工是否能快速、有效地執行計畫。</a:t>
            </a:r>
            <a:endParaRPr lang="en-US" altLang="zh-TW" sz="2000" dirty="0" smtClean="0"/>
          </a:p>
          <a:p>
            <a:pPr>
              <a:spcBef>
                <a:spcPts val="600"/>
              </a:spcBef>
            </a:pPr>
            <a:r>
              <a:rPr lang="zh-TW" altLang="en-US" sz="2000" dirty="0" smtClean="0"/>
              <a:t>要有一個測試計畫來測試緊急應變計畫，下面的領域應該包括在測試裡：</a:t>
            </a:r>
          </a:p>
          <a:p>
            <a:pPr lvl="1">
              <a:spcBef>
                <a:spcPts val="600"/>
              </a:spcBef>
            </a:pPr>
            <a:r>
              <a:rPr lang="zh-TW" altLang="en-US" sz="1800" dirty="0" smtClean="0"/>
              <a:t>從備份媒體中將系統復原到不同的平台。</a:t>
            </a:r>
            <a:endParaRPr lang="en-US" altLang="zh-TW" sz="1800" dirty="0" smtClean="0"/>
          </a:p>
          <a:p>
            <a:pPr lvl="1">
              <a:spcBef>
                <a:spcPts val="600"/>
              </a:spcBef>
            </a:pPr>
            <a:r>
              <a:rPr lang="zh-TW" altLang="en-US" sz="1800" dirty="0" smtClean="0"/>
              <a:t>各個應變小組間的協調。</a:t>
            </a:r>
            <a:endParaRPr lang="en-US" altLang="zh-TW" sz="1800" dirty="0" smtClean="0"/>
          </a:p>
          <a:p>
            <a:pPr lvl="1">
              <a:spcBef>
                <a:spcPts val="600"/>
              </a:spcBef>
            </a:pPr>
            <a:r>
              <a:rPr lang="zh-TW" altLang="en-US" sz="1800" dirty="0" smtClean="0"/>
              <a:t>組織內部與外部的連絡。</a:t>
            </a:r>
            <a:endParaRPr lang="en-US" altLang="zh-TW" sz="1800" dirty="0" smtClean="0"/>
          </a:p>
          <a:p>
            <a:pPr lvl="1">
              <a:spcBef>
                <a:spcPts val="600"/>
              </a:spcBef>
            </a:pPr>
            <a:r>
              <a:rPr lang="zh-TW" altLang="en-US" sz="1800" dirty="0" smtClean="0"/>
              <a:t>測試系統在不同設備上的效能。</a:t>
            </a:r>
            <a:endParaRPr lang="en-US" altLang="zh-TW" sz="1800" dirty="0" smtClean="0"/>
          </a:p>
          <a:p>
            <a:pPr lvl="1">
              <a:spcBef>
                <a:spcPts val="600"/>
              </a:spcBef>
            </a:pPr>
            <a:r>
              <a:rPr lang="zh-TW" altLang="en-US" sz="1800" dirty="0" smtClean="0"/>
              <a:t>重建正常的運作。</a:t>
            </a:r>
            <a:endParaRPr lang="en-US" altLang="zh-TW" sz="1800" dirty="0" smtClean="0"/>
          </a:p>
          <a:p>
            <a:pPr lvl="1">
              <a:spcBef>
                <a:spcPts val="600"/>
              </a:spcBef>
            </a:pPr>
            <a:r>
              <a:rPr lang="zh-TW" altLang="en-US" sz="1800" dirty="0" smtClean="0"/>
              <a:t>測試災害通知程序。</a:t>
            </a:r>
            <a:r>
              <a:rPr lang="en-US" altLang="zh-TW" sz="1800" dirty="0" smtClean="0"/>
              <a:t> </a:t>
            </a:r>
          </a:p>
        </p:txBody>
      </p:sp>
      <p:sp>
        <p:nvSpPr>
          <p:cNvPr id="3" name="標題 2"/>
          <p:cNvSpPr>
            <a:spLocks noGrp="1"/>
          </p:cNvSpPr>
          <p:nvPr>
            <p:ph type="title"/>
          </p:nvPr>
        </p:nvSpPr>
        <p:spPr/>
        <p:txBody>
          <a:bodyPr/>
          <a:lstStyle/>
          <a:p>
            <a:pPr lvl="0"/>
            <a:r>
              <a:rPr lang="zh-TW" altLang="en-US" dirty="0" smtClean="0"/>
              <a:t>訓練、測試、演練</a:t>
            </a:r>
            <a:endParaRPr lang="zh-TW" altLang="en-US" dirty="0"/>
          </a:p>
        </p:txBody>
      </p:sp>
      <p:graphicFrame>
        <p:nvGraphicFramePr>
          <p:cNvPr id="4" name="內容版面配置區 3"/>
          <p:cNvGraphicFramePr>
            <a:graphicFrameLocks/>
          </p:cNvGraphicFramePr>
          <p:nvPr/>
        </p:nvGraphicFramePr>
        <p:xfrm>
          <a:off x="6858016" y="1285860"/>
          <a:ext cx="164307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緊急應變計畫</a:t>
            </a:r>
            <a:endParaRPr lang="zh-TW" altLang="en-US" dirty="0"/>
          </a:p>
        </p:txBody>
      </p:sp>
      <p:sp>
        <p:nvSpPr>
          <p:cNvPr id="3" name="文字版面配置區 2"/>
          <p:cNvSpPr>
            <a:spLocks noGrp="1"/>
          </p:cNvSpPr>
          <p:nvPr>
            <p:ph type="body" idx="1"/>
          </p:nvPr>
        </p:nvSpPr>
        <p:spPr/>
        <p:txBody>
          <a:bodyPr/>
          <a:lstStyle/>
          <a:p>
            <a:r>
              <a:rPr lang="zh-TW" altLang="en-US" dirty="0" smtClean="0"/>
              <a:t>第四篇 第</a:t>
            </a:r>
            <a:r>
              <a:rPr lang="en-US" altLang="zh-TW" smtClean="0"/>
              <a:t>15</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357982" cy="5500702"/>
          </a:xfrm>
        </p:spPr>
        <p:txBody>
          <a:bodyPr>
            <a:normAutofit/>
          </a:bodyPr>
          <a:lstStyle/>
          <a:p>
            <a:pPr>
              <a:spcBef>
                <a:spcPts val="600"/>
              </a:spcBef>
            </a:pPr>
            <a:r>
              <a:rPr lang="zh-TW" altLang="en-US" sz="2000" dirty="0" smtClean="0"/>
              <a:t>沒人知道災難何時發生，因此緊急應變計畫應該隨時保持完整可用，並正確反映組織的現況與需求。</a:t>
            </a:r>
            <a:endParaRPr lang="en-US" altLang="zh-TW" sz="2000" dirty="0" smtClean="0"/>
          </a:p>
          <a:p>
            <a:pPr>
              <a:spcBef>
                <a:spcPts val="600"/>
              </a:spcBef>
            </a:pPr>
            <a:r>
              <a:rPr lang="zh-TW" altLang="en-US" sz="2000" dirty="0" smtClean="0"/>
              <a:t>為了因應業務需求，資訊系統經常升級或更新。當系統做重大變更時，就必須檢討並更新緊急應變計畫；否則至少一年檢討一次。</a:t>
            </a:r>
            <a:endParaRPr lang="en-US" altLang="zh-TW" sz="2000" dirty="0" smtClean="0"/>
          </a:p>
          <a:p>
            <a:pPr>
              <a:spcBef>
                <a:spcPts val="600"/>
              </a:spcBef>
            </a:pPr>
            <a:r>
              <a:rPr lang="zh-TW" altLang="en-US" sz="2000" dirty="0" smtClean="0"/>
              <a:t>有些資訊則需要隨時更新，像是緊急連絡人資料。</a:t>
            </a:r>
            <a:endParaRPr lang="en-US" altLang="zh-TW" sz="2000" dirty="0" smtClean="0"/>
          </a:p>
          <a:p>
            <a:pPr>
              <a:spcBef>
                <a:spcPts val="600"/>
              </a:spcBef>
            </a:pPr>
            <a:r>
              <a:rPr lang="zh-TW" altLang="en-US" sz="2000" dirty="0" smtClean="0"/>
              <a:t>緊急應變連絡人負責變更緊急應變計畫，每項變更都應做成變更記錄，並通知相關部門與成員。</a:t>
            </a:r>
            <a:endParaRPr lang="en-US" altLang="zh-TW" sz="2000" dirty="0" smtClean="0"/>
          </a:p>
          <a:p>
            <a:pPr>
              <a:spcBef>
                <a:spcPts val="600"/>
              </a:spcBef>
            </a:pPr>
            <a:r>
              <a:rPr lang="zh-TW" altLang="en-US" sz="2000" dirty="0" smtClean="0"/>
              <a:t>有些變更需求較為明顯，例如公司全面導入</a:t>
            </a:r>
            <a:r>
              <a:rPr lang="en-US" altLang="zh-TW" sz="2000" dirty="0" smtClean="0"/>
              <a:t>ERP</a:t>
            </a:r>
            <a:r>
              <a:rPr lang="zh-TW" altLang="en-US" sz="2000" dirty="0" smtClean="0"/>
              <a:t>，自然要為這個新系統更新緊急應變計畫。但有些變更需求要重做業務衝擊分析</a:t>
            </a:r>
            <a:r>
              <a:rPr lang="en-US" altLang="zh-TW" sz="2000" dirty="0" smtClean="0"/>
              <a:t> (BIA) </a:t>
            </a:r>
            <a:r>
              <a:rPr lang="zh-TW" altLang="en-US" sz="2000" dirty="0" smtClean="0"/>
              <a:t>才會被發現；例如選擇網路交易的客戶逐年增加，網路斷線造成的業務衝擊已經超過當初的評估，所以需要變更計畫。</a:t>
            </a:r>
            <a:endParaRPr lang="en-US" altLang="zh-TW" sz="2000" dirty="0" smtClean="0"/>
          </a:p>
        </p:txBody>
      </p:sp>
      <p:sp>
        <p:nvSpPr>
          <p:cNvPr id="3" name="標題 2"/>
          <p:cNvSpPr>
            <a:spLocks noGrp="1"/>
          </p:cNvSpPr>
          <p:nvPr>
            <p:ph type="title"/>
          </p:nvPr>
        </p:nvSpPr>
        <p:spPr/>
        <p:txBody>
          <a:bodyPr>
            <a:normAutofit/>
          </a:bodyPr>
          <a:lstStyle/>
          <a:p>
            <a:pPr lvl="0"/>
            <a:r>
              <a:rPr lang="zh-TW" altLang="en-US" dirty="0" smtClean="0"/>
              <a:t>計畫的維護</a:t>
            </a:r>
            <a:endParaRPr lang="zh-TW" altLang="en-US" dirty="0"/>
          </a:p>
        </p:txBody>
      </p:sp>
      <p:graphicFrame>
        <p:nvGraphicFramePr>
          <p:cNvPr id="4" name="內容版面配置區 3"/>
          <p:cNvGraphicFramePr>
            <a:graphicFrameLocks/>
          </p:cNvGraphicFramePr>
          <p:nvPr/>
        </p:nvGraphicFramePr>
        <p:xfrm>
          <a:off x="6858016" y="1285860"/>
          <a:ext cx="164307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5929354" cy="5098438"/>
          </a:xfrm>
        </p:spPr>
        <p:txBody>
          <a:bodyPr>
            <a:noAutofit/>
          </a:bodyPr>
          <a:lstStyle/>
          <a:p>
            <a:pPr marL="0" indent="0">
              <a:lnSpc>
                <a:spcPct val="110000"/>
              </a:lnSpc>
              <a:buNone/>
            </a:pPr>
            <a:r>
              <a:rPr lang="zh-TW" altLang="en-US" sz="2200" b="1" dirty="0" smtClean="0"/>
              <a:t>汐止東科大火 延燒 </a:t>
            </a:r>
            <a:r>
              <a:rPr lang="en-US" altLang="zh-TW" sz="2200" b="1" dirty="0" smtClean="0"/>
              <a:t>43</a:t>
            </a:r>
            <a:r>
              <a:rPr lang="zh-TW" altLang="en-US" sz="2200" b="1" dirty="0" smtClean="0"/>
              <a:t>小時 損失逾</a:t>
            </a:r>
            <a:r>
              <a:rPr lang="en-US" altLang="zh-TW" sz="2200" b="1" dirty="0" smtClean="0"/>
              <a:t>60</a:t>
            </a:r>
            <a:r>
              <a:rPr lang="zh-TW" altLang="en-US" sz="2200" b="1" dirty="0" smtClean="0"/>
              <a:t>億</a:t>
            </a:r>
            <a:endParaRPr lang="en-US" altLang="zh-TW" sz="2200" b="1" dirty="0" smtClean="0"/>
          </a:p>
          <a:p>
            <a:pPr marL="0" indent="0">
              <a:lnSpc>
                <a:spcPct val="110000"/>
              </a:lnSpc>
              <a:buNone/>
            </a:pPr>
            <a:r>
              <a:rPr lang="en-US" altLang="zh-TW" sz="1800" dirty="0" smtClean="0"/>
              <a:t>【2001-05-14</a:t>
            </a:r>
            <a:r>
              <a:rPr lang="zh-TW" altLang="en-US" sz="1800" dirty="0" smtClean="0"/>
              <a:t>／聯合報</a:t>
            </a:r>
            <a:r>
              <a:rPr lang="en-US" altLang="zh-TW" sz="1800" dirty="0" smtClean="0"/>
              <a:t>】</a:t>
            </a:r>
            <a:r>
              <a:rPr lang="zh-TW" altLang="en-US" sz="1800" dirty="0" smtClean="0"/>
              <a:t>台北縣汐止東方科學園區大樓發生國內單一建物延燒最久火災。自前天凌晨四時起失火，至昨天夜裡十時許熄滅，延燒四十三小時。消防人員雖數度控制火勢，火苗仍隨著通風管線在大樓內流竄，產險業者初步估計，</a:t>
            </a:r>
            <a:r>
              <a:rPr lang="zh-TW" altLang="en-US" sz="1800" b="1" dirty="0" smtClean="0"/>
              <a:t>共有包括東帝士、宏碁集團等五十三家廠商受災，損失超過六十億元，</a:t>
            </a:r>
            <a:r>
              <a:rPr lang="zh-TW" altLang="en-US" sz="1800" dirty="0" smtClean="0"/>
              <a:t>實際損失則有待廠商提報及鑑定；人員部分有二名消防隊員受輕傷。</a:t>
            </a:r>
          </a:p>
          <a:p>
            <a:pPr marL="0" indent="0">
              <a:lnSpc>
                <a:spcPct val="110000"/>
              </a:lnSpc>
              <a:buNone/>
            </a:pPr>
            <a:r>
              <a:rPr lang="zh-TW" altLang="en-US" sz="1800" dirty="0" smtClean="0"/>
              <a:t>一手創建東方科學園區的東帝士集團前總裁陳由豪，昨天趕到現場了解災情，他難掩不敢置信神情，何以合乎防災規定興建的大樓，會燒得這麼嚴重？</a:t>
            </a:r>
            <a:r>
              <a:rPr lang="zh-TW" altLang="en-US" sz="1800" b="1" dirty="0" smtClean="0"/>
              <a:t>宏碁集團董事長施振榮夫婦也趕到現場，大火雖波及集團許多子公司，但未燒到</a:t>
            </a:r>
            <a:r>
              <a:rPr lang="en-US" altLang="zh-TW" sz="1800" b="1" dirty="0" smtClean="0"/>
              <a:t>D</a:t>
            </a:r>
            <a:r>
              <a:rPr lang="zh-TW" altLang="en-US" sz="1800" b="1" dirty="0" smtClean="0"/>
              <a:t>棟宏碁電腦、宏碁科技及集團總部。數位聯合公司 </a:t>
            </a:r>
            <a:r>
              <a:rPr lang="en-US" altLang="zh-TW" sz="1800" b="1" dirty="0" smtClean="0"/>
              <a:t>(</a:t>
            </a:r>
            <a:r>
              <a:rPr lang="en-US" altLang="zh-TW" sz="1800" b="1" dirty="0" err="1" smtClean="0"/>
              <a:t>Seednet</a:t>
            </a:r>
            <a:r>
              <a:rPr lang="en-US" altLang="zh-TW" sz="1800" b="1" dirty="0" smtClean="0"/>
              <a:t>) </a:t>
            </a:r>
            <a:r>
              <a:rPr lang="zh-TW" altLang="en-US" sz="1800" b="1" dirty="0" smtClean="0"/>
              <a:t>雖未遭大火直接波及，但因機房斷電，造成代管近一百三十家網站無法撥接。</a:t>
            </a:r>
            <a:endParaRPr lang="en-US" altLang="zh-TW" sz="1800" b="1" dirty="0" smtClean="0"/>
          </a:p>
          <a:p>
            <a:pPr marL="0" indent="0">
              <a:lnSpc>
                <a:spcPct val="110000"/>
              </a:lnSpc>
              <a:buNone/>
            </a:pPr>
            <a:endParaRPr lang="zh-TW" altLang="en-US" sz="1800" dirty="0" smtClean="0"/>
          </a:p>
        </p:txBody>
      </p:sp>
      <p:sp>
        <p:nvSpPr>
          <p:cNvPr id="4" name="標題 3"/>
          <p:cNvSpPr>
            <a:spLocks noGrp="1"/>
          </p:cNvSpPr>
          <p:nvPr>
            <p:ph type="title"/>
          </p:nvPr>
        </p:nvSpPr>
        <p:spPr/>
        <p:txBody>
          <a:bodyPr/>
          <a:lstStyle/>
          <a:p>
            <a:r>
              <a:rPr lang="zh-TW" altLang="en-US" dirty="0" smtClean="0"/>
              <a:t>世事難料</a:t>
            </a:r>
            <a:endParaRPr lang="zh-TW" altLang="en-US" dirty="0"/>
          </a:p>
        </p:txBody>
      </p:sp>
      <p:pic>
        <p:nvPicPr>
          <p:cNvPr id="1026" name="Picture 2" descr="C:\Users\timpan\AppData\Local\Microsoft\Windows\Temporary Internet Files\Content.IE5\L5VOCJKM\MCj03235410000[1].wmf"/>
          <p:cNvPicPr>
            <a:picLocks noChangeAspect="1" noChangeArrowheads="1"/>
          </p:cNvPicPr>
          <p:nvPr/>
        </p:nvPicPr>
        <p:blipFill>
          <a:blip r:embed="rId2" cstate="print"/>
          <a:srcRect/>
          <a:stretch>
            <a:fillRect/>
          </a:stretch>
        </p:blipFill>
        <p:spPr bwMode="auto">
          <a:xfrm>
            <a:off x="6357950" y="3286124"/>
            <a:ext cx="2295052" cy="2175558"/>
          </a:xfrm>
          <a:prstGeom prst="rect">
            <a:avLst/>
          </a:prstGeom>
          <a:noFill/>
        </p:spPr>
      </p:pic>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1200"/>
              </a:spcBef>
            </a:pPr>
            <a:r>
              <a:rPr lang="zh-TW" altLang="en-US" sz="2000" u="sng" dirty="0" smtClean="0"/>
              <a:t>直接的財產損失</a:t>
            </a:r>
            <a:r>
              <a:rPr lang="zh-TW" altLang="en-US" sz="2000" dirty="0" smtClean="0"/>
              <a:t>：火災或地震等天災常在一夕間破壞建築物與不動產價值，未充分保險的企業會面臨巨大財務壓力。未妥善備份、備援的資訊資產也是無法恢復的直接損失。</a:t>
            </a:r>
            <a:endParaRPr lang="en-US" altLang="zh-TW" sz="2000" dirty="0" smtClean="0"/>
          </a:p>
          <a:p>
            <a:pPr>
              <a:spcBef>
                <a:spcPts val="1200"/>
              </a:spcBef>
            </a:pPr>
            <a:r>
              <a:rPr lang="zh-TW" altLang="en-US" sz="2000" u="sng" dirty="0" smtClean="0"/>
              <a:t>客戶失去信心</a:t>
            </a:r>
            <a:r>
              <a:rPr lang="zh-TW" altLang="en-US" sz="2000" dirty="0" smtClean="0"/>
              <a:t>：設想一家專業的網路資料中心 </a:t>
            </a:r>
            <a:r>
              <a:rPr lang="en-US" altLang="zh-TW" sz="2000" dirty="0" smtClean="0"/>
              <a:t>(IDC) </a:t>
            </a:r>
            <a:r>
              <a:rPr lang="zh-TW" altLang="en-US" sz="2000" dirty="0" smtClean="0"/>
              <a:t>被火災燒毀，即使事後獲得保險理賠，也可能因失去客戶而倒閉。</a:t>
            </a:r>
            <a:endParaRPr lang="en-US" altLang="zh-TW" sz="2000" dirty="0" smtClean="0"/>
          </a:p>
          <a:p>
            <a:pPr>
              <a:spcBef>
                <a:spcPts val="1200"/>
              </a:spcBef>
            </a:pPr>
            <a:r>
              <a:rPr lang="zh-TW" altLang="en-US" sz="2000" u="sng" dirty="0" smtClean="0"/>
              <a:t>災害復原成本過大</a:t>
            </a:r>
            <a:r>
              <a:rPr lang="zh-TW" altLang="en-US" sz="2000" dirty="0" smtClean="0"/>
              <a:t>：就算災難後沒有立即的財務缺口，企業未必能支付持續的復原與重建的成本。</a:t>
            </a:r>
            <a:endParaRPr lang="en-US" altLang="zh-TW" sz="2000" dirty="0" smtClean="0"/>
          </a:p>
          <a:p>
            <a:pPr>
              <a:spcBef>
                <a:spcPts val="1200"/>
              </a:spcBef>
            </a:pPr>
            <a:r>
              <a:rPr lang="zh-TW" altLang="en-US" sz="2000" u="sng" dirty="0" smtClean="0"/>
              <a:t>失去關鍵技術或生產能力</a:t>
            </a:r>
            <a:r>
              <a:rPr lang="zh-TW" altLang="en-US" sz="2000" dirty="0" smtClean="0"/>
              <a:t>：資訊資產被毀，可能會失去智慧財產。若組織只備份</a:t>
            </a:r>
            <a:r>
              <a:rPr lang="zh-TW" altLang="en-US" sz="2000" dirty="0" smtClean="0">
                <a:latin typeface="微軟正黑體"/>
                <a:ea typeface="微軟正黑體"/>
              </a:rPr>
              <a:t>「</a:t>
            </a:r>
            <a:r>
              <a:rPr lang="zh-TW" altLang="en-US" sz="2000" dirty="0" smtClean="0"/>
              <a:t>結果</a:t>
            </a:r>
            <a:r>
              <a:rPr lang="zh-TW" altLang="en-US" sz="2000" dirty="0" smtClean="0">
                <a:latin typeface="微軟正黑體"/>
                <a:ea typeface="微軟正黑體"/>
              </a:rPr>
              <a:t>」卻沒有「過程」，會造成技術無法複製。</a:t>
            </a:r>
            <a:endParaRPr lang="en-US" altLang="zh-TW" sz="2000" dirty="0" smtClean="0"/>
          </a:p>
          <a:p>
            <a:pPr>
              <a:spcBef>
                <a:spcPts val="1200"/>
              </a:spcBef>
            </a:pPr>
            <a:r>
              <a:rPr lang="zh-TW" altLang="en-US" sz="2000" u="sng" dirty="0" smtClean="0"/>
              <a:t>失去主要領導人或技術擁有者</a:t>
            </a:r>
            <a:r>
              <a:rPr lang="zh-TW" altLang="en-US" sz="2000" dirty="0" smtClean="0"/>
              <a:t>：人員傷亡也可能造成企業無法彌補的傷害，有些企業規定主要經理人不可搭乘同一交通工具。</a:t>
            </a:r>
            <a:endParaRPr lang="zh-TW" altLang="en-US" sz="2000" dirty="0"/>
          </a:p>
        </p:txBody>
      </p:sp>
      <p:sp>
        <p:nvSpPr>
          <p:cNvPr id="3" name="標題 2"/>
          <p:cNvSpPr>
            <a:spLocks noGrp="1"/>
          </p:cNvSpPr>
          <p:nvPr>
            <p:ph type="title"/>
          </p:nvPr>
        </p:nvSpPr>
        <p:spPr/>
        <p:txBody>
          <a:bodyPr/>
          <a:lstStyle/>
          <a:p>
            <a:r>
              <a:rPr lang="zh-TW" altLang="en-US" dirty="0" smtClean="0"/>
              <a:t>災難造成的影響</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791782"/>
          </a:xfrm>
        </p:spPr>
        <p:txBody>
          <a:bodyPr>
            <a:normAutofit/>
          </a:bodyPr>
          <a:lstStyle/>
          <a:p>
            <a:pPr>
              <a:spcBef>
                <a:spcPts val="1200"/>
              </a:spcBef>
            </a:pPr>
            <a:r>
              <a:rPr lang="zh-TW" altLang="en-US" sz="2000" dirty="0" smtClean="0"/>
              <a:t>風險管理要識別威脅與弱點，並建置適當的防禦手段來避免事件的發生或降低它造成的衝擊。</a:t>
            </a:r>
            <a:endParaRPr lang="en-US" altLang="zh-TW" sz="2000" dirty="0" smtClean="0"/>
          </a:p>
          <a:p>
            <a:pPr>
              <a:spcBef>
                <a:spcPts val="1200"/>
              </a:spcBef>
            </a:pPr>
            <a:r>
              <a:rPr lang="zh-TW" altLang="en-US" sz="2000" dirty="0" smtClean="0"/>
              <a:t>其次，風險管理要識別殘餘風險，讓緊急應變計畫來處理。</a:t>
            </a:r>
            <a:endParaRPr lang="en-US" altLang="zh-TW" sz="2000" dirty="0" smtClean="0"/>
          </a:p>
          <a:p>
            <a:pPr>
              <a:spcBef>
                <a:spcPts val="1200"/>
              </a:spcBef>
            </a:pPr>
            <a:r>
              <a:rPr lang="zh-TW" altLang="en-US" sz="2000" dirty="0" smtClean="0"/>
              <a:t>緊急應變計畫與風險管理的關係，平時就應做好風險管理與安全防禦控制，同時準備並演練緊急應變計畫。一旦緊急事件發生，就按照應變計畫度過難關。</a:t>
            </a:r>
            <a:endParaRPr lang="en-US" altLang="zh-TW" sz="2000" dirty="0" smtClean="0"/>
          </a:p>
        </p:txBody>
      </p:sp>
      <p:sp>
        <p:nvSpPr>
          <p:cNvPr id="3" name="標題 2"/>
          <p:cNvSpPr>
            <a:spLocks noGrp="1"/>
          </p:cNvSpPr>
          <p:nvPr>
            <p:ph type="title"/>
          </p:nvPr>
        </p:nvSpPr>
        <p:spPr/>
        <p:txBody>
          <a:bodyPr/>
          <a:lstStyle/>
          <a:p>
            <a:r>
              <a:rPr lang="zh-TW" altLang="en-US" dirty="0" smtClean="0"/>
              <a:t>緊急應變計畫與風險管理</a:t>
            </a:r>
            <a:endParaRPr lang="zh-TW" altLang="en-US" dirty="0"/>
          </a:p>
        </p:txBody>
      </p:sp>
      <p:grpSp>
        <p:nvGrpSpPr>
          <p:cNvPr id="13" name="群組 12"/>
          <p:cNvGrpSpPr/>
          <p:nvPr/>
        </p:nvGrpSpPr>
        <p:grpSpPr>
          <a:xfrm>
            <a:off x="683568" y="4294001"/>
            <a:ext cx="7508247" cy="1943311"/>
            <a:chOff x="1714480" y="4786322"/>
            <a:chExt cx="6072230" cy="1571636"/>
          </a:xfrm>
        </p:grpSpPr>
        <p:sp>
          <p:nvSpPr>
            <p:cNvPr id="4" name="向右箭號 3"/>
            <p:cNvSpPr/>
            <p:nvPr/>
          </p:nvSpPr>
          <p:spPr>
            <a:xfrm>
              <a:off x="1714480" y="4786322"/>
              <a:ext cx="6072230" cy="1500198"/>
            </a:xfrm>
            <a:prstGeom prst="rightArrow">
              <a:avLst>
                <a:gd name="adj1" fmla="val 7113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n-ea"/>
              </a:endParaRPr>
            </a:p>
          </p:txBody>
        </p:sp>
        <p:sp>
          <p:nvSpPr>
            <p:cNvPr id="5" name="向右箭號 4"/>
            <p:cNvSpPr/>
            <p:nvPr/>
          </p:nvSpPr>
          <p:spPr>
            <a:xfrm>
              <a:off x="1714480" y="4857760"/>
              <a:ext cx="2071702" cy="571504"/>
            </a:xfrm>
            <a:prstGeom prst="rightArrow">
              <a:avLst>
                <a:gd name="adj1" fmla="val 56037"/>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smtClean="0">
                  <a:latin typeface="+mn-ea"/>
                </a:rPr>
                <a:t>緊急應變計畫</a:t>
              </a:r>
              <a:endParaRPr lang="zh-TW" altLang="en-US" dirty="0">
                <a:latin typeface="+mn-ea"/>
              </a:endParaRPr>
            </a:p>
          </p:txBody>
        </p:sp>
        <p:sp>
          <p:nvSpPr>
            <p:cNvPr id="7" name="向右箭號 6"/>
            <p:cNvSpPr/>
            <p:nvPr/>
          </p:nvSpPr>
          <p:spPr>
            <a:xfrm>
              <a:off x="1714480" y="5643578"/>
              <a:ext cx="2071702" cy="571504"/>
            </a:xfrm>
            <a:prstGeom prst="rightArrow">
              <a:avLst>
                <a:gd name="adj1" fmla="val 56037"/>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smtClean="0">
                  <a:latin typeface="+mn-ea"/>
                </a:rPr>
                <a:t>安全防禦控制</a:t>
              </a:r>
              <a:endParaRPr lang="zh-TW" altLang="en-US" dirty="0">
                <a:latin typeface="+mn-ea"/>
              </a:endParaRPr>
            </a:p>
          </p:txBody>
        </p:sp>
        <p:sp>
          <p:nvSpPr>
            <p:cNvPr id="8" name="文字方塊 7"/>
            <p:cNvSpPr txBox="1"/>
            <p:nvPr/>
          </p:nvSpPr>
          <p:spPr>
            <a:xfrm>
              <a:off x="2071670" y="5376462"/>
              <a:ext cx="896082" cy="298694"/>
            </a:xfrm>
            <a:prstGeom prst="rect">
              <a:avLst/>
            </a:prstGeom>
            <a:noFill/>
          </p:spPr>
          <p:txBody>
            <a:bodyPr wrap="none" rtlCol="0">
              <a:spAutoFit/>
            </a:bodyPr>
            <a:lstStyle/>
            <a:p>
              <a:r>
                <a:rPr lang="zh-TW" altLang="en-US" dirty="0" smtClean="0">
                  <a:solidFill>
                    <a:schemeClr val="bg1"/>
                  </a:solidFill>
                  <a:latin typeface="+mn-ea"/>
                </a:rPr>
                <a:t>風險管理</a:t>
              </a:r>
              <a:endParaRPr lang="zh-TW" altLang="en-US" dirty="0">
                <a:solidFill>
                  <a:schemeClr val="bg1"/>
                </a:solidFill>
                <a:latin typeface="+mn-ea"/>
              </a:endParaRPr>
            </a:p>
          </p:txBody>
        </p:sp>
        <p:sp>
          <p:nvSpPr>
            <p:cNvPr id="9" name="文字方塊 8"/>
            <p:cNvSpPr txBox="1"/>
            <p:nvPr/>
          </p:nvSpPr>
          <p:spPr>
            <a:xfrm>
              <a:off x="5429256" y="5357826"/>
              <a:ext cx="1642817" cy="298694"/>
            </a:xfrm>
            <a:prstGeom prst="rect">
              <a:avLst/>
            </a:prstGeom>
            <a:noFill/>
          </p:spPr>
          <p:txBody>
            <a:bodyPr wrap="none" rtlCol="0">
              <a:spAutoFit/>
            </a:bodyPr>
            <a:lstStyle/>
            <a:p>
              <a:r>
                <a:rPr lang="zh-TW" altLang="en-US" b="1" dirty="0" smtClean="0">
                  <a:solidFill>
                    <a:schemeClr val="bg1"/>
                  </a:solidFill>
                  <a:latin typeface="+mn-ea"/>
                </a:rPr>
                <a:t>執行緊急應變計畫</a:t>
              </a:r>
              <a:endParaRPr lang="zh-TW" altLang="en-US" b="1" dirty="0">
                <a:solidFill>
                  <a:schemeClr val="bg1"/>
                </a:solidFill>
                <a:latin typeface="+mn-ea"/>
              </a:endParaRPr>
            </a:p>
          </p:txBody>
        </p:sp>
        <p:sp>
          <p:nvSpPr>
            <p:cNvPr id="10" name="爆炸 1 9"/>
            <p:cNvSpPr/>
            <p:nvPr/>
          </p:nvSpPr>
          <p:spPr>
            <a:xfrm>
              <a:off x="3857620" y="4786322"/>
              <a:ext cx="1643074" cy="1571636"/>
            </a:xfrm>
            <a:prstGeom prst="irregularSeal1">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dirty="0">
                <a:latin typeface="+mn-ea"/>
              </a:endParaRPr>
            </a:p>
          </p:txBody>
        </p:sp>
        <p:sp>
          <p:nvSpPr>
            <p:cNvPr id="12" name="文字方塊 11"/>
            <p:cNvSpPr txBox="1"/>
            <p:nvPr/>
          </p:nvSpPr>
          <p:spPr>
            <a:xfrm>
              <a:off x="4209539" y="5357826"/>
              <a:ext cx="896082" cy="298694"/>
            </a:xfrm>
            <a:prstGeom prst="rect">
              <a:avLst/>
            </a:prstGeom>
            <a:noFill/>
          </p:spPr>
          <p:txBody>
            <a:bodyPr wrap="none" rtlCol="0">
              <a:spAutoFit/>
            </a:bodyPr>
            <a:lstStyle/>
            <a:p>
              <a:r>
                <a:rPr lang="zh-TW" altLang="en-US" b="1" dirty="0" smtClean="0">
                  <a:solidFill>
                    <a:srgbClr val="FF0000"/>
                  </a:solidFill>
                  <a:latin typeface="+mn-ea"/>
                </a:rPr>
                <a:t>緊急事件</a:t>
              </a:r>
            </a:p>
          </p:txBody>
        </p:sp>
      </p:gr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NIST 800-34 </a:t>
            </a:r>
            <a:r>
              <a:rPr lang="zh-TW" altLang="en-US" dirty="0" smtClean="0"/>
              <a:t>的七個步驟</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BEF19725-6957-4460-A29A-0EF34FB9C65C}"/>
                                            </p:graphicEl>
                                          </p:spTgt>
                                        </p:tgtEl>
                                        <p:attrNameLst>
                                          <p:attrName>style.visibility</p:attrName>
                                        </p:attrNameLst>
                                      </p:cBhvr>
                                      <p:to>
                                        <p:strVal val="visible"/>
                                      </p:to>
                                    </p:set>
                                    <p:animEffect transition="in" filter="wipe(left)">
                                      <p:cBhvr>
                                        <p:cTn id="7" dur="500"/>
                                        <p:tgtEl>
                                          <p:spTgt spid="4">
                                            <p:graphicEl>
                                              <a:dgm id="{BEF19725-6957-4460-A29A-0EF34FB9C65C}"/>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graphicEl>
                                              <a:dgm id="{BCF3733D-47A6-467F-A187-3795F16918B9}"/>
                                            </p:graphicEl>
                                          </p:spTgt>
                                        </p:tgtEl>
                                        <p:attrNameLst>
                                          <p:attrName>style.visibility</p:attrName>
                                        </p:attrNameLst>
                                      </p:cBhvr>
                                      <p:to>
                                        <p:strVal val="visible"/>
                                      </p:to>
                                    </p:set>
                                    <p:animEffect transition="in" filter="wipe(left)">
                                      <p:cBhvr>
                                        <p:cTn id="11" dur="500"/>
                                        <p:tgtEl>
                                          <p:spTgt spid="4">
                                            <p:graphicEl>
                                              <a:dgm id="{BCF3733D-47A6-467F-A187-3795F16918B9}"/>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graphicEl>
                                              <a:dgm id="{73F3AE7D-C239-4837-9C92-C8B9AE875BF4}"/>
                                            </p:graphicEl>
                                          </p:spTgt>
                                        </p:tgtEl>
                                        <p:attrNameLst>
                                          <p:attrName>style.visibility</p:attrName>
                                        </p:attrNameLst>
                                      </p:cBhvr>
                                      <p:to>
                                        <p:strVal val="visible"/>
                                      </p:to>
                                    </p:set>
                                    <p:animEffect transition="in" filter="wipe(left)">
                                      <p:cBhvr>
                                        <p:cTn id="15" dur="500"/>
                                        <p:tgtEl>
                                          <p:spTgt spid="4">
                                            <p:graphicEl>
                                              <a:dgm id="{73F3AE7D-C239-4837-9C92-C8B9AE875BF4}"/>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graphicEl>
                                              <a:dgm id="{E4E5C24B-AB52-43BF-AE22-32BA91693DDD}"/>
                                            </p:graphicEl>
                                          </p:spTgt>
                                        </p:tgtEl>
                                        <p:attrNameLst>
                                          <p:attrName>style.visibility</p:attrName>
                                        </p:attrNameLst>
                                      </p:cBhvr>
                                      <p:to>
                                        <p:strVal val="visible"/>
                                      </p:to>
                                    </p:set>
                                    <p:animEffect transition="in" filter="wipe(left)">
                                      <p:cBhvr>
                                        <p:cTn id="19" dur="500"/>
                                        <p:tgtEl>
                                          <p:spTgt spid="4">
                                            <p:graphicEl>
                                              <a:dgm id="{E4E5C24B-AB52-43BF-AE22-32BA91693DDD}"/>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
                                            <p:graphicEl>
                                              <a:dgm id="{46B40344-8331-4E1C-BAF6-61829692F5B8}"/>
                                            </p:graphicEl>
                                          </p:spTgt>
                                        </p:tgtEl>
                                        <p:attrNameLst>
                                          <p:attrName>style.visibility</p:attrName>
                                        </p:attrNameLst>
                                      </p:cBhvr>
                                      <p:to>
                                        <p:strVal val="visible"/>
                                      </p:to>
                                    </p:set>
                                    <p:animEffect transition="in" filter="wipe(left)">
                                      <p:cBhvr>
                                        <p:cTn id="24" dur="500"/>
                                        <p:tgtEl>
                                          <p:spTgt spid="4">
                                            <p:graphicEl>
                                              <a:dgm id="{46B40344-8331-4E1C-BAF6-61829692F5B8}"/>
                                            </p:graphic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graphicEl>
                                              <a:dgm id="{1F6E7745-3122-4BDC-BBED-EB9B4F0787BD}"/>
                                            </p:graphicEl>
                                          </p:spTgt>
                                        </p:tgtEl>
                                        <p:attrNameLst>
                                          <p:attrName>style.visibility</p:attrName>
                                        </p:attrNameLst>
                                      </p:cBhvr>
                                      <p:to>
                                        <p:strVal val="visible"/>
                                      </p:to>
                                    </p:set>
                                    <p:animEffect transition="in" filter="wipe(left)">
                                      <p:cBhvr>
                                        <p:cTn id="28" dur="500"/>
                                        <p:tgtEl>
                                          <p:spTgt spid="4">
                                            <p:graphicEl>
                                              <a:dgm id="{1F6E7745-3122-4BDC-BBED-EB9B4F0787BD}"/>
                                            </p:graphic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4">
                                            <p:graphicEl>
                                              <a:dgm id="{4F663EC7-0EC7-474F-9E55-A4A76C72F15C}"/>
                                            </p:graphicEl>
                                          </p:spTgt>
                                        </p:tgtEl>
                                        <p:attrNameLst>
                                          <p:attrName>style.visibility</p:attrName>
                                        </p:attrNameLst>
                                      </p:cBhvr>
                                      <p:to>
                                        <p:strVal val="visible"/>
                                      </p:to>
                                    </p:set>
                                    <p:animEffect transition="in" filter="wipe(left)">
                                      <p:cBhvr>
                                        <p:cTn id="32" dur="500"/>
                                        <p:tgtEl>
                                          <p:spTgt spid="4">
                                            <p:graphicEl>
                                              <a:dgm id="{4F663EC7-0EC7-474F-9E55-A4A76C72F15C}"/>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graphicEl>
                                              <a:dgm id="{5AF322F3-653B-46B2-86CB-E7C47D05FD88}"/>
                                            </p:graphicEl>
                                          </p:spTgt>
                                        </p:tgtEl>
                                        <p:attrNameLst>
                                          <p:attrName>style.visibility</p:attrName>
                                        </p:attrNameLst>
                                      </p:cBhvr>
                                      <p:to>
                                        <p:strVal val="visible"/>
                                      </p:to>
                                    </p:set>
                                    <p:animEffect transition="in" filter="wipe(left)">
                                      <p:cBhvr>
                                        <p:cTn id="37" dur="500"/>
                                        <p:tgtEl>
                                          <p:spTgt spid="4">
                                            <p:graphicEl>
                                              <a:dgm id="{5AF322F3-653B-46B2-86CB-E7C47D05FD88}"/>
                                            </p:graphicEl>
                                          </p:spTgt>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
                                            <p:graphicEl>
                                              <a:dgm id="{507C1883-1CC8-4D47-8615-34C5CCDAF514}"/>
                                            </p:graphicEl>
                                          </p:spTgt>
                                        </p:tgtEl>
                                        <p:attrNameLst>
                                          <p:attrName>style.visibility</p:attrName>
                                        </p:attrNameLst>
                                      </p:cBhvr>
                                      <p:to>
                                        <p:strVal val="visible"/>
                                      </p:to>
                                    </p:set>
                                    <p:animEffect transition="in" filter="wipe(left)">
                                      <p:cBhvr>
                                        <p:cTn id="41" dur="500"/>
                                        <p:tgtEl>
                                          <p:spTgt spid="4">
                                            <p:graphicEl>
                                              <a:dgm id="{507C1883-1CC8-4D47-8615-34C5CCDAF514}"/>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
                                            <p:graphicEl>
                                              <a:dgm id="{859030BA-937D-469E-AA54-DD56FE1AEE1F}"/>
                                            </p:graphicEl>
                                          </p:spTgt>
                                        </p:tgtEl>
                                        <p:attrNameLst>
                                          <p:attrName>style.visibility</p:attrName>
                                        </p:attrNameLst>
                                      </p:cBhvr>
                                      <p:to>
                                        <p:strVal val="visible"/>
                                      </p:to>
                                    </p:set>
                                    <p:animEffect transition="in" filter="wipe(left)">
                                      <p:cBhvr>
                                        <p:cTn id="46" dur="500"/>
                                        <p:tgtEl>
                                          <p:spTgt spid="4">
                                            <p:graphicEl>
                                              <a:dgm id="{859030BA-937D-469E-AA54-DD56FE1AEE1F}"/>
                                            </p:graphicEl>
                                          </p:spTgt>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
                                            <p:graphicEl>
                                              <a:dgm id="{00F6DDB1-A275-4133-A8AA-BC4BD68C3C1A}"/>
                                            </p:graphicEl>
                                          </p:spTgt>
                                        </p:tgtEl>
                                        <p:attrNameLst>
                                          <p:attrName>style.visibility</p:attrName>
                                        </p:attrNameLst>
                                      </p:cBhvr>
                                      <p:to>
                                        <p:strVal val="visible"/>
                                      </p:to>
                                    </p:set>
                                    <p:animEffect transition="in" filter="wipe(left)">
                                      <p:cBhvr>
                                        <p:cTn id="50" dur="500"/>
                                        <p:tgtEl>
                                          <p:spTgt spid="4">
                                            <p:graphicEl>
                                              <a:dgm id="{00F6DDB1-A275-4133-A8AA-BC4BD68C3C1A}"/>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graphicEl>
                                              <a:dgm id="{AC0051D0-2827-40DE-9D50-FCC89FBB49D6}"/>
                                            </p:graphicEl>
                                          </p:spTgt>
                                        </p:tgtEl>
                                        <p:attrNameLst>
                                          <p:attrName>style.visibility</p:attrName>
                                        </p:attrNameLst>
                                      </p:cBhvr>
                                      <p:to>
                                        <p:strVal val="visible"/>
                                      </p:to>
                                    </p:set>
                                    <p:animEffect transition="in" filter="wipe(left)">
                                      <p:cBhvr>
                                        <p:cTn id="55" dur="500"/>
                                        <p:tgtEl>
                                          <p:spTgt spid="4">
                                            <p:graphicEl>
                                              <a:dgm id="{AC0051D0-2827-40DE-9D50-FCC89FBB49D6}"/>
                                            </p:graphicEl>
                                          </p:spTgt>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4">
                                            <p:graphicEl>
                                              <a:dgm id="{0028E2A6-60B8-402F-BA8D-2DF92958A06B}"/>
                                            </p:graphicEl>
                                          </p:spTgt>
                                        </p:tgtEl>
                                        <p:attrNameLst>
                                          <p:attrName>style.visibility</p:attrName>
                                        </p:attrNameLst>
                                      </p:cBhvr>
                                      <p:to>
                                        <p:strVal val="visible"/>
                                      </p:to>
                                    </p:set>
                                    <p:animEffect transition="in" filter="wipe(left)">
                                      <p:cBhvr>
                                        <p:cTn id="59" dur="500"/>
                                        <p:tgtEl>
                                          <p:spTgt spid="4">
                                            <p:graphicEl>
                                              <a:dgm id="{0028E2A6-60B8-402F-BA8D-2DF92958A06B}"/>
                                            </p:graphicEl>
                                          </p:spTgt>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4">
                                            <p:graphicEl>
                                              <a:dgm id="{5CF24A41-C96F-4419-8D60-DAC1F30E633F}"/>
                                            </p:graphicEl>
                                          </p:spTgt>
                                        </p:tgtEl>
                                        <p:attrNameLst>
                                          <p:attrName>style.visibility</p:attrName>
                                        </p:attrNameLst>
                                      </p:cBhvr>
                                      <p:to>
                                        <p:strVal val="visible"/>
                                      </p:to>
                                    </p:set>
                                    <p:animEffect transition="in" filter="wipe(left)">
                                      <p:cBhvr>
                                        <p:cTn id="63" dur="500"/>
                                        <p:tgtEl>
                                          <p:spTgt spid="4">
                                            <p:graphicEl>
                                              <a:dgm id="{5CF24A41-C96F-4419-8D60-DAC1F30E633F}"/>
                                            </p:graphicEl>
                                          </p:spTgt>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4">
                                            <p:graphicEl>
                                              <a:dgm id="{5E4D6B72-8845-4B57-ACB6-D004CCC26794}"/>
                                            </p:graphicEl>
                                          </p:spTgt>
                                        </p:tgtEl>
                                        <p:attrNameLst>
                                          <p:attrName>style.visibility</p:attrName>
                                        </p:attrNameLst>
                                      </p:cBhvr>
                                      <p:to>
                                        <p:strVal val="visible"/>
                                      </p:to>
                                    </p:set>
                                    <p:animEffect transition="in" filter="wipe(left)">
                                      <p:cBhvr>
                                        <p:cTn id="67" dur="500"/>
                                        <p:tgtEl>
                                          <p:spTgt spid="4">
                                            <p:graphicEl>
                                              <a:dgm id="{5E4D6B72-8845-4B57-ACB6-D004CCC26794}"/>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
                                            <p:graphicEl>
                                              <a:dgm id="{C7E0EA43-4942-4616-BF4F-B990218977BF}"/>
                                            </p:graphicEl>
                                          </p:spTgt>
                                        </p:tgtEl>
                                        <p:attrNameLst>
                                          <p:attrName>style.visibility</p:attrName>
                                        </p:attrNameLst>
                                      </p:cBhvr>
                                      <p:to>
                                        <p:strVal val="visible"/>
                                      </p:to>
                                    </p:set>
                                    <p:animEffect transition="in" filter="wipe(left)">
                                      <p:cBhvr>
                                        <p:cTn id="72" dur="500"/>
                                        <p:tgtEl>
                                          <p:spTgt spid="4">
                                            <p:graphicEl>
                                              <a:dgm id="{C7E0EA43-4942-4616-BF4F-B990218977BF}"/>
                                            </p:graphicEl>
                                          </p:spTgt>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4">
                                            <p:graphicEl>
                                              <a:dgm id="{5C357FE2-E6B9-4DB8-9BEC-CBF023CD2B48}"/>
                                            </p:graphicEl>
                                          </p:spTgt>
                                        </p:tgtEl>
                                        <p:attrNameLst>
                                          <p:attrName>style.visibility</p:attrName>
                                        </p:attrNameLst>
                                      </p:cBhvr>
                                      <p:to>
                                        <p:strVal val="visible"/>
                                      </p:to>
                                    </p:set>
                                    <p:animEffect transition="in" filter="wipe(left)">
                                      <p:cBhvr>
                                        <p:cTn id="76" dur="500"/>
                                        <p:tgtEl>
                                          <p:spTgt spid="4">
                                            <p:graphicEl>
                                              <a:dgm id="{5C357FE2-E6B9-4DB8-9BEC-CBF023CD2B48}"/>
                                            </p:graphicEl>
                                          </p:spTgt>
                                        </p:tgtEl>
                                      </p:cBhvr>
                                    </p:animEffect>
                                  </p:childTnLst>
                                </p:cTn>
                              </p:par>
                            </p:childTnLst>
                          </p:cTn>
                        </p:par>
                        <p:par>
                          <p:cTn id="77" fill="hold">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4">
                                            <p:graphicEl>
                                              <a:dgm id="{F47D7C03-D1C3-420F-B11D-5CBADD4147FD}"/>
                                            </p:graphicEl>
                                          </p:spTgt>
                                        </p:tgtEl>
                                        <p:attrNameLst>
                                          <p:attrName>style.visibility</p:attrName>
                                        </p:attrNameLst>
                                      </p:cBhvr>
                                      <p:to>
                                        <p:strVal val="visible"/>
                                      </p:to>
                                    </p:set>
                                    <p:animEffect transition="in" filter="wipe(left)">
                                      <p:cBhvr>
                                        <p:cTn id="80" dur="500"/>
                                        <p:tgtEl>
                                          <p:spTgt spid="4">
                                            <p:graphicEl>
                                              <a:dgm id="{F47D7C03-D1C3-420F-B11D-5CBADD4147FD}"/>
                                            </p:graphicEl>
                                          </p:spTgt>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4">
                                            <p:graphicEl>
                                              <a:dgm id="{8F5319F6-996B-4BF6-A43F-63B9C5207D83}"/>
                                            </p:graphicEl>
                                          </p:spTgt>
                                        </p:tgtEl>
                                        <p:attrNameLst>
                                          <p:attrName>style.visibility</p:attrName>
                                        </p:attrNameLst>
                                      </p:cBhvr>
                                      <p:to>
                                        <p:strVal val="visible"/>
                                      </p:to>
                                    </p:set>
                                    <p:animEffect transition="in" filter="wipe(left)">
                                      <p:cBhvr>
                                        <p:cTn id="84" dur="500"/>
                                        <p:tgtEl>
                                          <p:spTgt spid="4">
                                            <p:graphicEl>
                                              <a:dgm id="{8F5319F6-996B-4BF6-A43F-63B9C5207D83}"/>
                                            </p:graphicEl>
                                          </p:spTgt>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4">
                                            <p:graphicEl>
                                              <a:dgm id="{417072E1-6F24-49B8-BB89-13DF8137B41A}"/>
                                            </p:graphicEl>
                                          </p:spTgt>
                                        </p:tgtEl>
                                        <p:attrNameLst>
                                          <p:attrName>style.visibility</p:attrName>
                                        </p:attrNameLst>
                                      </p:cBhvr>
                                      <p:to>
                                        <p:strVal val="visible"/>
                                      </p:to>
                                    </p:set>
                                    <p:animEffect transition="in" filter="wipe(left)">
                                      <p:cBhvr>
                                        <p:cTn id="88" dur="500"/>
                                        <p:tgtEl>
                                          <p:spTgt spid="4">
                                            <p:graphicEl>
                                              <a:dgm id="{417072E1-6F24-49B8-BB89-13DF8137B41A}"/>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
                                            <p:graphicEl>
                                              <a:dgm id="{1BC33E4A-48D5-49C9-BA0D-82D334D67564}"/>
                                            </p:graphicEl>
                                          </p:spTgt>
                                        </p:tgtEl>
                                        <p:attrNameLst>
                                          <p:attrName>style.visibility</p:attrName>
                                        </p:attrNameLst>
                                      </p:cBhvr>
                                      <p:to>
                                        <p:strVal val="visible"/>
                                      </p:to>
                                    </p:set>
                                    <p:animEffect transition="in" filter="wipe(left)">
                                      <p:cBhvr>
                                        <p:cTn id="93" dur="500"/>
                                        <p:tgtEl>
                                          <p:spTgt spid="4">
                                            <p:graphicEl>
                                              <a:dgm id="{1BC33E4A-48D5-49C9-BA0D-82D334D67564}"/>
                                            </p:graphicEl>
                                          </p:spTgt>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4">
                                            <p:graphicEl>
                                              <a:dgm id="{551EEF9F-D9DA-4D13-B699-A58925F4B583}"/>
                                            </p:graphicEl>
                                          </p:spTgt>
                                        </p:tgtEl>
                                        <p:attrNameLst>
                                          <p:attrName>style.visibility</p:attrName>
                                        </p:attrNameLst>
                                      </p:cBhvr>
                                      <p:to>
                                        <p:strVal val="visible"/>
                                      </p:to>
                                    </p:set>
                                    <p:animEffect transition="in" filter="wipe(left)">
                                      <p:cBhvr>
                                        <p:cTn id="97" dur="500"/>
                                        <p:tgtEl>
                                          <p:spTgt spid="4">
                                            <p:graphicEl>
                                              <a:dgm id="{551EEF9F-D9DA-4D13-B699-A58925F4B583}"/>
                                            </p:graphicEl>
                                          </p:spTgt>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4">
                                            <p:graphicEl>
                                              <a:dgm id="{E52EFD0D-B4E7-47F5-84E7-F20042D86D64}"/>
                                            </p:graphicEl>
                                          </p:spTgt>
                                        </p:tgtEl>
                                        <p:attrNameLst>
                                          <p:attrName>style.visibility</p:attrName>
                                        </p:attrNameLst>
                                      </p:cBhvr>
                                      <p:to>
                                        <p:strVal val="visible"/>
                                      </p:to>
                                    </p:set>
                                    <p:animEffect transition="in" filter="wipe(left)">
                                      <p:cBhvr>
                                        <p:cTn id="101" dur="500"/>
                                        <p:tgtEl>
                                          <p:spTgt spid="4">
                                            <p:graphicEl>
                                              <a:dgm id="{E52EFD0D-B4E7-47F5-84E7-F20042D86D64}"/>
                                            </p:graphicEl>
                                          </p:spTgt>
                                        </p:tgtEl>
                                      </p:cBhvr>
                                    </p:animEffect>
                                  </p:childTnLst>
                                </p:cTn>
                              </p:par>
                            </p:childTnLst>
                          </p:cTn>
                        </p:par>
                        <p:par>
                          <p:cTn id="102" fill="hold">
                            <p:stCondLst>
                              <p:cond delay="1500"/>
                            </p:stCondLst>
                            <p:childTnLst>
                              <p:par>
                                <p:cTn id="103" presetID="22" presetClass="entr" presetSubtype="8" fill="hold" grpId="0" nodeType="afterEffect">
                                  <p:stCondLst>
                                    <p:cond delay="0"/>
                                  </p:stCondLst>
                                  <p:childTnLst>
                                    <p:set>
                                      <p:cBhvr>
                                        <p:cTn id="104" dur="1" fill="hold">
                                          <p:stCondLst>
                                            <p:cond delay="0"/>
                                          </p:stCondLst>
                                        </p:cTn>
                                        <p:tgtEl>
                                          <p:spTgt spid="4">
                                            <p:graphicEl>
                                              <a:dgm id="{3D7AB5DF-24F6-4673-8F3C-470F59BA1405}"/>
                                            </p:graphicEl>
                                          </p:spTgt>
                                        </p:tgtEl>
                                        <p:attrNameLst>
                                          <p:attrName>style.visibility</p:attrName>
                                        </p:attrNameLst>
                                      </p:cBhvr>
                                      <p:to>
                                        <p:strVal val="visible"/>
                                      </p:to>
                                    </p:set>
                                    <p:animEffect transition="in" filter="wipe(left)">
                                      <p:cBhvr>
                                        <p:cTn id="105" dur="500"/>
                                        <p:tgtEl>
                                          <p:spTgt spid="4">
                                            <p:graphicEl>
                                              <a:dgm id="{3D7AB5DF-24F6-4673-8F3C-470F59BA14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建立緊急應變政策</a:t>
            </a:r>
            <a:endParaRPr lang="zh-TW" altLang="en-US" dirty="0"/>
          </a:p>
        </p:txBody>
      </p:sp>
      <p:sp>
        <p:nvSpPr>
          <p:cNvPr id="6" name="內容版面配置區 5"/>
          <p:cNvSpPr>
            <a:spLocks noGrp="1"/>
          </p:cNvSpPr>
          <p:nvPr>
            <p:ph sz="half" idx="1"/>
          </p:nvPr>
        </p:nvSpPr>
        <p:spPr>
          <a:xfrm>
            <a:off x="285720" y="1285860"/>
            <a:ext cx="6357982" cy="5429288"/>
          </a:xfrm>
        </p:spPr>
        <p:txBody>
          <a:bodyPr>
            <a:normAutofit/>
          </a:bodyPr>
          <a:lstStyle/>
          <a:p>
            <a:r>
              <a:rPr lang="zh-TW" altLang="en-US" dirty="0" smtClean="0"/>
              <a:t>為了讓全體員工有清楚的認知，建立緊急應變政策 </a:t>
            </a:r>
            <a:r>
              <a:rPr lang="en-US" altLang="zh-TW" dirty="0" smtClean="0"/>
              <a:t>(contingency planning policy statement )</a:t>
            </a:r>
            <a:r>
              <a:rPr lang="zh-TW" altLang="en-US" dirty="0" smtClean="0"/>
              <a:t>是第一步。</a:t>
            </a:r>
            <a:endParaRPr lang="en-US" altLang="zh-TW" dirty="0" smtClean="0"/>
          </a:p>
          <a:p>
            <a:r>
              <a:rPr lang="zh-TW" altLang="en-US" dirty="0" smtClean="0"/>
              <a:t>高階主管必須支持緊急應變方案，最適合的層級是組織的資訊長</a:t>
            </a:r>
            <a:r>
              <a:rPr lang="en-US" altLang="zh-TW" dirty="0" smtClean="0"/>
              <a:t> (Chief Information Officer, CIO)</a:t>
            </a:r>
            <a:r>
              <a:rPr lang="zh-TW" altLang="en-US" dirty="0" smtClean="0"/>
              <a:t>。</a:t>
            </a:r>
            <a:endParaRPr lang="en-US" altLang="zh-TW" dirty="0" smtClean="0"/>
          </a:p>
          <a:p>
            <a:r>
              <a:rPr lang="zh-TW" altLang="en-US" dirty="0" smtClean="0"/>
              <a:t>緊急應變政策的主要成分應包括：</a:t>
            </a:r>
            <a:endParaRPr lang="en-US" altLang="zh-TW" dirty="0" smtClean="0"/>
          </a:p>
          <a:p>
            <a:pPr lvl="1"/>
            <a:r>
              <a:rPr lang="zh-TW" altLang="en-US" dirty="0" smtClean="0"/>
              <a:t>角色與責任</a:t>
            </a:r>
            <a:endParaRPr lang="en-US" altLang="zh-TW" dirty="0" smtClean="0"/>
          </a:p>
          <a:p>
            <a:pPr lvl="1"/>
            <a:r>
              <a:rPr lang="zh-TW" altLang="en-US" dirty="0" smtClean="0"/>
              <a:t>緊急應變計畫的範圍</a:t>
            </a:r>
            <a:endParaRPr lang="en-US" altLang="zh-TW" dirty="0" smtClean="0"/>
          </a:p>
          <a:p>
            <a:pPr lvl="1"/>
            <a:r>
              <a:rPr lang="zh-TW" altLang="en-US" dirty="0" smtClean="0"/>
              <a:t>所需要的資源</a:t>
            </a:r>
            <a:endParaRPr lang="en-US" altLang="zh-TW" dirty="0" smtClean="0"/>
          </a:p>
          <a:p>
            <a:pPr lvl="1"/>
            <a:r>
              <a:rPr lang="zh-TW" altLang="en-US" dirty="0" smtClean="0"/>
              <a:t>所需要的訓練</a:t>
            </a:r>
            <a:endParaRPr lang="en-US" altLang="zh-TW" dirty="0" smtClean="0"/>
          </a:p>
          <a:p>
            <a:pPr lvl="1"/>
            <a:r>
              <a:rPr lang="zh-TW" altLang="en-US" dirty="0" smtClean="0"/>
              <a:t>演練與測試的時間表</a:t>
            </a:r>
            <a:endParaRPr lang="en-US" altLang="zh-TW" dirty="0" smtClean="0"/>
          </a:p>
          <a:p>
            <a:pPr lvl="1"/>
            <a:r>
              <a:rPr lang="zh-TW" altLang="en-US" dirty="0" smtClean="0"/>
              <a:t>計畫維護的時間表</a:t>
            </a:r>
            <a:endParaRPr lang="en-US" altLang="zh-TW" dirty="0" smtClean="0"/>
          </a:p>
          <a:p>
            <a:pPr lvl="1"/>
            <a:r>
              <a:rPr lang="zh-TW" altLang="en-US" dirty="0" smtClean="0"/>
              <a:t>備份的頻率與媒體備份的存放</a:t>
            </a:r>
          </a:p>
        </p:txBody>
      </p:sp>
      <p:graphicFrame>
        <p:nvGraphicFramePr>
          <p:cNvPr id="8" name="內容版面配置區 3"/>
          <p:cNvGraphicFramePr>
            <a:graphicFrameLocks noGrp="1"/>
          </p:cNvGraphicFramePr>
          <p:nvPr>
            <p:ph sz="half" idx="1"/>
          </p:nvPr>
        </p:nvGraphicFramePr>
        <p:xfrm>
          <a:off x="6858016" y="1285860"/>
          <a:ext cx="164307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additive="base">
                                        <p:cTn id="4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緊急應變政策範例</a:t>
            </a:r>
            <a:endParaRPr lang="zh-TW" altLang="en-US" dirty="0"/>
          </a:p>
        </p:txBody>
      </p:sp>
      <p:sp>
        <p:nvSpPr>
          <p:cNvPr id="5" name="文字方塊 4"/>
          <p:cNvSpPr txBox="1"/>
          <p:nvPr/>
        </p:nvSpPr>
        <p:spPr>
          <a:xfrm>
            <a:off x="571472" y="1484784"/>
            <a:ext cx="7786742" cy="4293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0" algn="ctr">
              <a:lnSpc>
                <a:spcPct val="130000"/>
              </a:lnSpc>
              <a:spcBef>
                <a:spcPts val="1200"/>
              </a:spcBef>
            </a:pPr>
            <a:r>
              <a:rPr lang="en-US" altLang="zh-TW" sz="2400" b="1" dirty="0" smtClean="0">
                <a:latin typeface="Calibri" pitchFamily="34" charset="0"/>
              </a:rPr>
              <a:t>ABC</a:t>
            </a:r>
            <a:r>
              <a:rPr lang="zh-TW" altLang="en-US" sz="2400" b="1" dirty="0" smtClean="0">
                <a:latin typeface="Calibri" pitchFamily="34" charset="0"/>
              </a:rPr>
              <a:t> 單位資訊技術緊急應變政策：</a:t>
            </a:r>
            <a:endParaRPr lang="en-US" altLang="zh-TW" sz="2400" b="1" dirty="0" smtClean="0">
              <a:latin typeface="Calibri" pitchFamily="34" charset="0"/>
            </a:endParaRPr>
          </a:p>
          <a:p>
            <a:pPr>
              <a:lnSpc>
                <a:spcPct val="130000"/>
              </a:lnSpc>
              <a:spcBef>
                <a:spcPts val="1200"/>
              </a:spcBef>
            </a:pPr>
            <a:r>
              <a:rPr lang="zh-TW" altLang="en-US" sz="2000" dirty="0" smtClean="0">
                <a:latin typeface="Calibri" pitchFamily="34" charset="0"/>
              </a:rPr>
              <a:t>所有 </a:t>
            </a:r>
            <a:r>
              <a:rPr lang="en-US" altLang="zh-TW" sz="2000" dirty="0" smtClean="0">
                <a:latin typeface="Calibri" pitchFamily="34" charset="0"/>
              </a:rPr>
              <a:t>ABC </a:t>
            </a:r>
            <a:r>
              <a:rPr lang="zh-TW" altLang="en-US" sz="2000" dirty="0" smtClean="0">
                <a:latin typeface="Calibri" pitchFamily="34" charset="0"/>
              </a:rPr>
              <a:t>轄下組織都必須為主要應用或一般支援系統建立緊急應變計畫，以符合當重要資訊營運中斷超過七十二小時之需求。緊急應變協調人須將這種能力的執行程序寫成正式的緊急應變計畫，並且每年檢討，若有需要應由緊急應變協調人更新之。這些程序必須包括每晚執行完整備份，並送到指定的異地場所。這個計畫應指派責任給特定的員工或職位的人，來復原或持續重要的資訊功能。應取得並且維持必須的資源以確保程序可行。負責目標系統的員工必須接受訓練，以執行緊急應變程序。必須每年針對這個計畫、復原能力、與員工進行測試，來識別各項能力的弱點。</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429420" cy="5098438"/>
          </a:xfrm>
        </p:spPr>
        <p:txBody>
          <a:bodyPr>
            <a:normAutofit/>
          </a:bodyPr>
          <a:lstStyle/>
          <a:p>
            <a:r>
              <a:rPr lang="zh-TW" altLang="en-US" sz="2000" dirty="0" smtClean="0"/>
              <a:t>業務衝擊分析 </a:t>
            </a:r>
            <a:r>
              <a:rPr lang="en-US" altLang="zh-TW" sz="2000" dirty="0" smtClean="0"/>
              <a:t>(business impact analysis, BIA)</a:t>
            </a:r>
            <a:r>
              <a:rPr lang="zh-TW" altLang="en-US" sz="2000" dirty="0" smtClean="0"/>
              <a:t> 類似風險管理中的風險評鑑，它是緊急應變程序的主要環節。</a:t>
            </a:r>
            <a:endParaRPr lang="en-US" altLang="zh-TW" sz="2000" dirty="0" smtClean="0"/>
          </a:p>
          <a:p>
            <a:r>
              <a:rPr lang="zh-TW" altLang="en-US" sz="2000" dirty="0" smtClean="0"/>
              <a:t>緊急應變協調人 </a:t>
            </a:r>
            <a:r>
              <a:rPr lang="en-US" altLang="zh-TW" sz="2000" dirty="0" smtClean="0"/>
              <a:t>(Contingency Planning Coordinator)</a:t>
            </a:r>
            <a:r>
              <a:rPr lang="zh-TW" altLang="en-US" sz="2000" dirty="0" smtClean="0"/>
              <a:t> 藉由 </a:t>
            </a:r>
            <a:r>
              <a:rPr lang="en-US" altLang="zh-TW" sz="2000" dirty="0" smtClean="0"/>
              <a:t>BIA </a:t>
            </a:r>
            <a:r>
              <a:rPr lang="zh-TW" altLang="en-US" sz="2000" dirty="0" smtClean="0"/>
              <a:t>釐清系統的需求、程序、與相互依存性，再以此決定緊急應變的需求與先後順序，包括：</a:t>
            </a:r>
            <a:endParaRPr lang="en-US" altLang="zh-TW" sz="2000" dirty="0" smtClean="0"/>
          </a:p>
          <a:p>
            <a:pPr lvl="1"/>
            <a:r>
              <a:rPr lang="zh-TW" altLang="en-US" sz="1800" u="sng" dirty="0" smtClean="0"/>
              <a:t>識別主要資訊資源</a:t>
            </a:r>
            <a:r>
              <a:rPr lang="zh-TW" altLang="en-US" sz="1800" dirty="0" smtClean="0"/>
              <a:t>：有點像風險評鑑裡清查資訊資產，目的是確定保護的目標。</a:t>
            </a:r>
            <a:r>
              <a:rPr lang="en-US" altLang="zh-TW" sz="1800" dirty="0" smtClean="0"/>
              <a:t>BIA</a:t>
            </a:r>
            <a:r>
              <a:rPr lang="zh-TW" altLang="en-US" sz="1800" dirty="0" smtClean="0"/>
              <a:t>所識別的資訊資源是比較重要的項目，中斷服務會造成業務重大衝擊。</a:t>
            </a:r>
            <a:endParaRPr lang="en-US" altLang="zh-TW" sz="1800" dirty="0" smtClean="0"/>
          </a:p>
          <a:p>
            <a:pPr lvl="1"/>
            <a:r>
              <a:rPr lang="zh-TW" altLang="en-US" sz="1800" u="sng" dirty="0" smtClean="0"/>
              <a:t>識別衝擊與承受度</a:t>
            </a:r>
            <a:r>
              <a:rPr lang="zh-TW" altLang="en-US" sz="1800" dirty="0" smtClean="0"/>
              <a:t>：風險管理以防禦措施降低事件發生的機率與衝擊，但仍留有殘餘風險。例如再多防火措施不可能根絕火災。</a:t>
            </a:r>
            <a:r>
              <a:rPr lang="en-US" altLang="zh-TW" sz="1800" dirty="0" smtClean="0"/>
              <a:t>BIA</a:t>
            </a:r>
            <a:r>
              <a:rPr lang="zh-TW" altLang="en-US" sz="1800" dirty="0" smtClean="0"/>
              <a:t>識別這種衝擊，並了解組織的承受度。</a:t>
            </a:r>
            <a:endParaRPr lang="en-US" altLang="zh-TW" sz="1800" dirty="0" smtClean="0"/>
          </a:p>
          <a:p>
            <a:pPr lvl="1"/>
            <a:r>
              <a:rPr lang="zh-TW" altLang="en-US" sz="1800" u="sng" dirty="0" smtClean="0"/>
              <a:t>訂定復原的順序</a:t>
            </a:r>
            <a:r>
              <a:rPr lang="zh-TW" altLang="en-US" sz="1800" dirty="0" smtClean="0"/>
              <a:t>：依據衝擊與承受度的分析來決定哪些設備或元件需要優先復原。</a:t>
            </a:r>
          </a:p>
          <a:p>
            <a:pPr lvl="1"/>
            <a:endParaRPr lang="en-US" altLang="zh-TW" sz="1800" dirty="0" smtClean="0"/>
          </a:p>
        </p:txBody>
      </p:sp>
      <p:sp>
        <p:nvSpPr>
          <p:cNvPr id="3" name="標題 2"/>
          <p:cNvSpPr>
            <a:spLocks noGrp="1"/>
          </p:cNvSpPr>
          <p:nvPr>
            <p:ph type="title"/>
          </p:nvPr>
        </p:nvSpPr>
        <p:spPr/>
        <p:txBody>
          <a:bodyPr>
            <a:normAutofit/>
          </a:bodyPr>
          <a:lstStyle/>
          <a:p>
            <a:pPr lvl="0"/>
            <a:r>
              <a:rPr lang="zh-TW" altLang="en-US" dirty="0" smtClean="0"/>
              <a:t>進行業務衝擊分析</a:t>
            </a:r>
            <a:endParaRPr lang="zh-TW" altLang="en-US" dirty="0"/>
          </a:p>
        </p:txBody>
      </p:sp>
      <p:graphicFrame>
        <p:nvGraphicFramePr>
          <p:cNvPr id="4" name="內容版面配置區 3"/>
          <p:cNvGraphicFramePr>
            <a:graphicFrameLocks/>
          </p:cNvGraphicFramePr>
          <p:nvPr/>
        </p:nvGraphicFramePr>
        <p:xfrm>
          <a:off x="6858016" y="1285860"/>
          <a:ext cx="1643074"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29500</TotalTime>
  <Words>2947</Words>
  <Application>Microsoft Office PowerPoint</Application>
  <PresentationFormat>如螢幕大小 (4:3)</PresentationFormat>
  <Paragraphs>205</Paragraphs>
  <Slides>20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20</vt:i4>
      </vt:variant>
    </vt:vector>
  </HeadingPairs>
  <TitlesOfParts>
    <vt:vector size="28"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緊急應變計畫</vt:lpstr>
      <vt:lpstr>世事難料</vt:lpstr>
      <vt:lpstr>災難造成的影響</vt:lpstr>
      <vt:lpstr>緊急應變計畫與風險管理</vt:lpstr>
      <vt:lpstr>NIST 800-34 的七個步驟</vt:lpstr>
      <vt:lpstr>建立緊急應變政策</vt:lpstr>
      <vt:lpstr>緊急應變政策範例</vt:lpstr>
      <vt:lpstr>進行業務衝擊分析</vt:lpstr>
      <vt:lpstr>識別預防控制 (I)</vt:lpstr>
      <vt:lpstr>識別預防控制 (II)</vt:lpstr>
      <vt:lpstr>訂定復原策略</vt:lpstr>
      <vt:lpstr>異地備援</vt:lpstr>
      <vt:lpstr>建立緊急應變計畫</vt:lpstr>
      <vt:lpstr>事件通知</vt:lpstr>
      <vt:lpstr>復原階段</vt:lpstr>
      <vt:lpstr>計畫啟動</vt:lpstr>
      <vt:lpstr>重建階段</vt:lpstr>
      <vt:lpstr>訓練、測試、演練</vt:lpstr>
      <vt:lpstr>計畫的維護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2703</cp:revision>
  <dcterms:created xsi:type="dcterms:W3CDTF">2007-09-03T02:45:25Z</dcterms:created>
  <dcterms:modified xsi:type="dcterms:W3CDTF">2013-01-28T07:57:12Z</dcterms:modified>
</cp:coreProperties>
</file>