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0"/>
  </p:notesMasterIdLst>
  <p:handoutMasterIdLst>
    <p:handoutMasterId r:id="rId31"/>
  </p:handoutMasterIdLst>
  <p:sldIdLst>
    <p:sldId id="256" r:id="rId2"/>
    <p:sldId id="261" r:id="rId3"/>
    <p:sldId id="305" r:id="rId4"/>
    <p:sldId id="353" r:id="rId5"/>
    <p:sldId id="313" r:id="rId6"/>
    <p:sldId id="315" r:id="rId7"/>
    <p:sldId id="329" r:id="rId8"/>
    <p:sldId id="316" r:id="rId9"/>
    <p:sldId id="317" r:id="rId10"/>
    <p:sldId id="330" r:id="rId11"/>
    <p:sldId id="318" r:id="rId12"/>
    <p:sldId id="354" r:id="rId13"/>
    <p:sldId id="355" r:id="rId14"/>
    <p:sldId id="323" r:id="rId15"/>
    <p:sldId id="331" r:id="rId16"/>
    <p:sldId id="325" r:id="rId17"/>
    <p:sldId id="326" r:id="rId18"/>
    <p:sldId id="327" r:id="rId19"/>
    <p:sldId id="328" r:id="rId20"/>
    <p:sldId id="334" r:id="rId21"/>
    <p:sldId id="335" r:id="rId22"/>
    <p:sldId id="336" r:id="rId23"/>
    <p:sldId id="337" r:id="rId24"/>
    <p:sldId id="338" r:id="rId25"/>
    <p:sldId id="339" r:id="rId26"/>
    <p:sldId id="340" r:id="rId27"/>
    <p:sldId id="341" r:id="rId28"/>
    <p:sldId id="352"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33CC"/>
    <a:srgbClr val="CCFF99"/>
    <a:srgbClr val="FFCCCC"/>
    <a:srgbClr val="CCECFF"/>
    <a:srgbClr val="FFCCFF"/>
    <a:srgbClr val="CCFFFF"/>
    <a:srgbClr val="FFFFCC"/>
    <a:srgbClr val="00CCFF"/>
    <a:srgbClr val="9F37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2" autoAdjust="0"/>
    <p:restoredTop sz="94075" autoAdjust="0"/>
  </p:normalViewPr>
  <p:slideViewPr>
    <p:cSldViewPr>
      <p:cViewPr varScale="1">
        <p:scale>
          <a:sx n="89" d="100"/>
          <a:sy n="89" d="100"/>
        </p:scale>
        <p:origin x="1037" y="53"/>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922D7-4CC1-418A-BF93-6572EF927097}"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TW" altLang="en-US"/>
        </a:p>
      </dgm:t>
    </dgm:pt>
    <dgm:pt modelId="{70CD3D92-C724-4C86-AF87-34B68462B8EC}">
      <dgm:prSet phldrT="[文字]" custT="1"/>
      <dgm:spPr/>
      <dgm:t>
        <a:bodyPr/>
        <a:lstStyle/>
        <a:p>
          <a:r>
            <a:rPr lang="zh-TW" altLang="en-US" sz="2000" b="1" dirty="0" smtClean="0">
              <a:latin typeface="Calibri" pitchFamily="34" charset="0"/>
            </a:rPr>
            <a:t>傳統資訊服務</a:t>
          </a:r>
          <a:endParaRPr lang="zh-TW" altLang="en-US" sz="2000" dirty="0"/>
        </a:p>
      </dgm:t>
    </dgm:pt>
    <dgm:pt modelId="{9C964E6E-C579-4717-A4DF-2C037B985B6C}" type="parTrans" cxnId="{924CBE07-AAF7-4C82-B3C0-3DF96AF4F9E0}">
      <dgm:prSet/>
      <dgm:spPr/>
      <dgm:t>
        <a:bodyPr/>
        <a:lstStyle/>
        <a:p>
          <a:endParaRPr lang="zh-TW" altLang="en-US"/>
        </a:p>
      </dgm:t>
    </dgm:pt>
    <dgm:pt modelId="{644465AE-EC8A-41CD-A3CB-7AA7E3050980}" type="sibTrans" cxnId="{924CBE07-AAF7-4C82-B3C0-3DF96AF4F9E0}">
      <dgm:prSet/>
      <dgm:spPr/>
      <dgm:t>
        <a:bodyPr/>
        <a:lstStyle/>
        <a:p>
          <a:endParaRPr lang="zh-TW" altLang="en-US"/>
        </a:p>
      </dgm:t>
    </dgm:pt>
    <dgm:pt modelId="{76FFAE26-3805-4F71-A01D-8424933D7352}">
      <dgm:prSet phldrT="[文字]" custT="1"/>
      <dgm:spPr/>
      <dgm:t>
        <a:bodyPr/>
        <a:lstStyle/>
        <a:p>
          <a:r>
            <a:rPr lang="zh-TW" altLang="en-US" sz="1800" dirty="0" smtClean="0">
              <a:latin typeface="Calibri" pitchFamily="34" charset="0"/>
            </a:rPr>
            <a:t>技術導向</a:t>
          </a:r>
          <a:endParaRPr lang="zh-TW" altLang="en-US" sz="1800" dirty="0"/>
        </a:p>
      </dgm:t>
    </dgm:pt>
    <dgm:pt modelId="{C688F68D-98FD-405B-ACA6-E1F4272F2221}" type="parTrans" cxnId="{11D975DA-7A6A-48BF-B517-33FB76D04614}">
      <dgm:prSet/>
      <dgm:spPr/>
      <dgm:t>
        <a:bodyPr/>
        <a:lstStyle/>
        <a:p>
          <a:endParaRPr lang="zh-TW" altLang="en-US"/>
        </a:p>
      </dgm:t>
    </dgm:pt>
    <dgm:pt modelId="{341C9400-F393-4CF7-9D81-7DACA9541408}" type="sibTrans" cxnId="{11D975DA-7A6A-48BF-B517-33FB76D04614}">
      <dgm:prSet/>
      <dgm:spPr/>
      <dgm:t>
        <a:bodyPr/>
        <a:lstStyle/>
        <a:p>
          <a:endParaRPr lang="zh-TW" altLang="en-US"/>
        </a:p>
      </dgm:t>
    </dgm:pt>
    <dgm:pt modelId="{B2A814B2-80D0-4FED-A0BE-9D730CB40AE7}">
      <dgm:prSet phldrT="[文字]" custT="1"/>
      <dgm:spPr/>
      <dgm:t>
        <a:bodyPr/>
        <a:lstStyle/>
        <a:p>
          <a:r>
            <a:rPr lang="en-US" altLang="zh-TW" sz="2000" b="1" dirty="0" smtClean="0">
              <a:latin typeface="Calibri" pitchFamily="34" charset="0"/>
            </a:rPr>
            <a:t>ITIL/ITSM</a:t>
          </a:r>
          <a:r>
            <a:rPr lang="zh-TW" altLang="en-US" sz="2000" b="1" dirty="0" smtClean="0">
              <a:latin typeface="Calibri" pitchFamily="34" charset="0"/>
            </a:rPr>
            <a:t> 導入後</a:t>
          </a:r>
          <a:endParaRPr lang="zh-TW" altLang="en-US" sz="2000" dirty="0"/>
        </a:p>
      </dgm:t>
    </dgm:pt>
    <dgm:pt modelId="{E835618A-B43B-4941-A3F1-AE0E24BA1DD7}" type="parTrans" cxnId="{1BEC5924-94FB-4D7A-A391-422CEC439447}">
      <dgm:prSet/>
      <dgm:spPr/>
      <dgm:t>
        <a:bodyPr/>
        <a:lstStyle/>
        <a:p>
          <a:endParaRPr lang="zh-TW" altLang="en-US"/>
        </a:p>
      </dgm:t>
    </dgm:pt>
    <dgm:pt modelId="{38DA525A-7396-4B2F-9ED0-606C1C36CA7A}" type="sibTrans" cxnId="{1BEC5924-94FB-4D7A-A391-422CEC439447}">
      <dgm:prSet/>
      <dgm:spPr/>
      <dgm:t>
        <a:bodyPr/>
        <a:lstStyle/>
        <a:p>
          <a:endParaRPr lang="zh-TW" altLang="en-US"/>
        </a:p>
      </dgm:t>
    </dgm:pt>
    <dgm:pt modelId="{864C7C99-CD51-4B4B-AFF0-3BD8996029B1}">
      <dgm:prSet phldrT="[文字]" custT="1"/>
      <dgm:spPr/>
      <dgm:t>
        <a:bodyPr/>
        <a:lstStyle/>
        <a:p>
          <a:r>
            <a:rPr lang="zh-TW" altLang="en-US" sz="1800" dirty="0" smtClean="0">
              <a:latin typeface="Calibri" pitchFamily="34" charset="0"/>
            </a:rPr>
            <a:t>流程導向</a:t>
          </a:r>
          <a:endParaRPr lang="zh-TW" altLang="en-US" sz="1800" dirty="0"/>
        </a:p>
      </dgm:t>
    </dgm:pt>
    <dgm:pt modelId="{1558A478-F899-4BB6-AAE6-8D793DEC4FD9}" type="parTrans" cxnId="{842A740A-75D1-44EF-B203-64BA6E02F20E}">
      <dgm:prSet/>
      <dgm:spPr/>
      <dgm:t>
        <a:bodyPr/>
        <a:lstStyle/>
        <a:p>
          <a:endParaRPr lang="zh-TW" altLang="en-US"/>
        </a:p>
      </dgm:t>
    </dgm:pt>
    <dgm:pt modelId="{56026EA5-DD59-4899-8A93-A75811BFC9C3}" type="sibTrans" cxnId="{842A740A-75D1-44EF-B203-64BA6E02F20E}">
      <dgm:prSet/>
      <dgm:spPr/>
      <dgm:t>
        <a:bodyPr/>
        <a:lstStyle/>
        <a:p>
          <a:endParaRPr lang="zh-TW" altLang="en-US"/>
        </a:p>
      </dgm:t>
    </dgm:pt>
    <dgm:pt modelId="{B3AADA89-79CF-4E80-A757-0A72CB2827D9}">
      <dgm:prSet custT="1"/>
      <dgm:spPr/>
      <dgm:t>
        <a:bodyPr/>
        <a:lstStyle/>
        <a:p>
          <a:r>
            <a:rPr lang="zh-TW" altLang="en-US" sz="1800" smtClean="0">
              <a:latin typeface="Calibri" pitchFamily="34" charset="0"/>
            </a:rPr>
            <a:t>緊急救火</a:t>
          </a:r>
          <a:endParaRPr lang="en-US" altLang="zh-TW" sz="1800" dirty="0" smtClean="0">
            <a:latin typeface="Calibri" pitchFamily="34" charset="0"/>
          </a:endParaRPr>
        </a:p>
      </dgm:t>
    </dgm:pt>
    <dgm:pt modelId="{AB8E6468-AE06-4D13-98C5-908C395088BD}" type="parTrans" cxnId="{3C109146-9EE8-4BED-9F05-82178811FEB7}">
      <dgm:prSet/>
      <dgm:spPr/>
      <dgm:t>
        <a:bodyPr/>
        <a:lstStyle/>
        <a:p>
          <a:endParaRPr lang="zh-TW" altLang="en-US"/>
        </a:p>
      </dgm:t>
    </dgm:pt>
    <dgm:pt modelId="{D1AB2DE2-25EB-4223-9DCD-8696FE7CE870}" type="sibTrans" cxnId="{3C109146-9EE8-4BED-9F05-82178811FEB7}">
      <dgm:prSet/>
      <dgm:spPr/>
      <dgm:t>
        <a:bodyPr/>
        <a:lstStyle/>
        <a:p>
          <a:endParaRPr lang="zh-TW" altLang="en-US"/>
        </a:p>
      </dgm:t>
    </dgm:pt>
    <dgm:pt modelId="{4B0B753E-4A0B-4F53-A505-CD375A2F6A2C}">
      <dgm:prSet custT="1"/>
      <dgm:spPr/>
      <dgm:t>
        <a:bodyPr/>
        <a:lstStyle/>
        <a:p>
          <a:r>
            <a:rPr lang="zh-TW" altLang="en-US" sz="1800" smtClean="0">
              <a:latin typeface="Calibri" pitchFamily="34" charset="0"/>
            </a:rPr>
            <a:t>被動地解決問題</a:t>
          </a:r>
          <a:endParaRPr lang="en-US" altLang="zh-TW" sz="1800" dirty="0" smtClean="0">
            <a:latin typeface="Calibri" pitchFamily="34" charset="0"/>
          </a:endParaRPr>
        </a:p>
      </dgm:t>
    </dgm:pt>
    <dgm:pt modelId="{EF6D2136-DB0A-4D52-9D53-35706E5472A9}" type="parTrans" cxnId="{D78C5A59-3275-47B8-BBD0-7870E1BFE4EF}">
      <dgm:prSet/>
      <dgm:spPr/>
      <dgm:t>
        <a:bodyPr/>
        <a:lstStyle/>
        <a:p>
          <a:endParaRPr lang="zh-TW" altLang="en-US"/>
        </a:p>
      </dgm:t>
    </dgm:pt>
    <dgm:pt modelId="{19C05752-F0D8-434B-9D46-B3A4FA8F557F}" type="sibTrans" cxnId="{D78C5A59-3275-47B8-BBD0-7870E1BFE4EF}">
      <dgm:prSet/>
      <dgm:spPr/>
      <dgm:t>
        <a:bodyPr/>
        <a:lstStyle/>
        <a:p>
          <a:endParaRPr lang="zh-TW" altLang="en-US"/>
        </a:p>
      </dgm:t>
    </dgm:pt>
    <dgm:pt modelId="{DCFB2DD4-B8A8-492A-A933-5B4447709D5B}">
      <dgm:prSet custT="1"/>
      <dgm:spPr/>
      <dgm:t>
        <a:bodyPr/>
        <a:lstStyle/>
        <a:p>
          <a:r>
            <a:rPr lang="zh-TW" altLang="en-US" sz="1800" smtClean="0">
              <a:latin typeface="Calibri" pitchFamily="34" charset="0"/>
            </a:rPr>
            <a:t>服務使用者</a:t>
          </a:r>
          <a:endParaRPr lang="en-US" altLang="zh-TW" sz="1800" dirty="0" smtClean="0">
            <a:latin typeface="Calibri" pitchFamily="34" charset="0"/>
          </a:endParaRPr>
        </a:p>
      </dgm:t>
    </dgm:pt>
    <dgm:pt modelId="{0B3C7207-9D6E-4721-9E2B-A19CA3A41288}" type="parTrans" cxnId="{2500C68A-C3CD-4F9F-A416-081BEAF5B796}">
      <dgm:prSet/>
      <dgm:spPr/>
      <dgm:t>
        <a:bodyPr/>
        <a:lstStyle/>
        <a:p>
          <a:endParaRPr lang="zh-TW" altLang="en-US"/>
        </a:p>
      </dgm:t>
    </dgm:pt>
    <dgm:pt modelId="{AB76A744-1168-45D8-AA47-8B0FA1177E3C}" type="sibTrans" cxnId="{2500C68A-C3CD-4F9F-A416-081BEAF5B796}">
      <dgm:prSet/>
      <dgm:spPr/>
      <dgm:t>
        <a:bodyPr/>
        <a:lstStyle/>
        <a:p>
          <a:endParaRPr lang="zh-TW" altLang="en-US"/>
        </a:p>
      </dgm:t>
    </dgm:pt>
    <dgm:pt modelId="{9BA70BB8-FFBB-451C-8DEB-374D007F9D82}">
      <dgm:prSet custT="1"/>
      <dgm:spPr/>
      <dgm:t>
        <a:bodyPr/>
        <a:lstStyle/>
        <a:p>
          <a:r>
            <a:rPr lang="zh-TW" altLang="en-US" sz="1800" smtClean="0">
              <a:latin typeface="Calibri" pitchFamily="34" charset="0"/>
            </a:rPr>
            <a:t>一次次的解決問題</a:t>
          </a:r>
          <a:endParaRPr lang="en-US" altLang="zh-TW" sz="1800" dirty="0" smtClean="0">
            <a:latin typeface="Calibri" pitchFamily="34" charset="0"/>
          </a:endParaRPr>
        </a:p>
      </dgm:t>
    </dgm:pt>
    <dgm:pt modelId="{223D5657-9B04-4C17-A71B-50648B5B7051}" type="parTrans" cxnId="{7BAD6980-D109-41F0-8FD9-1D974CE4FED4}">
      <dgm:prSet/>
      <dgm:spPr/>
      <dgm:t>
        <a:bodyPr/>
        <a:lstStyle/>
        <a:p>
          <a:endParaRPr lang="zh-TW" altLang="en-US"/>
        </a:p>
      </dgm:t>
    </dgm:pt>
    <dgm:pt modelId="{B2E05304-2FA7-4D41-AED8-DF6B249F95AC}" type="sibTrans" cxnId="{7BAD6980-D109-41F0-8FD9-1D974CE4FED4}">
      <dgm:prSet/>
      <dgm:spPr/>
      <dgm:t>
        <a:bodyPr/>
        <a:lstStyle/>
        <a:p>
          <a:endParaRPr lang="zh-TW" altLang="en-US"/>
        </a:p>
      </dgm:t>
    </dgm:pt>
    <dgm:pt modelId="{C1647619-761E-4559-B69E-3283AB83CE34}">
      <dgm:prSet custT="1"/>
      <dgm:spPr/>
      <dgm:t>
        <a:bodyPr/>
        <a:lstStyle/>
        <a:p>
          <a:r>
            <a:rPr lang="zh-TW" altLang="en-US" sz="1800" smtClean="0">
              <a:latin typeface="Calibri" pitchFamily="34" charset="0"/>
            </a:rPr>
            <a:t>資訊部門內部的思維</a:t>
          </a:r>
          <a:endParaRPr lang="en-US" altLang="zh-TW" sz="1800" dirty="0" smtClean="0">
            <a:latin typeface="Calibri" pitchFamily="34" charset="0"/>
          </a:endParaRPr>
        </a:p>
      </dgm:t>
    </dgm:pt>
    <dgm:pt modelId="{C548CA3D-A6F2-4BA0-8A8B-429E2255EE1E}" type="parTrans" cxnId="{5A34B3AF-628D-48F9-8E03-4716FF77C351}">
      <dgm:prSet/>
      <dgm:spPr/>
      <dgm:t>
        <a:bodyPr/>
        <a:lstStyle/>
        <a:p>
          <a:endParaRPr lang="zh-TW" altLang="en-US"/>
        </a:p>
      </dgm:t>
    </dgm:pt>
    <dgm:pt modelId="{5A459F19-2328-4937-AAE6-9CC2F562F845}" type="sibTrans" cxnId="{5A34B3AF-628D-48F9-8E03-4716FF77C351}">
      <dgm:prSet/>
      <dgm:spPr/>
      <dgm:t>
        <a:bodyPr/>
        <a:lstStyle/>
        <a:p>
          <a:endParaRPr lang="zh-TW" altLang="en-US"/>
        </a:p>
      </dgm:t>
    </dgm:pt>
    <dgm:pt modelId="{A0F27E6C-59EB-4468-A67D-9351356BFA6F}">
      <dgm:prSet custT="1"/>
      <dgm:spPr/>
      <dgm:t>
        <a:bodyPr/>
        <a:lstStyle/>
        <a:p>
          <a:r>
            <a:rPr lang="zh-TW" altLang="en-US" sz="1800" smtClean="0">
              <a:latin typeface="Calibri" pitchFamily="34" charset="0"/>
            </a:rPr>
            <a:t>以營運為重心</a:t>
          </a:r>
          <a:endParaRPr lang="zh-TW" altLang="en-US" sz="1800" dirty="0">
            <a:latin typeface="Calibri" pitchFamily="34" charset="0"/>
          </a:endParaRPr>
        </a:p>
      </dgm:t>
    </dgm:pt>
    <dgm:pt modelId="{DE5D2382-CE60-445D-895F-5F4826D39AD1}" type="parTrans" cxnId="{4F5AF98D-DB93-4613-875E-8487E2DB2510}">
      <dgm:prSet/>
      <dgm:spPr/>
      <dgm:t>
        <a:bodyPr/>
        <a:lstStyle/>
        <a:p>
          <a:endParaRPr lang="zh-TW" altLang="en-US"/>
        </a:p>
      </dgm:t>
    </dgm:pt>
    <dgm:pt modelId="{C66C8D9F-6224-437F-B032-169D02CB4A0A}" type="sibTrans" cxnId="{4F5AF98D-DB93-4613-875E-8487E2DB2510}">
      <dgm:prSet/>
      <dgm:spPr/>
      <dgm:t>
        <a:bodyPr/>
        <a:lstStyle/>
        <a:p>
          <a:endParaRPr lang="zh-TW" altLang="en-US"/>
        </a:p>
      </dgm:t>
    </dgm:pt>
    <dgm:pt modelId="{DEB91E40-FDF5-4BC7-91A9-DDB2C7CF9DB1}">
      <dgm:prSet custT="1"/>
      <dgm:spPr/>
      <dgm:t>
        <a:bodyPr/>
        <a:lstStyle/>
        <a:p>
          <a:r>
            <a:rPr lang="zh-TW" altLang="en-US" sz="1800" dirty="0" smtClean="0">
              <a:latin typeface="Calibri" pitchFamily="34" charset="0"/>
            </a:rPr>
            <a:t>主觀地認定績效</a:t>
          </a:r>
          <a:endParaRPr lang="zh-TW" altLang="en-US" sz="1800" dirty="0"/>
        </a:p>
      </dgm:t>
    </dgm:pt>
    <dgm:pt modelId="{36A840DF-CA9C-44A0-916D-B8C939AEE8B1}" type="parTrans" cxnId="{DA2E5A5C-08CF-4EE5-B79A-7C22EBD7AD08}">
      <dgm:prSet/>
      <dgm:spPr/>
      <dgm:t>
        <a:bodyPr/>
        <a:lstStyle/>
        <a:p>
          <a:endParaRPr lang="zh-TW" altLang="en-US"/>
        </a:p>
      </dgm:t>
    </dgm:pt>
    <dgm:pt modelId="{DF2A94C3-F632-4D77-87FD-A05AA0794455}" type="sibTrans" cxnId="{DA2E5A5C-08CF-4EE5-B79A-7C22EBD7AD08}">
      <dgm:prSet/>
      <dgm:spPr/>
      <dgm:t>
        <a:bodyPr/>
        <a:lstStyle/>
        <a:p>
          <a:endParaRPr lang="zh-TW" altLang="en-US"/>
        </a:p>
      </dgm:t>
    </dgm:pt>
    <dgm:pt modelId="{0304F60A-DC6C-4CCF-92C2-2E73B3AE0DC6}">
      <dgm:prSet custT="1"/>
      <dgm:spPr/>
      <dgm:t>
        <a:bodyPr/>
        <a:lstStyle/>
        <a:p>
          <a:r>
            <a:rPr lang="zh-TW" altLang="en-US" sz="1800" dirty="0" smtClean="0">
              <a:latin typeface="Calibri" pitchFamily="34" charset="0"/>
            </a:rPr>
            <a:t>防範未然</a:t>
          </a:r>
          <a:endParaRPr lang="en-US" altLang="zh-TW" sz="1800" dirty="0" smtClean="0">
            <a:latin typeface="Calibri" pitchFamily="34" charset="0"/>
          </a:endParaRPr>
        </a:p>
      </dgm:t>
    </dgm:pt>
    <dgm:pt modelId="{2D8FECBA-6A7A-43B0-8945-D95742A0E82C}" type="parTrans" cxnId="{8F5CCF4B-3312-4633-909C-9964AA593BA0}">
      <dgm:prSet/>
      <dgm:spPr/>
      <dgm:t>
        <a:bodyPr/>
        <a:lstStyle/>
        <a:p>
          <a:endParaRPr lang="zh-TW" altLang="en-US"/>
        </a:p>
      </dgm:t>
    </dgm:pt>
    <dgm:pt modelId="{45F00712-0AFC-4604-A420-E972D8438F0B}" type="sibTrans" cxnId="{8F5CCF4B-3312-4633-909C-9964AA593BA0}">
      <dgm:prSet/>
      <dgm:spPr/>
      <dgm:t>
        <a:bodyPr/>
        <a:lstStyle/>
        <a:p>
          <a:endParaRPr lang="zh-TW" altLang="en-US"/>
        </a:p>
      </dgm:t>
    </dgm:pt>
    <dgm:pt modelId="{66986DF6-6B25-44E4-BBE8-5E1A5E4F33AD}">
      <dgm:prSet custT="1"/>
      <dgm:spPr/>
      <dgm:t>
        <a:bodyPr/>
        <a:lstStyle/>
        <a:p>
          <a:r>
            <a:rPr lang="zh-TW" altLang="en-US" sz="1800" smtClean="0">
              <a:latin typeface="Calibri" pitchFamily="34" charset="0"/>
            </a:rPr>
            <a:t>主動地面對問題</a:t>
          </a:r>
          <a:endParaRPr lang="en-US" altLang="zh-TW" sz="1800" dirty="0" smtClean="0">
            <a:latin typeface="Calibri" pitchFamily="34" charset="0"/>
          </a:endParaRPr>
        </a:p>
      </dgm:t>
    </dgm:pt>
    <dgm:pt modelId="{3A23D846-8299-40FE-B889-04D7AC662275}" type="parTrans" cxnId="{6E3D0ABF-5C92-40BB-A00E-BA806D3A0B60}">
      <dgm:prSet/>
      <dgm:spPr/>
      <dgm:t>
        <a:bodyPr/>
        <a:lstStyle/>
        <a:p>
          <a:endParaRPr lang="zh-TW" altLang="en-US"/>
        </a:p>
      </dgm:t>
    </dgm:pt>
    <dgm:pt modelId="{04773451-5A23-41F3-858C-4B8CFC31CB03}" type="sibTrans" cxnId="{6E3D0ABF-5C92-40BB-A00E-BA806D3A0B60}">
      <dgm:prSet/>
      <dgm:spPr/>
      <dgm:t>
        <a:bodyPr/>
        <a:lstStyle/>
        <a:p>
          <a:endParaRPr lang="zh-TW" altLang="en-US"/>
        </a:p>
      </dgm:t>
    </dgm:pt>
    <dgm:pt modelId="{AC7004B3-9B4F-4CD8-A9BA-D9D93B0311F4}">
      <dgm:prSet custT="1"/>
      <dgm:spPr/>
      <dgm:t>
        <a:bodyPr/>
        <a:lstStyle/>
        <a:p>
          <a:r>
            <a:rPr lang="zh-TW" altLang="en-US" sz="1800" smtClean="0">
              <a:latin typeface="Calibri" pitchFamily="34" charset="0"/>
            </a:rPr>
            <a:t>把使用者當做客戶</a:t>
          </a:r>
          <a:endParaRPr lang="en-US" altLang="zh-TW" sz="1800" dirty="0" smtClean="0">
            <a:latin typeface="Calibri" pitchFamily="34" charset="0"/>
          </a:endParaRPr>
        </a:p>
      </dgm:t>
    </dgm:pt>
    <dgm:pt modelId="{C7175CC6-0506-44BD-BF34-B67351864F50}" type="parTrans" cxnId="{EBBB409B-79E7-4DEF-9D39-EFB51BC81BC6}">
      <dgm:prSet/>
      <dgm:spPr/>
      <dgm:t>
        <a:bodyPr/>
        <a:lstStyle/>
        <a:p>
          <a:endParaRPr lang="zh-TW" altLang="en-US"/>
        </a:p>
      </dgm:t>
    </dgm:pt>
    <dgm:pt modelId="{437F8459-9961-4EEC-BFEC-A5E58C62E19C}" type="sibTrans" cxnId="{EBBB409B-79E7-4DEF-9D39-EFB51BC81BC6}">
      <dgm:prSet/>
      <dgm:spPr/>
      <dgm:t>
        <a:bodyPr/>
        <a:lstStyle/>
        <a:p>
          <a:endParaRPr lang="zh-TW" altLang="en-US"/>
        </a:p>
      </dgm:t>
    </dgm:pt>
    <dgm:pt modelId="{F7A4E8F9-6AA0-4CE4-9CCF-38BA3E9AEA34}">
      <dgm:prSet custT="1"/>
      <dgm:spPr/>
      <dgm:t>
        <a:bodyPr/>
        <a:lstStyle/>
        <a:p>
          <a:r>
            <a:rPr lang="zh-TW" altLang="en-US" sz="1800" smtClean="0">
              <a:latin typeface="Calibri" pitchFamily="34" charset="0"/>
            </a:rPr>
            <a:t>建立解決問題的制度</a:t>
          </a:r>
          <a:endParaRPr lang="en-US" altLang="zh-TW" sz="1800" dirty="0" smtClean="0">
            <a:latin typeface="Calibri" pitchFamily="34" charset="0"/>
          </a:endParaRPr>
        </a:p>
      </dgm:t>
    </dgm:pt>
    <dgm:pt modelId="{E2C8F54B-63FF-403A-8611-B27F4A171348}" type="parTrans" cxnId="{B843557C-D2C1-4DA5-A095-A9906F81FA11}">
      <dgm:prSet/>
      <dgm:spPr/>
      <dgm:t>
        <a:bodyPr/>
        <a:lstStyle/>
        <a:p>
          <a:endParaRPr lang="zh-TW" altLang="en-US"/>
        </a:p>
      </dgm:t>
    </dgm:pt>
    <dgm:pt modelId="{52DFC146-4A83-48A0-B2D6-9414FC16C400}" type="sibTrans" cxnId="{B843557C-D2C1-4DA5-A095-A9906F81FA11}">
      <dgm:prSet/>
      <dgm:spPr/>
      <dgm:t>
        <a:bodyPr/>
        <a:lstStyle/>
        <a:p>
          <a:endParaRPr lang="zh-TW" altLang="en-US"/>
        </a:p>
      </dgm:t>
    </dgm:pt>
    <dgm:pt modelId="{CEBA07C1-7933-4009-93D9-221956093681}">
      <dgm:prSet custT="1"/>
      <dgm:spPr/>
      <dgm:t>
        <a:bodyPr/>
        <a:lstStyle/>
        <a:p>
          <a:r>
            <a:rPr lang="zh-TW" altLang="en-US" sz="1800" smtClean="0">
              <a:latin typeface="Calibri" pitchFamily="34" charset="0"/>
            </a:rPr>
            <a:t>整體業務的思維</a:t>
          </a:r>
          <a:endParaRPr lang="en-US" altLang="zh-TW" sz="1800" dirty="0" smtClean="0">
            <a:latin typeface="Calibri" pitchFamily="34" charset="0"/>
          </a:endParaRPr>
        </a:p>
      </dgm:t>
    </dgm:pt>
    <dgm:pt modelId="{4C067F9C-C531-430C-BA9D-1E680C5AC244}" type="parTrans" cxnId="{E32EBD85-50D5-41F7-B868-6DCB33AE2356}">
      <dgm:prSet/>
      <dgm:spPr/>
      <dgm:t>
        <a:bodyPr/>
        <a:lstStyle/>
        <a:p>
          <a:endParaRPr lang="zh-TW" altLang="en-US"/>
        </a:p>
      </dgm:t>
    </dgm:pt>
    <dgm:pt modelId="{112B834B-138D-4D98-B61C-5E8D1597EF07}" type="sibTrans" cxnId="{E32EBD85-50D5-41F7-B868-6DCB33AE2356}">
      <dgm:prSet/>
      <dgm:spPr/>
      <dgm:t>
        <a:bodyPr/>
        <a:lstStyle/>
        <a:p>
          <a:endParaRPr lang="zh-TW" altLang="en-US"/>
        </a:p>
      </dgm:t>
    </dgm:pt>
    <dgm:pt modelId="{1558DF7E-49A7-4906-897C-13DCBA390294}">
      <dgm:prSet custT="1"/>
      <dgm:spPr/>
      <dgm:t>
        <a:bodyPr/>
        <a:lstStyle/>
        <a:p>
          <a:r>
            <a:rPr lang="zh-TW" altLang="en-US" sz="1800" smtClean="0">
              <a:latin typeface="Calibri" pitchFamily="34" charset="0"/>
            </a:rPr>
            <a:t>以服務為重心</a:t>
          </a:r>
          <a:endParaRPr lang="zh-TW" altLang="en-US" sz="1800" dirty="0" smtClean="0">
            <a:latin typeface="Calibri" pitchFamily="34" charset="0"/>
          </a:endParaRPr>
        </a:p>
      </dgm:t>
    </dgm:pt>
    <dgm:pt modelId="{473C61C5-998D-409F-8993-5B3B8899C64E}" type="parTrans" cxnId="{E9F2BFF5-1223-4A75-AE7E-C5FE73849C60}">
      <dgm:prSet/>
      <dgm:spPr/>
      <dgm:t>
        <a:bodyPr/>
        <a:lstStyle/>
        <a:p>
          <a:endParaRPr lang="zh-TW" altLang="en-US"/>
        </a:p>
      </dgm:t>
    </dgm:pt>
    <dgm:pt modelId="{4A280A84-C6B8-4BA3-8E62-13E1512A12D0}" type="sibTrans" cxnId="{E9F2BFF5-1223-4A75-AE7E-C5FE73849C60}">
      <dgm:prSet/>
      <dgm:spPr/>
      <dgm:t>
        <a:bodyPr/>
        <a:lstStyle/>
        <a:p>
          <a:endParaRPr lang="zh-TW" altLang="en-US"/>
        </a:p>
      </dgm:t>
    </dgm:pt>
    <dgm:pt modelId="{E756D8A5-FBBD-41E6-8512-A72B0368F958}">
      <dgm:prSet custT="1"/>
      <dgm:spPr/>
      <dgm:t>
        <a:bodyPr/>
        <a:lstStyle/>
        <a:p>
          <a:r>
            <a:rPr lang="zh-TW" altLang="en-US" sz="1800" dirty="0" smtClean="0">
              <a:latin typeface="Calibri" pitchFamily="34" charset="0"/>
            </a:rPr>
            <a:t>以客觀數據評量績效</a:t>
          </a:r>
        </a:p>
      </dgm:t>
    </dgm:pt>
    <dgm:pt modelId="{E1D1EA3B-68AC-4F4F-8A0E-F7C9546B2678}" type="parTrans" cxnId="{9F984145-544F-4122-B54A-9C5134136A12}">
      <dgm:prSet/>
      <dgm:spPr/>
      <dgm:t>
        <a:bodyPr/>
        <a:lstStyle/>
        <a:p>
          <a:endParaRPr lang="zh-TW" altLang="en-US"/>
        </a:p>
      </dgm:t>
    </dgm:pt>
    <dgm:pt modelId="{3889C531-94A6-45D7-9794-6A2569ED6163}" type="sibTrans" cxnId="{9F984145-544F-4122-B54A-9C5134136A12}">
      <dgm:prSet/>
      <dgm:spPr/>
      <dgm:t>
        <a:bodyPr/>
        <a:lstStyle/>
        <a:p>
          <a:endParaRPr lang="zh-TW" altLang="en-US"/>
        </a:p>
      </dgm:t>
    </dgm:pt>
    <dgm:pt modelId="{4055D850-838D-4513-BE60-F774863E1BEF}" type="pres">
      <dgm:prSet presAssocID="{F0E922D7-4CC1-418A-BF93-6572EF927097}" presName="linearFlow" presStyleCnt="0">
        <dgm:presLayoutVars>
          <dgm:dir/>
          <dgm:animLvl val="lvl"/>
          <dgm:resizeHandles val="exact"/>
        </dgm:presLayoutVars>
      </dgm:prSet>
      <dgm:spPr/>
      <dgm:t>
        <a:bodyPr/>
        <a:lstStyle/>
        <a:p>
          <a:endParaRPr lang="zh-TW" altLang="en-US"/>
        </a:p>
      </dgm:t>
    </dgm:pt>
    <dgm:pt modelId="{42D814DA-5BE4-47E7-9571-8D9E060DA483}" type="pres">
      <dgm:prSet presAssocID="{70CD3D92-C724-4C86-AF87-34B68462B8EC}" presName="composite" presStyleCnt="0"/>
      <dgm:spPr/>
    </dgm:pt>
    <dgm:pt modelId="{16CC1B8A-5BEF-4DDA-B506-3F8160BD9291}" type="pres">
      <dgm:prSet presAssocID="{70CD3D92-C724-4C86-AF87-34B68462B8EC}" presName="parTx" presStyleLbl="node1" presStyleIdx="0" presStyleCnt="2">
        <dgm:presLayoutVars>
          <dgm:chMax val="0"/>
          <dgm:chPref val="0"/>
          <dgm:bulletEnabled val="1"/>
        </dgm:presLayoutVars>
      </dgm:prSet>
      <dgm:spPr/>
      <dgm:t>
        <a:bodyPr/>
        <a:lstStyle/>
        <a:p>
          <a:endParaRPr lang="zh-TW" altLang="en-US"/>
        </a:p>
      </dgm:t>
    </dgm:pt>
    <dgm:pt modelId="{C3550266-CB93-4391-87C7-66D9A5E8981A}" type="pres">
      <dgm:prSet presAssocID="{70CD3D92-C724-4C86-AF87-34B68462B8EC}" presName="parSh" presStyleLbl="node1" presStyleIdx="0" presStyleCnt="2"/>
      <dgm:spPr/>
      <dgm:t>
        <a:bodyPr/>
        <a:lstStyle/>
        <a:p>
          <a:endParaRPr lang="zh-TW" altLang="en-US"/>
        </a:p>
      </dgm:t>
    </dgm:pt>
    <dgm:pt modelId="{40CBCBD6-470C-404A-89A8-7C35A051A931}" type="pres">
      <dgm:prSet presAssocID="{70CD3D92-C724-4C86-AF87-34B68462B8EC}" presName="desTx" presStyleLbl="fgAcc1" presStyleIdx="0" presStyleCnt="2">
        <dgm:presLayoutVars>
          <dgm:bulletEnabled val="1"/>
        </dgm:presLayoutVars>
      </dgm:prSet>
      <dgm:spPr/>
      <dgm:t>
        <a:bodyPr/>
        <a:lstStyle/>
        <a:p>
          <a:endParaRPr lang="zh-TW" altLang="en-US"/>
        </a:p>
      </dgm:t>
    </dgm:pt>
    <dgm:pt modelId="{261DD6C9-1A49-4AD4-A3F0-6611EE744AF7}" type="pres">
      <dgm:prSet presAssocID="{644465AE-EC8A-41CD-A3CB-7AA7E3050980}" presName="sibTrans" presStyleLbl="sibTrans2D1" presStyleIdx="0" presStyleCnt="1"/>
      <dgm:spPr/>
      <dgm:t>
        <a:bodyPr/>
        <a:lstStyle/>
        <a:p>
          <a:endParaRPr lang="zh-TW" altLang="en-US"/>
        </a:p>
      </dgm:t>
    </dgm:pt>
    <dgm:pt modelId="{C0DA5D20-90A1-45E6-BE48-B043DA9CE142}" type="pres">
      <dgm:prSet presAssocID="{644465AE-EC8A-41CD-A3CB-7AA7E3050980}" presName="connTx" presStyleLbl="sibTrans2D1" presStyleIdx="0" presStyleCnt="1"/>
      <dgm:spPr/>
      <dgm:t>
        <a:bodyPr/>
        <a:lstStyle/>
        <a:p>
          <a:endParaRPr lang="zh-TW" altLang="en-US"/>
        </a:p>
      </dgm:t>
    </dgm:pt>
    <dgm:pt modelId="{BDF892E2-80B2-40D6-9443-20B973F18252}" type="pres">
      <dgm:prSet presAssocID="{B2A814B2-80D0-4FED-A0BE-9D730CB40AE7}" presName="composite" presStyleCnt="0"/>
      <dgm:spPr/>
    </dgm:pt>
    <dgm:pt modelId="{8C327A51-6033-47BE-A83A-E40820F29452}" type="pres">
      <dgm:prSet presAssocID="{B2A814B2-80D0-4FED-A0BE-9D730CB40AE7}" presName="parTx" presStyleLbl="node1" presStyleIdx="0" presStyleCnt="2">
        <dgm:presLayoutVars>
          <dgm:chMax val="0"/>
          <dgm:chPref val="0"/>
          <dgm:bulletEnabled val="1"/>
        </dgm:presLayoutVars>
      </dgm:prSet>
      <dgm:spPr/>
      <dgm:t>
        <a:bodyPr/>
        <a:lstStyle/>
        <a:p>
          <a:endParaRPr lang="zh-TW" altLang="en-US"/>
        </a:p>
      </dgm:t>
    </dgm:pt>
    <dgm:pt modelId="{0A62A057-E9FF-426B-B3AD-BA787ABA6B27}" type="pres">
      <dgm:prSet presAssocID="{B2A814B2-80D0-4FED-A0BE-9D730CB40AE7}" presName="parSh" presStyleLbl="node1" presStyleIdx="1" presStyleCnt="2"/>
      <dgm:spPr/>
      <dgm:t>
        <a:bodyPr/>
        <a:lstStyle/>
        <a:p>
          <a:endParaRPr lang="zh-TW" altLang="en-US"/>
        </a:p>
      </dgm:t>
    </dgm:pt>
    <dgm:pt modelId="{8846A873-BE5C-4B3A-9399-414C2848E172}" type="pres">
      <dgm:prSet presAssocID="{B2A814B2-80D0-4FED-A0BE-9D730CB40AE7}" presName="desTx" presStyleLbl="fgAcc1" presStyleIdx="1" presStyleCnt="2">
        <dgm:presLayoutVars>
          <dgm:bulletEnabled val="1"/>
        </dgm:presLayoutVars>
      </dgm:prSet>
      <dgm:spPr/>
      <dgm:t>
        <a:bodyPr/>
        <a:lstStyle/>
        <a:p>
          <a:endParaRPr lang="zh-TW" altLang="en-US"/>
        </a:p>
      </dgm:t>
    </dgm:pt>
  </dgm:ptLst>
  <dgm:cxnLst>
    <dgm:cxn modelId="{842A740A-75D1-44EF-B203-64BA6E02F20E}" srcId="{B2A814B2-80D0-4FED-A0BE-9D730CB40AE7}" destId="{864C7C99-CD51-4B4B-AFF0-3BD8996029B1}" srcOrd="0" destOrd="0" parTransId="{1558A478-F899-4BB6-AAE6-8D793DEC4FD9}" sibTransId="{56026EA5-DD59-4899-8A93-A75811BFC9C3}"/>
    <dgm:cxn modelId="{AC20B1D1-8EAD-48B1-9110-17EAC26E3163}" type="presOf" srcId="{644465AE-EC8A-41CD-A3CB-7AA7E3050980}" destId="{C0DA5D20-90A1-45E6-BE48-B043DA9CE142}" srcOrd="1" destOrd="0" presId="urn:microsoft.com/office/officeart/2005/8/layout/process3"/>
    <dgm:cxn modelId="{802157EF-7B9E-4748-B29A-B98F187AFEEE}" type="presOf" srcId="{E756D8A5-FBBD-41E6-8512-A72B0368F958}" destId="{8846A873-BE5C-4B3A-9399-414C2848E172}" srcOrd="0" destOrd="7" presId="urn:microsoft.com/office/officeart/2005/8/layout/process3"/>
    <dgm:cxn modelId="{A6618E61-E4E5-4299-852C-FC3C197D41AC}" type="presOf" srcId="{B2A814B2-80D0-4FED-A0BE-9D730CB40AE7}" destId="{0A62A057-E9FF-426B-B3AD-BA787ABA6B27}" srcOrd="1" destOrd="0" presId="urn:microsoft.com/office/officeart/2005/8/layout/process3"/>
    <dgm:cxn modelId="{2500C68A-C3CD-4F9F-A416-081BEAF5B796}" srcId="{70CD3D92-C724-4C86-AF87-34B68462B8EC}" destId="{DCFB2DD4-B8A8-492A-A933-5B4447709D5B}" srcOrd="3" destOrd="0" parTransId="{0B3C7207-9D6E-4721-9E2B-A19CA3A41288}" sibTransId="{AB76A744-1168-45D8-AA47-8B0FA1177E3C}"/>
    <dgm:cxn modelId="{8E804DD9-1E50-4F8F-A2BF-C67852FCF4A7}" type="presOf" srcId="{76FFAE26-3805-4F71-A01D-8424933D7352}" destId="{40CBCBD6-470C-404A-89A8-7C35A051A931}" srcOrd="0" destOrd="0" presId="urn:microsoft.com/office/officeart/2005/8/layout/process3"/>
    <dgm:cxn modelId="{8F5CCF4B-3312-4633-909C-9964AA593BA0}" srcId="{B2A814B2-80D0-4FED-A0BE-9D730CB40AE7}" destId="{0304F60A-DC6C-4CCF-92C2-2E73B3AE0DC6}" srcOrd="1" destOrd="0" parTransId="{2D8FECBA-6A7A-43B0-8945-D95742A0E82C}" sibTransId="{45F00712-0AFC-4604-A420-E972D8438F0B}"/>
    <dgm:cxn modelId="{E7277779-62BB-4D1F-B1BC-C473D6F8AA34}" type="presOf" srcId="{A0F27E6C-59EB-4468-A67D-9351356BFA6F}" destId="{40CBCBD6-470C-404A-89A8-7C35A051A931}" srcOrd="0" destOrd="6" presId="urn:microsoft.com/office/officeart/2005/8/layout/process3"/>
    <dgm:cxn modelId="{4F5AF98D-DB93-4613-875E-8487E2DB2510}" srcId="{70CD3D92-C724-4C86-AF87-34B68462B8EC}" destId="{A0F27E6C-59EB-4468-A67D-9351356BFA6F}" srcOrd="6" destOrd="0" parTransId="{DE5D2382-CE60-445D-895F-5F4826D39AD1}" sibTransId="{C66C8D9F-6224-437F-B032-169D02CB4A0A}"/>
    <dgm:cxn modelId="{6E3D0ABF-5C92-40BB-A00E-BA806D3A0B60}" srcId="{B2A814B2-80D0-4FED-A0BE-9D730CB40AE7}" destId="{66986DF6-6B25-44E4-BBE8-5E1A5E4F33AD}" srcOrd="2" destOrd="0" parTransId="{3A23D846-8299-40FE-B889-04D7AC662275}" sibTransId="{04773451-5A23-41F3-858C-4B8CFC31CB03}"/>
    <dgm:cxn modelId="{7BAD6980-D109-41F0-8FD9-1D974CE4FED4}" srcId="{70CD3D92-C724-4C86-AF87-34B68462B8EC}" destId="{9BA70BB8-FFBB-451C-8DEB-374D007F9D82}" srcOrd="4" destOrd="0" parTransId="{223D5657-9B04-4C17-A71B-50648B5B7051}" sibTransId="{B2E05304-2FA7-4D41-AED8-DF6B249F95AC}"/>
    <dgm:cxn modelId="{0449AC77-9BA2-4FC3-A9AF-897D71D30837}" type="presOf" srcId="{1558DF7E-49A7-4906-897C-13DCBA390294}" destId="{8846A873-BE5C-4B3A-9399-414C2848E172}" srcOrd="0" destOrd="6" presId="urn:microsoft.com/office/officeart/2005/8/layout/process3"/>
    <dgm:cxn modelId="{380C8FAA-9199-487B-B26C-B7085AC7970F}" type="presOf" srcId="{F7A4E8F9-6AA0-4CE4-9CCF-38BA3E9AEA34}" destId="{8846A873-BE5C-4B3A-9399-414C2848E172}" srcOrd="0" destOrd="4" presId="urn:microsoft.com/office/officeart/2005/8/layout/process3"/>
    <dgm:cxn modelId="{95C1EC6A-FD34-47CC-B879-540EBA6E8F1A}" type="presOf" srcId="{AC7004B3-9B4F-4CD8-A9BA-D9D93B0311F4}" destId="{8846A873-BE5C-4B3A-9399-414C2848E172}" srcOrd="0" destOrd="3" presId="urn:microsoft.com/office/officeart/2005/8/layout/process3"/>
    <dgm:cxn modelId="{D78C5A59-3275-47B8-BBD0-7870E1BFE4EF}" srcId="{70CD3D92-C724-4C86-AF87-34B68462B8EC}" destId="{4B0B753E-4A0B-4F53-A505-CD375A2F6A2C}" srcOrd="2" destOrd="0" parTransId="{EF6D2136-DB0A-4D52-9D53-35706E5472A9}" sibTransId="{19C05752-F0D8-434B-9D46-B3A4FA8F557F}"/>
    <dgm:cxn modelId="{B843557C-D2C1-4DA5-A095-A9906F81FA11}" srcId="{B2A814B2-80D0-4FED-A0BE-9D730CB40AE7}" destId="{F7A4E8F9-6AA0-4CE4-9CCF-38BA3E9AEA34}" srcOrd="4" destOrd="0" parTransId="{E2C8F54B-63FF-403A-8611-B27F4A171348}" sibTransId="{52DFC146-4A83-48A0-B2D6-9414FC16C400}"/>
    <dgm:cxn modelId="{827B8A65-14D0-4FA6-BF28-5985E1964D68}" type="presOf" srcId="{9BA70BB8-FFBB-451C-8DEB-374D007F9D82}" destId="{40CBCBD6-470C-404A-89A8-7C35A051A931}" srcOrd="0" destOrd="4" presId="urn:microsoft.com/office/officeart/2005/8/layout/process3"/>
    <dgm:cxn modelId="{85C59B28-6017-4EFF-BE13-B50438834EA3}" type="presOf" srcId="{CEBA07C1-7933-4009-93D9-221956093681}" destId="{8846A873-BE5C-4B3A-9399-414C2848E172}" srcOrd="0" destOrd="5" presId="urn:microsoft.com/office/officeart/2005/8/layout/process3"/>
    <dgm:cxn modelId="{01BCDF72-DFE2-424B-95DF-D93C8E5A039F}" type="presOf" srcId="{F0E922D7-4CC1-418A-BF93-6572EF927097}" destId="{4055D850-838D-4513-BE60-F774863E1BEF}" srcOrd="0" destOrd="0" presId="urn:microsoft.com/office/officeart/2005/8/layout/process3"/>
    <dgm:cxn modelId="{B8F26418-3B59-4DED-B498-52C1579493AB}" type="presOf" srcId="{644465AE-EC8A-41CD-A3CB-7AA7E3050980}" destId="{261DD6C9-1A49-4AD4-A3F0-6611EE744AF7}" srcOrd="0" destOrd="0" presId="urn:microsoft.com/office/officeart/2005/8/layout/process3"/>
    <dgm:cxn modelId="{1BEC5924-94FB-4D7A-A391-422CEC439447}" srcId="{F0E922D7-4CC1-418A-BF93-6572EF927097}" destId="{B2A814B2-80D0-4FED-A0BE-9D730CB40AE7}" srcOrd="1" destOrd="0" parTransId="{E835618A-B43B-4941-A3F1-AE0E24BA1DD7}" sibTransId="{38DA525A-7396-4B2F-9ED0-606C1C36CA7A}"/>
    <dgm:cxn modelId="{6F6B4494-91FA-425B-A98A-C81413C970DB}" type="presOf" srcId="{DEB91E40-FDF5-4BC7-91A9-DDB2C7CF9DB1}" destId="{40CBCBD6-470C-404A-89A8-7C35A051A931}" srcOrd="0" destOrd="7" presId="urn:microsoft.com/office/officeart/2005/8/layout/process3"/>
    <dgm:cxn modelId="{3C109146-9EE8-4BED-9F05-82178811FEB7}" srcId="{70CD3D92-C724-4C86-AF87-34B68462B8EC}" destId="{B3AADA89-79CF-4E80-A757-0A72CB2827D9}" srcOrd="1" destOrd="0" parTransId="{AB8E6468-AE06-4D13-98C5-908C395088BD}" sibTransId="{D1AB2DE2-25EB-4223-9DCD-8696FE7CE870}"/>
    <dgm:cxn modelId="{3F8E9464-CDD1-4177-81E4-E07A9EB78DFD}" type="presOf" srcId="{B3AADA89-79CF-4E80-A757-0A72CB2827D9}" destId="{40CBCBD6-470C-404A-89A8-7C35A051A931}" srcOrd="0" destOrd="1" presId="urn:microsoft.com/office/officeart/2005/8/layout/process3"/>
    <dgm:cxn modelId="{C09FA6AD-8610-4338-8F60-F5CAE9AE991E}" type="presOf" srcId="{70CD3D92-C724-4C86-AF87-34B68462B8EC}" destId="{C3550266-CB93-4391-87C7-66D9A5E8981A}" srcOrd="1" destOrd="0" presId="urn:microsoft.com/office/officeart/2005/8/layout/process3"/>
    <dgm:cxn modelId="{CAECB6EC-8835-4D8D-9390-E44678799A4E}" type="presOf" srcId="{B2A814B2-80D0-4FED-A0BE-9D730CB40AE7}" destId="{8C327A51-6033-47BE-A83A-E40820F29452}" srcOrd="0" destOrd="0" presId="urn:microsoft.com/office/officeart/2005/8/layout/process3"/>
    <dgm:cxn modelId="{5A34B3AF-628D-48F9-8E03-4716FF77C351}" srcId="{70CD3D92-C724-4C86-AF87-34B68462B8EC}" destId="{C1647619-761E-4559-B69E-3283AB83CE34}" srcOrd="5" destOrd="0" parTransId="{C548CA3D-A6F2-4BA0-8A8B-429E2255EE1E}" sibTransId="{5A459F19-2328-4937-AAE6-9CC2F562F845}"/>
    <dgm:cxn modelId="{9F984145-544F-4122-B54A-9C5134136A12}" srcId="{B2A814B2-80D0-4FED-A0BE-9D730CB40AE7}" destId="{E756D8A5-FBBD-41E6-8512-A72B0368F958}" srcOrd="7" destOrd="0" parTransId="{E1D1EA3B-68AC-4F4F-8A0E-F7C9546B2678}" sibTransId="{3889C531-94A6-45D7-9794-6A2569ED6163}"/>
    <dgm:cxn modelId="{924CBE07-AAF7-4C82-B3C0-3DF96AF4F9E0}" srcId="{F0E922D7-4CC1-418A-BF93-6572EF927097}" destId="{70CD3D92-C724-4C86-AF87-34B68462B8EC}" srcOrd="0" destOrd="0" parTransId="{9C964E6E-C579-4717-A4DF-2C037B985B6C}" sibTransId="{644465AE-EC8A-41CD-A3CB-7AA7E3050980}"/>
    <dgm:cxn modelId="{E9F2BFF5-1223-4A75-AE7E-C5FE73849C60}" srcId="{B2A814B2-80D0-4FED-A0BE-9D730CB40AE7}" destId="{1558DF7E-49A7-4906-897C-13DCBA390294}" srcOrd="6" destOrd="0" parTransId="{473C61C5-998D-409F-8993-5B3B8899C64E}" sibTransId="{4A280A84-C6B8-4BA3-8E62-13E1512A12D0}"/>
    <dgm:cxn modelId="{E32EBD85-50D5-41F7-B868-6DCB33AE2356}" srcId="{B2A814B2-80D0-4FED-A0BE-9D730CB40AE7}" destId="{CEBA07C1-7933-4009-93D9-221956093681}" srcOrd="5" destOrd="0" parTransId="{4C067F9C-C531-430C-BA9D-1E680C5AC244}" sibTransId="{112B834B-138D-4D98-B61C-5E8D1597EF07}"/>
    <dgm:cxn modelId="{17E8295C-69C9-4467-A900-D243F1E07730}" type="presOf" srcId="{864C7C99-CD51-4B4B-AFF0-3BD8996029B1}" destId="{8846A873-BE5C-4B3A-9399-414C2848E172}" srcOrd="0" destOrd="0" presId="urn:microsoft.com/office/officeart/2005/8/layout/process3"/>
    <dgm:cxn modelId="{EBBB409B-79E7-4DEF-9D39-EFB51BC81BC6}" srcId="{B2A814B2-80D0-4FED-A0BE-9D730CB40AE7}" destId="{AC7004B3-9B4F-4CD8-A9BA-D9D93B0311F4}" srcOrd="3" destOrd="0" parTransId="{C7175CC6-0506-44BD-BF34-B67351864F50}" sibTransId="{437F8459-9961-4EEC-BFEC-A5E58C62E19C}"/>
    <dgm:cxn modelId="{A900E976-12AC-4AC1-A096-26CE5C5AB45B}" type="presOf" srcId="{C1647619-761E-4559-B69E-3283AB83CE34}" destId="{40CBCBD6-470C-404A-89A8-7C35A051A931}" srcOrd="0" destOrd="5" presId="urn:microsoft.com/office/officeart/2005/8/layout/process3"/>
    <dgm:cxn modelId="{DA2E5A5C-08CF-4EE5-B79A-7C22EBD7AD08}" srcId="{70CD3D92-C724-4C86-AF87-34B68462B8EC}" destId="{DEB91E40-FDF5-4BC7-91A9-DDB2C7CF9DB1}" srcOrd="7" destOrd="0" parTransId="{36A840DF-CA9C-44A0-916D-B8C939AEE8B1}" sibTransId="{DF2A94C3-F632-4D77-87FD-A05AA0794455}"/>
    <dgm:cxn modelId="{16407E3D-4428-428C-AC73-E9FF23799FB3}" type="presOf" srcId="{4B0B753E-4A0B-4F53-A505-CD375A2F6A2C}" destId="{40CBCBD6-470C-404A-89A8-7C35A051A931}" srcOrd="0" destOrd="2" presId="urn:microsoft.com/office/officeart/2005/8/layout/process3"/>
    <dgm:cxn modelId="{5F20F644-13FA-4D40-891A-8690FEA1BA73}" type="presOf" srcId="{0304F60A-DC6C-4CCF-92C2-2E73B3AE0DC6}" destId="{8846A873-BE5C-4B3A-9399-414C2848E172}" srcOrd="0" destOrd="1" presId="urn:microsoft.com/office/officeart/2005/8/layout/process3"/>
    <dgm:cxn modelId="{A112A415-BD57-4C7D-8EC5-2BD759D9B081}" type="presOf" srcId="{66986DF6-6B25-44E4-BBE8-5E1A5E4F33AD}" destId="{8846A873-BE5C-4B3A-9399-414C2848E172}" srcOrd="0" destOrd="2" presId="urn:microsoft.com/office/officeart/2005/8/layout/process3"/>
    <dgm:cxn modelId="{86A05F9A-7573-466A-AC97-DED88027B9F1}" type="presOf" srcId="{DCFB2DD4-B8A8-492A-A933-5B4447709D5B}" destId="{40CBCBD6-470C-404A-89A8-7C35A051A931}" srcOrd="0" destOrd="3" presId="urn:microsoft.com/office/officeart/2005/8/layout/process3"/>
    <dgm:cxn modelId="{66C04EE9-3F48-46AB-8B00-1DCE388B8E8B}" type="presOf" srcId="{70CD3D92-C724-4C86-AF87-34B68462B8EC}" destId="{16CC1B8A-5BEF-4DDA-B506-3F8160BD9291}" srcOrd="0" destOrd="0" presId="urn:microsoft.com/office/officeart/2005/8/layout/process3"/>
    <dgm:cxn modelId="{11D975DA-7A6A-48BF-B517-33FB76D04614}" srcId="{70CD3D92-C724-4C86-AF87-34B68462B8EC}" destId="{76FFAE26-3805-4F71-A01D-8424933D7352}" srcOrd="0" destOrd="0" parTransId="{C688F68D-98FD-405B-ACA6-E1F4272F2221}" sibTransId="{341C9400-F393-4CF7-9D81-7DACA9541408}"/>
    <dgm:cxn modelId="{414072D6-E1D7-4345-B2E4-DC631C591933}" type="presParOf" srcId="{4055D850-838D-4513-BE60-F774863E1BEF}" destId="{42D814DA-5BE4-47E7-9571-8D9E060DA483}" srcOrd="0" destOrd="0" presId="urn:microsoft.com/office/officeart/2005/8/layout/process3"/>
    <dgm:cxn modelId="{A5283857-DFC5-4A8D-B0DD-B9F415C0F600}" type="presParOf" srcId="{42D814DA-5BE4-47E7-9571-8D9E060DA483}" destId="{16CC1B8A-5BEF-4DDA-B506-3F8160BD9291}" srcOrd="0" destOrd="0" presId="urn:microsoft.com/office/officeart/2005/8/layout/process3"/>
    <dgm:cxn modelId="{D2C90D79-EFBD-455F-840D-624A41D2CE97}" type="presParOf" srcId="{42D814DA-5BE4-47E7-9571-8D9E060DA483}" destId="{C3550266-CB93-4391-87C7-66D9A5E8981A}" srcOrd="1" destOrd="0" presId="urn:microsoft.com/office/officeart/2005/8/layout/process3"/>
    <dgm:cxn modelId="{3EE2738E-06FD-4785-8DAD-03BCE87BD05A}" type="presParOf" srcId="{42D814DA-5BE4-47E7-9571-8D9E060DA483}" destId="{40CBCBD6-470C-404A-89A8-7C35A051A931}" srcOrd="2" destOrd="0" presId="urn:microsoft.com/office/officeart/2005/8/layout/process3"/>
    <dgm:cxn modelId="{6D2B8FAD-EBF0-40BD-8E60-0697329C1BC0}" type="presParOf" srcId="{4055D850-838D-4513-BE60-F774863E1BEF}" destId="{261DD6C9-1A49-4AD4-A3F0-6611EE744AF7}" srcOrd="1" destOrd="0" presId="urn:microsoft.com/office/officeart/2005/8/layout/process3"/>
    <dgm:cxn modelId="{6F510527-D6F1-4E87-9754-8198C312BC8B}" type="presParOf" srcId="{261DD6C9-1A49-4AD4-A3F0-6611EE744AF7}" destId="{C0DA5D20-90A1-45E6-BE48-B043DA9CE142}" srcOrd="0" destOrd="0" presId="urn:microsoft.com/office/officeart/2005/8/layout/process3"/>
    <dgm:cxn modelId="{ACECAE0B-EB55-4FD5-B2E3-9D8DD8EED1CA}" type="presParOf" srcId="{4055D850-838D-4513-BE60-F774863E1BEF}" destId="{BDF892E2-80B2-40D6-9443-20B973F18252}" srcOrd="2" destOrd="0" presId="urn:microsoft.com/office/officeart/2005/8/layout/process3"/>
    <dgm:cxn modelId="{21360740-858F-4EE3-8131-FC98005B93AE}" type="presParOf" srcId="{BDF892E2-80B2-40D6-9443-20B973F18252}" destId="{8C327A51-6033-47BE-A83A-E40820F29452}" srcOrd="0" destOrd="0" presId="urn:microsoft.com/office/officeart/2005/8/layout/process3"/>
    <dgm:cxn modelId="{FE519657-68BA-4065-9255-4849C04FE8EC}" type="presParOf" srcId="{BDF892E2-80B2-40D6-9443-20B973F18252}" destId="{0A62A057-E9FF-426B-B3AD-BA787ABA6B27}" srcOrd="1" destOrd="0" presId="urn:microsoft.com/office/officeart/2005/8/layout/process3"/>
    <dgm:cxn modelId="{7C08A9FA-0746-4B8E-85FF-430D5661CADE}" type="presParOf" srcId="{BDF892E2-80B2-40D6-9443-20B973F18252}" destId="{8846A873-BE5C-4B3A-9399-414C2848E17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1C531A-3EE3-4F7A-8699-E4E97103EE4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TW" altLang="en-US"/>
        </a:p>
      </dgm:t>
    </dgm:pt>
    <dgm:pt modelId="{D2B077B7-4B98-4AD3-907D-6B8715FF80BB}">
      <dgm:prSet phldrT="[文字]" custT="1"/>
      <dgm:spPr/>
      <dgm:t>
        <a:bodyPr/>
        <a:lstStyle/>
        <a:p>
          <a:r>
            <a:rPr lang="zh-TW" altLang="en-US" sz="1600" b="1" dirty="0" smtClean="0">
              <a:latin typeface="Arial" charset="0"/>
              <a:ea typeface="微軟正黑體" pitchFamily="34" charset="-120"/>
            </a:rPr>
            <a:t>服務施行</a:t>
          </a:r>
          <a:endParaRPr lang="zh-TW" altLang="en-US" sz="1600" b="1" dirty="0"/>
        </a:p>
      </dgm:t>
    </dgm:pt>
    <dgm:pt modelId="{022EB772-3C37-4137-83D0-86ABDFCA295F}" type="parTrans" cxnId="{1DC13ACD-0AFF-448A-930C-F8059EE88158}">
      <dgm:prSet/>
      <dgm:spPr/>
      <dgm:t>
        <a:bodyPr/>
        <a:lstStyle/>
        <a:p>
          <a:endParaRPr lang="zh-TW" altLang="en-US" sz="1600"/>
        </a:p>
      </dgm:t>
    </dgm:pt>
    <dgm:pt modelId="{2F946AA3-238D-42A7-A5B9-2C51B5E25E46}" type="sibTrans" cxnId="{1DC13ACD-0AFF-448A-930C-F8059EE88158}">
      <dgm:prSet/>
      <dgm:spPr/>
      <dgm:t>
        <a:bodyPr/>
        <a:lstStyle/>
        <a:p>
          <a:endParaRPr lang="zh-TW" altLang="en-US" sz="1600"/>
        </a:p>
      </dgm:t>
    </dgm:pt>
    <dgm:pt modelId="{038E60FC-65D5-4077-81FC-227517BB3620}">
      <dgm:prSet phldrT="[文字]"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TW" altLang="en-US" sz="1600" dirty="0" smtClean="0"/>
            <a:t>服務台</a:t>
          </a:r>
          <a:endParaRPr lang="zh-TW" altLang="en-US" sz="1600" dirty="0"/>
        </a:p>
      </dgm:t>
    </dgm:pt>
    <dgm:pt modelId="{CB48B662-495E-40D4-B114-BAE580497B6C}" type="parTrans" cxnId="{D024DB37-99B3-4BF2-AD4F-1C9B1596C5A5}">
      <dgm:prSet/>
      <dgm:spPr/>
      <dgm:t>
        <a:bodyPr/>
        <a:lstStyle/>
        <a:p>
          <a:endParaRPr lang="zh-TW" altLang="en-US" sz="1600"/>
        </a:p>
      </dgm:t>
    </dgm:pt>
    <dgm:pt modelId="{539A517D-4DC7-4663-BFD4-0E98161CDF81}" type="sibTrans" cxnId="{D024DB37-99B3-4BF2-AD4F-1C9B1596C5A5}">
      <dgm:prSet/>
      <dgm:spPr/>
      <dgm:t>
        <a:bodyPr/>
        <a:lstStyle/>
        <a:p>
          <a:endParaRPr lang="zh-TW" altLang="en-US" sz="1600"/>
        </a:p>
      </dgm:t>
    </dgm:pt>
    <dgm:pt modelId="{74B3CA2A-83DA-4BC0-B9BC-7D5334914B09}">
      <dgm:prSet phldrT="[文字]" custT="1"/>
      <dgm:spPr/>
      <dgm:t>
        <a:bodyPr/>
        <a:lstStyle/>
        <a:p>
          <a:r>
            <a:rPr lang="zh-TW" altLang="en-US" sz="1600" b="1" dirty="0" smtClean="0">
              <a:latin typeface="Arial" charset="0"/>
              <a:ea typeface="微軟正黑體" pitchFamily="34" charset="-120"/>
            </a:rPr>
            <a:t>服務支援</a:t>
          </a:r>
          <a:endParaRPr lang="zh-TW" altLang="en-US" sz="1600" b="1" dirty="0"/>
        </a:p>
      </dgm:t>
    </dgm:pt>
    <dgm:pt modelId="{6F38BBAD-A2F4-4963-B4E8-582CAD458985}" type="parTrans" cxnId="{1108F2DF-9D2B-4A3E-A68F-FAAFFD6B66EF}">
      <dgm:prSet/>
      <dgm:spPr/>
      <dgm:t>
        <a:bodyPr/>
        <a:lstStyle/>
        <a:p>
          <a:endParaRPr lang="zh-TW" altLang="en-US" sz="1600"/>
        </a:p>
      </dgm:t>
    </dgm:pt>
    <dgm:pt modelId="{76107687-C86C-43A8-ACC3-FFA46898C772}" type="sibTrans" cxnId="{1108F2DF-9D2B-4A3E-A68F-FAAFFD6B66EF}">
      <dgm:prSet/>
      <dgm:spPr/>
      <dgm:t>
        <a:bodyPr/>
        <a:lstStyle/>
        <a:p>
          <a:endParaRPr lang="zh-TW" altLang="en-US" sz="1600"/>
        </a:p>
      </dgm:t>
    </dgm:pt>
    <dgm:pt modelId="{23D3021B-C126-4C24-A7D6-202B27C40285}">
      <dgm:prSet phldrT="[文字]" custT="1"/>
      <dgm:spPr/>
      <dgm:t>
        <a:bodyPr/>
        <a:lstStyle/>
        <a:p>
          <a:r>
            <a:rPr lang="zh-TW" altLang="en-US" sz="1600" dirty="0" smtClean="0">
              <a:latin typeface="Arial" charset="0"/>
              <a:ea typeface="微軟正黑體" pitchFamily="34" charset="-120"/>
            </a:rPr>
            <a:t>可用性管理</a:t>
          </a:r>
          <a:endParaRPr lang="zh-TW" altLang="en-US" sz="1600" dirty="0"/>
        </a:p>
      </dgm:t>
    </dgm:pt>
    <dgm:pt modelId="{76F52D1C-4F23-4BAD-92C0-876BCC93E1DD}" type="parTrans" cxnId="{7AA84894-BC68-4FC1-8519-DB414A61494E}">
      <dgm:prSet/>
      <dgm:spPr/>
      <dgm:t>
        <a:bodyPr/>
        <a:lstStyle/>
        <a:p>
          <a:endParaRPr lang="zh-TW" altLang="en-US" sz="1600"/>
        </a:p>
      </dgm:t>
    </dgm:pt>
    <dgm:pt modelId="{309FB19C-2608-4485-8BA5-47FC88B82473}" type="sibTrans" cxnId="{7AA84894-BC68-4FC1-8519-DB414A61494E}">
      <dgm:prSet/>
      <dgm:spPr/>
      <dgm:t>
        <a:bodyPr/>
        <a:lstStyle/>
        <a:p>
          <a:endParaRPr lang="zh-TW" altLang="en-US" sz="1600"/>
        </a:p>
      </dgm:t>
    </dgm:pt>
    <dgm:pt modelId="{443DEF26-30A9-4938-A93B-CA587384E57D}">
      <dgm:prSet phldrT="[文字]" custT="1"/>
      <dgm:spPr/>
      <dgm:t>
        <a:bodyPr/>
        <a:lstStyle/>
        <a:p>
          <a:r>
            <a:rPr lang="zh-TW" altLang="en-US" sz="1600" dirty="0" smtClean="0">
              <a:latin typeface="Arial" charset="0"/>
              <a:ea typeface="微軟正黑體" pitchFamily="34" charset="-120"/>
            </a:rPr>
            <a:t>服務水準管理</a:t>
          </a:r>
          <a:endParaRPr lang="zh-TW" altLang="en-US" sz="1600" dirty="0"/>
        </a:p>
      </dgm:t>
    </dgm:pt>
    <dgm:pt modelId="{0B1B3B9C-C00D-4804-9240-A7CBCD1349A1}" type="parTrans" cxnId="{CB4F4527-210F-4F8A-8C67-0D97378FED16}">
      <dgm:prSet/>
      <dgm:spPr/>
      <dgm:t>
        <a:bodyPr/>
        <a:lstStyle/>
        <a:p>
          <a:endParaRPr lang="zh-TW" altLang="en-US" sz="1600"/>
        </a:p>
      </dgm:t>
    </dgm:pt>
    <dgm:pt modelId="{C972F67D-D687-4051-83E5-F072E6FC7786}" type="sibTrans" cxnId="{CB4F4527-210F-4F8A-8C67-0D97378FED16}">
      <dgm:prSet/>
      <dgm:spPr/>
      <dgm:t>
        <a:bodyPr/>
        <a:lstStyle/>
        <a:p>
          <a:endParaRPr lang="zh-TW" altLang="en-US" sz="1600"/>
        </a:p>
      </dgm:t>
    </dgm:pt>
    <dgm:pt modelId="{81086155-CB0B-4860-8F1A-F7C1A07C6D57}">
      <dgm:prSet phldrT="[文字]" custT="1"/>
      <dgm:spPr/>
      <dgm:t>
        <a:bodyPr/>
        <a:lstStyle/>
        <a:p>
          <a:r>
            <a:rPr lang="zh-TW" altLang="en-US" sz="1600" dirty="0" smtClean="0">
              <a:latin typeface="Arial" charset="0"/>
              <a:ea typeface="微軟正黑體" pitchFamily="34" charset="-120"/>
            </a:rPr>
            <a:t>財務管理</a:t>
          </a:r>
          <a:endParaRPr lang="zh-TW" altLang="en-US" sz="1600" dirty="0"/>
        </a:p>
      </dgm:t>
    </dgm:pt>
    <dgm:pt modelId="{3B75F3C1-86F3-435D-B1F8-77496885BB97}" type="parTrans" cxnId="{5A7AFA81-4A36-43E4-9701-E7F16CBF18E2}">
      <dgm:prSet/>
      <dgm:spPr/>
      <dgm:t>
        <a:bodyPr/>
        <a:lstStyle/>
        <a:p>
          <a:endParaRPr lang="zh-TW" altLang="en-US" sz="1600"/>
        </a:p>
      </dgm:t>
    </dgm:pt>
    <dgm:pt modelId="{2C6B634E-E803-4B35-A6EE-6921A6BE4057}" type="sibTrans" cxnId="{5A7AFA81-4A36-43E4-9701-E7F16CBF18E2}">
      <dgm:prSet/>
      <dgm:spPr/>
      <dgm:t>
        <a:bodyPr/>
        <a:lstStyle/>
        <a:p>
          <a:endParaRPr lang="zh-TW" altLang="en-US" sz="1600"/>
        </a:p>
      </dgm:t>
    </dgm:pt>
    <dgm:pt modelId="{8C99D8E1-891C-4C74-BA1C-A70D10D6639A}">
      <dgm:prSet phldrT="[文字]" custT="1"/>
      <dgm:spPr/>
      <dgm:t>
        <a:bodyPr/>
        <a:lstStyle/>
        <a:p>
          <a:r>
            <a:rPr lang="zh-TW" altLang="en-US" sz="1600" dirty="0" smtClean="0">
              <a:latin typeface="Arial" charset="0"/>
              <a:ea typeface="微軟正黑體" pitchFamily="34" charset="-120"/>
            </a:rPr>
            <a:t>容量管理</a:t>
          </a:r>
          <a:endParaRPr lang="zh-TW" altLang="en-US" sz="1600" dirty="0"/>
        </a:p>
      </dgm:t>
    </dgm:pt>
    <dgm:pt modelId="{F0BF8A5F-956E-49AF-9D83-F53ABFB5B7EC}" type="parTrans" cxnId="{2492DB3E-665D-4DFF-AFB7-B5076B908C13}">
      <dgm:prSet/>
      <dgm:spPr/>
      <dgm:t>
        <a:bodyPr/>
        <a:lstStyle/>
        <a:p>
          <a:endParaRPr lang="zh-TW" altLang="en-US" sz="1600"/>
        </a:p>
      </dgm:t>
    </dgm:pt>
    <dgm:pt modelId="{7CD6FE62-A136-4DAF-90DF-4EAAC24713D3}" type="sibTrans" cxnId="{2492DB3E-665D-4DFF-AFB7-B5076B908C13}">
      <dgm:prSet/>
      <dgm:spPr/>
      <dgm:t>
        <a:bodyPr/>
        <a:lstStyle/>
        <a:p>
          <a:endParaRPr lang="zh-TW" altLang="en-US" sz="1600"/>
        </a:p>
      </dgm:t>
    </dgm:pt>
    <dgm:pt modelId="{25CFAF5E-757D-4EDB-98E6-64AC38973E33}">
      <dgm:prSet phldrT="[文字]" custT="1"/>
      <dgm:spPr/>
      <dgm:t>
        <a:bodyPr/>
        <a:lstStyle/>
        <a:p>
          <a:r>
            <a:rPr lang="zh-TW" altLang="en-US" sz="1600" smtClean="0">
              <a:latin typeface="Arial" charset="0"/>
              <a:ea typeface="微軟正黑體" pitchFamily="34" charset="-120"/>
            </a:rPr>
            <a:t>持續性管理</a:t>
          </a:r>
          <a:endParaRPr lang="zh-TW" altLang="en-US" sz="1600" dirty="0"/>
        </a:p>
      </dgm:t>
    </dgm:pt>
    <dgm:pt modelId="{CD95748F-3436-4C50-A196-EEC3D9700A98}" type="parTrans" cxnId="{1CA13CCB-7018-44B2-9584-5B0B2C7C674B}">
      <dgm:prSet/>
      <dgm:spPr/>
      <dgm:t>
        <a:bodyPr/>
        <a:lstStyle/>
        <a:p>
          <a:endParaRPr lang="zh-TW" altLang="en-US" sz="1600"/>
        </a:p>
      </dgm:t>
    </dgm:pt>
    <dgm:pt modelId="{7D4A8EE9-729F-4124-9C5D-06C7D7C9AC96}" type="sibTrans" cxnId="{1CA13CCB-7018-44B2-9584-5B0B2C7C674B}">
      <dgm:prSet/>
      <dgm:spPr/>
      <dgm:t>
        <a:bodyPr/>
        <a:lstStyle/>
        <a:p>
          <a:endParaRPr lang="zh-TW" altLang="en-US" sz="1600"/>
        </a:p>
      </dgm:t>
    </dgm:pt>
    <dgm:pt modelId="{8EC8C474-4930-4FB6-BECB-050AF0D9E69B}">
      <dgm:prSet phldrT="[文字]" custT="1"/>
      <dgm:spPr/>
      <dgm:t>
        <a:bodyPr/>
        <a:lstStyle/>
        <a:p>
          <a:r>
            <a:rPr lang="zh-TW" altLang="en-US" sz="1600" dirty="0" smtClean="0"/>
            <a:t>變更管理</a:t>
          </a:r>
          <a:endParaRPr lang="zh-TW" altLang="en-US" sz="1600" dirty="0"/>
        </a:p>
      </dgm:t>
    </dgm:pt>
    <dgm:pt modelId="{D747EC80-4704-45EF-8A5A-4C76F8165589}" type="parTrans" cxnId="{F306DFCD-1630-44E2-A44B-879A00DFBBD2}">
      <dgm:prSet/>
      <dgm:spPr/>
      <dgm:t>
        <a:bodyPr/>
        <a:lstStyle/>
        <a:p>
          <a:endParaRPr lang="zh-TW" altLang="en-US" sz="1600"/>
        </a:p>
      </dgm:t>
    </dgm:pt>
    <dgm:pt modelId="{2C2BF5D6-9F79-426F-AC3C-79F46CDC3E61}" type="sibTrans" cxnId="{F306DFCD-1630-44E2-A44B-879A00DFBBD2}">
      <dgm:prSet/>
      <dgm:spPr/>
      <dgm:t>
        <a:bodyPr/>
        <a:lstStyle/>
        <a:p>
          <a:endParaRPr lang="zh-TW" altLang="en-US" sz="1600"/>
        </a:p>
      </dgm:t>
    </dgm:pt>
    <dgm:pt modelId="{E8FA2ABF-5C84-4FF9-A975-4902B5300466}">
      <dgm:prSet phldrT="[文字]" custT="1"/>
      <dgm:spPr/>
      <dgm:t>
        <a:bodyPr/>
        <a:lstStyle/>
        <a:p>
          <a:r>
            <a:rPr lang="zh-TW" altLang="en-US" sz="1600" dirty="0" smtClean="0"/>
            <a:t>釋出管理</a:t>
          </a:r>
          <a:endParaRPr lang="zh-TW" altLang="en-US" sz="1600" dirty="0"/>
        </a:p>
      </dgm:t>
    </dgm:pt>
    <dgm:pt modelId="{55E889D6-D230-4A26-A56E-D483D10C51E0}" type="parTrans" cxnId="{14D84DB8-7D16-4541-B4DD-6FE5AE31909A}">
      <dgm:prSet/>
      <dgm:spPr/>
      <dgm:t>
        <a:bodyPr/>
        <a:lstStyle/>
        <a:p>
          <a:endParaRPr lang="zh-TW" altLang="en-US" sz="1600"/>
        </a:p>
      </dgm:t>
    </dgm:pt>
    <dgm:pt modelId="{2F4D5AF5-E349-4EBE-95DD-31BDE85B4CAD}" type="sibTrans" cxnId="{14D84DB8-7D16-4541-B4DD-6FE5AE31909A}">
      <dgm:prSet/>
      <dgm:spPr/>
      <dgm:t>
        <a:bodyPr/>
        <a:lstStyle/>
        <a:p>
          <a:endParaRPr lang="zh-TW" altLang="en-US" sz="1600"/>
        </a:p>
      </dgm:t>
    </dgm:pt>
    <dgm:pt modelId="{AE65A059-05B3-4E07-B234-4EE1B8869246}">
      <dgm:prSet phldrT="[文字]" custT="1"/>
      <dgm:spPr/>
      <dgm:t>
        <a:bodyPr/>
        <a:lstStyle/>
        <a:p>
          <a:r>
            <a:rPr lang="zh-TW" altLang="en-US" sz="1600" dirty="0" smtClean="0"/>
            <a:t>問題管理</a:t>
          </a:r>
          <a:endParaRPr lang="zh-TW" altLang="en-US" sz="1600" dirty="0"/>
        </a:p>
      </dgm:t>
    </dgm:pt>
    <dgm:pt modelId="{CB37A9E0-61B0-4E70-8473-87A3727C1772}" type="parTrans" cxnId="{2C08B91E-B298-4DDC-B8CC-93E85CDB0E53}">
      <dgm:prSet/>
      <dgm:spPr/>
      <dgm:t>
        <a:bodyPr/>
        <a:lstStyle/>
        <a:p>
          <a:endParaRPr lang="zh-TW" altLang="en-US" sz="1600"/>
        </a:p>
      </dgm:t>
    </dgm:pt>
    <dgm:pt modelId="{FBE7E6A3-B149-4A84-AD88-3064198D707F}" type="sibTrans" cxnId="{2C08B91E-B298-4DDC-B8CC-93E85CDB0E53}">
      <dgm:prSet/>
      <dgm:spPr/>
      <dgm:t>
        <a:bodyPr/>
        <a:lstStyle/>
        <a:p>
          <a:endParaRPr lang="zh-TW" altLang="en-US" sz="1600"/>
        </a:p>
      </dgm:t>
    </dgm:pt>
    <dgm:pt modelId="{C646A941-9BC8-4788-8CDA-D983E6C2CA65}">
      <dgm:prSet phldrT="[文字]" custT="1"/>
      <dgm:spPr/>
      <dgm:t>
        <a:bodyPr/>
        <a:lstStyle/>
        <a:p>
          <a:r>
            <a:rPr lang="zh-TW" altLang="en-US" sz="1600" dirty="0" smtClean="0"/>
            <a:t>組態管理</a:t>
          </a:r>
          <a:endParaRPr lang="zh-TW" altLang="en-US" sz="1600" dirty="0"/>
        </a:p>
      </dgm:t>
    </dgm:pt>
    <dgm:pt modelId="{51B917C1-ED60-4567-A442-DD78F10BBF8B}" type="parTrans" cxnId="{160013E4-0FFC-42E1-B069-CFF70A398FF8}">
      <dgm:prSet/>
      <dgm:spPr/>
      <dgm:t>
        <a:bodyPr/>
        <a:lstStyle/>
        <a:p>
          <a:endParaRPr lang="zh-TW" altLang="en-US" sz="1600"/>
        </a:p>
      </dgm:t>
    </dgm:pt>
    <dgm:pt modelId="{5C4F831D-C08B-4825-9889-7ECD1C40EE2D}" type="sibTrans" cxnId="{160013E4-0FFC-42E1-B069-CFF70A398FF8}">
      <dgm:prSet/>
      <dgm:spPr/>
      <dgm:t>
        <a:bodyPr/>
        <a:lstStyle/>
        <a:p>
          <a:endParaRPr lang="zh-TW" altLang="en-US" sz="1600"/>
        </a:p>
      </dgm:t>
    </dgm:pt>
    <dgm:pt modelId="{8E27460A-C783-4636-838A-C97A1445FBE3}">
      <dgm:prSet phldrT="[文字]" custT="1"/>
      <dgm:spPr/>
      <dgm:t>
        <a:bodyPr/>
        <a:lstStyle/>
        <a:p>
          <a:r>
            <a:rPr lang="zh-TW" altLang="en-US" sz="1600" dirty="0" smtClean="0"/>
            <a:t>事件管理</a:t>
          </a:r>
          <a:endParaRPr lang="zh-TW" altLang="en-US" sz="1600" dirty="0"/>
        </a:p>
      </dgm:t>
    </dgm:pt>
    <dgm:pt modelId="{A986E489-D080-426E-821E-B97AE3EF56EC}" type="parTrans" cxnId="{C5C37D29-5B70-43B0-862B-414608F86BB8}">
      <dgm:prSet/>
      <dgm:spPr/>
      <dgm:t>
        <a:bodyPr/>
        <a:lstStyle/>
        <a:p>
          <a:endParaRPr lang="zh-TW" altLang="en-US" sz="1600"/>
        </a:p>
      </dgm:t>
    </dgm:pt>
    <dgm:pt modelId="{9EC5CAE7-2E4B-46A6-882F-DF21C3D0B00C}" type="sibTrans" cxnId="{C5C37D29-5B70-43B0-862B-414608F86BB8}">
      <dgm:prSet/>
      <dgm:spPr/>
      <dgm:t>
        <a:bodyPr/>
        <a:lstStyle/>
        <a:p>
          <a:endParaRPr lang="zh-TW" altLang="en-US" sz="1600"/>
        </a:p>
      </dgm:t>
    </dgm:pt>
    <dgm:pt modelId="{1CC59949-2A01-4B0F-83F5-1BFB6E7D12B6}" type="pres">
      <dgm:prSet presAssocID="{161C531A-3EE3-4F7A-8699-E4E97103EE40}" presName="diagram" presStyleCnt="0">
        <dgm:presLayoutVars>
          <dgm:chPref val="1"/>
          <dgm:dir/>
          <dgm:animOne val="branch"/>
          <dgm:animLvl val="lvl"/>
          <dgm:resizeHandles/>
        </dgm:presLayoutVars>
      </dgm:prSet>
      <dgm:spPr/>
      <dgm:t>
        <a:bodyPr/>
        <a:lstStyle/>
        <a:p>
          <a:endParaRPr lang="zh-TW" altLang="en-US"/>
        </a:p>
      </dgm:t>
    </dgm:pt>
    <dgm:pt modelId="{D5ACA49A-E011-477B-A418-14564007637E}" type="pres">
      <dgm:prSet presAssocID="{D2B077B7-4B98-4AD3-907D-6B8715FF80BB}" presName="root" presStyleCnt="0"/>
      <dgm:spPr/>
    </dgm:pt>
    <dgm:pt modelId="{FA741D4A-79CA-4939-A318-4C5FA4D6E696}" type="pres">
      <dgm:prSet presAssocID="{D2B077B7-4B98-4AD3-907D-6B8715FF80BB}" presName="rootComposite" presStyleCnt="0"/>
      <dgm:spPr/>
    </dgm:pt>
    <dgm:pt modelId="{1850A44B-3FEC-4AC4-A50C-CB9E7082D18E}" type="pres">
      <dgm:prSet presAssocID="{D2B077B7-4B98-4AD3-907D-6B8715FF80BB}" presName="rootText" presStyleLbl="node1" presStyleIdx="0" presStyleCnt="2" custScaleX="142868"/>
      <dgm:spPr/>
      <dgm:t>
        <a:bodyPr/>
        <a:lstStyle/>
        <a:p>
          <a:endParaRPr lang="zh-TW" altLang="en-US"/>
        </a:p>
      </dgm:t>
    </dgm:pt>
    <dgm:pt modelId="{9E7123E0-4BEE-4E91-AD09-69A94ED9BEE5}" type="pres">
      <dgm:prSet presAssocID="{D2B077B7-4B98-4AD3-907D-6B8715FF80BB}" presName="rootConnector" presStyleLbl="node1" presStyleIdx="0" presStyleCnt="2"/>
      <dgm:spPr/>
      <dgm:t>
        <a:bodyPr/>
        <a:lstStyle/>
        <a:p>
          <a:endParaRPr lang="zh-TW" altLang="en-US"/>
        </a:p>
      </dgm:t>
    </dgm:pt>
    <dgm:pt modelId="{D1751908-1624-4AB9-B599-37D13BFDC254}" type="pres">
      <dgm:prSet presAssocID="{D2B077B7-4B98-4AD3-907D-6B8715FF80BB}" presName="childShape" presStyleCnt="0"/>
      <dgm:spPr/>
    </dgm:pt>
    <dgm:pt modelId="{7F3E57C5-1163-46A7-8DDF-E7E6E9B6C94B}" type="pres">
      <dgm:prSet presAssocID="{0B1B3B9C-C00D-4804-9240-A7CBCD1349A1}" presName="Name13" presStyleLbl="parChTrans1D2" presStyleIdx="0" presStyleCnt="11"/>
      <dgm:spPr/>
      <dgm:t>
        <a:bodyPr/>
        <a:lstStyle/>
        <a:p>
          <a:endParaRPr lang="zh-TW" altLang="en-US"/>
        </a:p>
      </dgm:t>
    </dgm:pt>
    <dgm:pt modelId="{EF1BDC9A-ED96-4472-98ED-781F1F655214}" type="pres">
      <dgm:prSet presAssocID="{443DEF26-30A9-4938-A93B-CA587384E57D}" presName="childText" presStyleLbl="bgAcc1" presStyleIdx="0" presStyleCnt="11" custScaleX="139891">
        <dgm:presLayoutVars>
          <dgm:bulletEnabled val="1"/>
        </dgm:presLayoutVars>
      </dgm:prSet>
      <dgm:spPr/>
      <dgm:t>
        <a:bodyPr/>
        <a:lstStyle/>
        <a:p>
          <a:endParaRPr lang="zh-TW" altLang="en-US"/>
        </a:p>
      </dgm:t>
    </dgm:pt>
    <dgm:pt modelId="{E6785ACF-CAC4-4944-AA12-CC9EA4A167F0}" type="pres">
      <dgm:prSet presAssocID="{3B75F3C1-86F3-435D-B1F8-77496885BB97}" presName="Name13" presStyleLbl="parChTrans1D2" presStyleIdx="1" presStyleCnt="11"/>
      <dgm:spPr/>
      <dgm:t>
        <a:bodyPr/>
        <a:lstStyle/>
        <a:p>
          <a:endParaRPr lang="zh-TW" altLang="en-US"/>
        </a:p>
      </dgm:t>
    </dgm:pt>
    <dgm:pt modelId="{021F1A1A-552C-45BA-BF70-C361DB26E5C3}" type="pres">
      <dgm:prSet presAssocID="{81086155-CB0B-4860-8F1A-F7C1A07C6D57}" presName="childText" presStyleLbl="bgAcc1" presStyleIdx="1" presStyleCnt="11" custScaleX="139891">
        <dgm:presLayoutVars>
          <dgm:bulletEnabled val="1"/>
        </dgm:presLayoutVars>
      </dgm:prSet>
      <dgm:spPr/>
      <dgm:t>
        <a:bodyPr/>
        <a:lstStyle/>
        <a:p>
          <a:endParaRPr lang="zh-TW" altLang="en-US"/>
        </a:p>
      </dgm:t>
    </dgm:pt>
    <dgm:pt modelId="{8C1A8256-A4A0-4C3D-AE86-CCD24896860C}" type="pres">
      <dgm:prSet presAssocID="{F0BF8A5F-956E-49AF-9D83-F53ABFB5B7EC}" presName="Name13" presStyleLbl="parChTrans1D2" presStyleIdx="2" presStyleCnt="11"/>
      <dgm:spPr/>
      <dgm:t>
        <a:bodyPr/>
        <a:lstStyle/>
        <a:p>
          <a:endParaRPr lang="zh-TW" altLang="en-US"/>
        </a:p>
      </dgm:t>
    </dgm:pt>
    <dgm:pt modelId="{4EFA3C68-4540-48E0-A18D-1371C07110E1}" type="pres">
      <dgm:prSet presAssocID="{8C99D8E1-891C-4C74-BA1C-A70D10D6639A}" presName="childText" presStyleLbl="bgAcc1" presStyleIdx="2" presStyleCnt="11" custScaleX="139891">
        <dgm:presLayoutVars>
          <dgm:bulletEnabled val="1"/>
        </dgm:presLayoutVars>
      </dgm:prSet>
      <dgm:spPr/>
      <dgm:t>
        <a:bodyPr/>
        <a:lstStyle/>
        <a:p>
          <a:endParaRPr lang="zh-TW" altLang="en-US"/>
        </a:p>
      </dgm:t>
    </dgm:pt>
    <dgm:pt modelId="{B3F0CCBE-49D6-4C6F-8BB2-D77D75F92E58}" type="pres">
      <dgm:prSet presAssocID="{76F52D1C-4F23-4BAD-92C0-876BCC93E1DD}" presName="Name13" presStyleLbl="parChTrans1D2" presStyleIdx="3" presStyleCnt="11"/>
      <dgm:spPr/>
      <dgm:t>
        <a:bodyPr/>
        <a:lstStyle/>
        <a:p>
          <a:endParaRPr lang="zh-TW" altLang="en-US"/>
        </a:p>
      </dgm:t>
    </dgm:pt>
    <dgm:pt modelId="{E8F58127-7CF7-4B14-AB16-0E6C7511BF60}" type="pres">
      <dgm:prSet presAssocID="{23D3021B-C126-4C24-A7D6-202B27C40285}" presName="childText" presStyleLbl="bgAcc1" presStyleIdx="3" presStyleCnt="11" custScaleX="139891">
        <dgm:presLayoutVars>
          <dgm:bulletEnabled val="1"/>
        </dgm:presLayoutVars>
      </dgm:prSet>
      <dgm:spPr/>
      <dgm:t>
        <a:bodyPr/>
        <a:lstStyle/>
        <a:p>
          <a:endParaRPr lang="zh-TW" altLang="en-US"/>
        </a:p>
      </dgm:t>
    </dgm:pt>
    <dgm:pt modelId="{0D97EA60-A731-4B39-A692-A8BA162050C5}" type="pres">
      <dgm:prSet presAssocID="{CD95748F-3436-4C50-A196-EEC3D9700A98}" presName="Name13" presStyleLbl="parChTrans1D2" presStyleIdx="4" presStyleCnt="11"/>
      <dgm:spPr/>
      <dgm:t>
        <a:bodyPr/>
        <a:lstStyle/>
        <a:p>
          <a:endParaRPr lang="zh-TW" altLang="en-US"/>
        </a:p>
      </dgm:t>
    </dgm:pt>
    <dgm:pt modelId="{275AA2CC-DFA2-47DB-B043-86F0EBF9E726}" type="pres">
      <dgm:prSet presAssocID="{25CFAF5E-757D-4EDB-98E6-64AC38973E33}" presName="childText" presStyleLbl="bgAcc1" presStyleIdx="4" presStyleCnt="11" custScaleX="138696">
        <dgm:presLayoutVars>
          <dgm:bulletEnabled val="1"/>
        </dgm:presLayoutVars>
      </dgm:prSet>
      <dgm:spPr/>
      <dgm:t>
        <a:bodyPr/>
        <a:lstStyle/>
        <a:p>
          <a:endParaRPr lang="zh-TW" altLang="en-US"/>
        </a:p>
      </dgm:t>
    </dgm:pt>
    <dgm:pt modelId="{680933A4-2EFE-4752-870A-5E6868AFB54E}" type="pres">
      <dgm:prSet presAssocID="{74B3CA2A-83DA-4BC0-B9BC-7D5334914B09}" presName="root" presStyleCnt="0"/>
      <dgm:spPr/>
    </dgm:pt>
    <dgm:pt modelId="{4EF959EB-D4C4-48B4-A7B4-D24E0EE547FD}" type="pres">
      <dgm:prSet presAssocID="{74B3CA2A-83DA-4BC0-B9BC-7D5334914B09}" presName="rootComposite" presStyleCnt="0"/>
      <dgm:spPr/>
    </dgm:pt>
    <dgm:pt modelId="{6CA4A0B4-6451-45B0-B28F-856517800A98}" type="pres">
      <dgm:prSet presAssocID="{74B3CA2A-83DA-4BC0-B9BC-7D5334914B09}" presName="rootText" presStyleLbl="node1" presStyleIdx="1" presStyleCnt="2" custScaleX="140786"/>
      <dgm:spPr/>
      <dgm:t>
        <a:bodyPr/>
        <a:lstStyle/>
        <a:p>
          <a:endParaRPr lang="zh-TW" altLang="en-US"/>
        </a:p>
      </dgm:t>
    </dgm:pt>
    <dgm:pt modelId="{2B505FBB-F380-43CA-AB7F-4FDDB625B527}" type="pres">
      <dgm:prSet presAssocID="{74B3CA2A-83DA-4BC0-B9BC-7D5334914B09}" presName="rootConnector" presStyleLbl="node1" presStyleIdx="1" presStyleCnt="2"/>
      <dgm:spPr/>
      <dgm:t>
        <a:bodyPr/>
        <a:lstStyle/>
        <a:p>
          <a:endParaRPr lang="zh-TW" altLang="en-US"/>
        </a:p>
      </dgm:t>
    </dgm:pt>
    <dgm:pt modelId="{20FA46D8-BC3A-436E-8987-3075441047B6}" type="pres">
      <dgm:prSet presAssocID="{74B3CA2A-83DA-4BC0-B9BC-7D5334914B09}" presName="childShape" presStyleCnt="0"/>
      <dgm:spPr/>
    </dgm:pt>
    <dgm:pt modelId="{D9A94599-7672-43AD-A2B4-837CB27BEA62}" type="pres">
      <dgm:prSet presAssocID="{CB48B662-495E-40D4-B114-BAE580497B6C}" presName="Name13" presStyleLbl="parChTrans1D2" presStyleIdx="5" presStyleCnt="11"/>
      <dgm:spPr/>
      <dgm:t>
        <a:bodyPr/>
        <a:lstStyle/>
        <a:p>
          <a:endParaRPr lang="zh-TW" altLang="en-US"/>
        </a:p>
      </dgm:t>
    </dgm:pt>
    <dgm:pt modelId="{32FDE675-4E5A-4AB7-8002-35719F02D041}" type="pres">
      <dgm:prSet presAssocID="{038E60FC-65D5-4077-81FC-227517BB3620}" presName="childText" presStyleLbl="bgAcc1" presStyleIdx="5" presStyleCnt="11" custScaleX="134672">
        <dgm:presLayoutVars>
          <dgm:bulletEnabled val="1"/>
        </dgm:presLayoutVars>
      </dgm:prSet>
      <dgm:spPr/>
      <dgm:t>
        <a:bodyPr/>
        <a:lstStyle/>
        <a:p>
          <a:endParaRPr lang="zh-TW" altLang="en-US"/>
        </a:p>
      </dgm:t>
    </dgm:pt>
    <dgm:pt modelId="{05C17B80-1021-4AAA-A401-00E7FDBD3F12}" type="pres">
      <dgm:prSet presAssocID="{A986E489-D080-426E-821E-B97AE3EF56EC}" presName="Name13" presStyleLbl="parChTrans1D2" presStyleIdx="6" presStyleCnt="11"/>
      <dgm:spPr/>
      <dgm:t>
        <a:bodyPr/>
        <a:lstStyle/>
        <a:p>
          <a:endParaRPr lang="zh-TW" altLang="en-US"/>
        </a:p>
      </dgm:t>
    </dgm:pt>
    <dgm:pt modelId="{75A6C281-3411-4D58-9179-66C1D541BEA9}" type="pres">
      <dgm:prSet presAssocID="{8E27460A-C783-4636-838A-C97A1445FBE3}" presName="childText" presStyleLbl="bgAcc1" presStyleIdx="6" presStyleCnt="11" custScaleX="134672">
        <dgm:presLayoutVars>
          <dgm:bulletEnabled val="1"/>
        </dgm:presLayoutVars>
      </dgm:prSet>
      <dgm:spPr/>
      <dgm:t>
        <a:bodyPr/>
        <a:lstStyle/>
        <a:p>
          <a:endParaRPr lang="zh-TW" altLang="en-US"/>
        </a:p>
      </dgm:t>
    </dgm:pt>
    <dgm:pt modelId="{31A0071C-84C6-4C53-A46E-427D0E732129}" type="pres">
      <dgm:prSet presAssocID="{CB37A9E0-61B0-4E70-8473-87A3727C1772}" presName="Name13" presStyleLbl="parChTrans1D2" presStyleIdx="7" presStyleCnt="11"/>
      <dgm:spPr/>
      <dgm:t>
        <a:bodyPr/>
        <a:lstStyle/>
        <a:p>
          <a:endParaRPr lang="zh-TW" altLang="en-US"/>
        </a:p>
      </dgm:t>
    </dgm:pt>
    <dgm:pt modelId="{1B7FF57B-96FD-4835-8B99-A12638289548}" type="pres">
      <dgm:prSet presAssocID="{AE65A059-05B3-4E07-B234-4EE1B8869246}" presName="childText" presStyleLbl="bgAcc1" presStyleIdx="7" presStyleCnt="11" custScaleX="134672">
        <dgm:presLayoutVars>
          <dgm:bulletEnabled val="1"/>
        </dgm:presLayoutVars>
      </dgm:prSet>
      <dgm:spPr/>
      <dgm:t>
        <a:bodyPr/>
        <a:lstStyle/>
        <a:p>
          <a:endParaRPr lang="zh-TW" altLang="en-US"/>
        </a:p>
      </dgm:t>
    </dgm:pt>
    <dgm:pt modelId="{8943C022-A74A-496B-83CD-03DE0F5BD148}" type="pres">
      <dgm:prSet presAssocID="{D747EC80-4704-45EF-8A5A-4C76F8165589}" presName="Name13" presStyleLbl="parChTrans1D2" presStyleIdx="8" presStyleCnt="11"/>
      <dgm:spPr/>
      <dgm:t>
        <a:bodyPr/>
        <a:lstStyle/>
        <a:p>
          <a:endParaRPr lang="zh-TW" altLang="en-US"/>
        </a:p>
      </dgm:t>
    </dgm:pt>
    <dgm:pt modelId="{93968EAC-E320-4765-91B8-C0BD3A531219}" type="pres">
      <dgm:prSet presAssocID="{8EC8C474-4930-4FB6-BECB-050AF0D9E69B}" presName="childText" presStyleLbl="bgAcc1" presStyleIdx="8" presStyleCnt="11" custScaleX="132009">
        <dgm:presLayoutVars>
          <dgm:bulletEnabled val="1"/>
        </dgm:presLayoutVars>
      </dgm:prSet>
      <dgm:spPr/>
      <dgm:t>
        <a:bodyPr/>
        <a:lstStyle/>
        <a:p>
          <a:endParaRPr lang="zh-TW" altLang="en-US"/>
        </a:p>
      </dgm:t>
    </dgm:pt>
    <dgm:pt modelId="{CE94C390-50CE-4B72-9225-D27352F3A0A9}" type="pres">
      <dgm:prSet presAssocID="{55E889D6-D230-4A26-A56E-D483D10C51E0}" presName="Name13" presStyleLbl="parChTrans1D2" presStyleIdx="9" presStyleCnt="11"/>
      <dgm:spPr/>
      <dgm:t>
        <a:bodyPr/>
        <a:lstStyle/>
        <a:p>
          <a:endParaRPr lang="zh-TW" altLang="en-US"/>
        </a:p>
      </dgm:t>
    </dgm:pt>
    <dgm:pt modelId="{C60DB880-7265-4F70-BE9E-EC8E43987C06}" type="pres">
      <dgm:prSet presAssocID="{E8FA2ABF-5C84-4FF9-A975-4902B5300466}" presName="childText" presStyleLbl="bgAcc1" presStyleIdx="9" presStyleCnt="11" custScaleX="132009">
        <dgm:presLayoutVars>
          <dgm:bulletEnabled val="1"/>
        </dgm:presLayoutVars>
      </dgm:prSet>
      <dgm:spPr/>
      <dgm:t>
        <a:bodyPr/>
        <a:lstStyle/>
        <a:p>
          <a:endParaRPr lang="zh-TW" altLang="en-US"/>
        </a:p>
      </dgm:t>
    </dgm:pt>
    <dgm:pt modelId="{BF94C2C7-C334-4305-942A-9F9917293A88}" type="pres">
      <dgm:prSet presAssocID="{51B917C1-ED60-4567-A442-DD78F10BBF8B}" presName="Name13" presStyleLbl="parChTrans1D2" presStyleIdx="10" presStyleCnt="11"/>
      <dgm:spPr/>
      <dgm:t>
        <a:bodyPr/>
        <a:lstStyle/>
        <a:p>
          <a:endParaRPr lang="zh-TW" altLang="en-US"/>
        </a:p>
      </dgm:t>
    </dgm:pt>
    <dgm:pt modelId="{8C420C59-8B64-48A7-B355-6847E18579C0}" type="pres">
      <dgm:prSet presAssocID="{C646A941-9BC8-4788-8CDA-D983E6C2CA65}" presName="childText" presStyleLbl="bgAcc1" presStyleIdx="10" presStyleCnt="11" custScaleX="132009">
        <dgm:presLayoutVars>
          <dgm:bulletEnabled val="1"/>
        </dgm:presLayoutVars>
      </dgm:prSet>
      <dgm:spPr/>
      <dgm:t>
        <a:bodyPr/>
        <a:lstStyle/>
        <a:p>
          <a:endParaRPr lang="zh-TW" altLang="en-US"/>
        </a:p>
      </dgm:t>
    </dgm:pt>
  </dgm:ptLst>
  <dgm:cxnLst>
    <dgm:cxn modelId="{90D961F1-57E2-4A51-B512-67E3AA5CADDA}" type="presOf" srcId="{81086155-CB0B-4860-8F1A-F7C1A07C6D57}" destId="{021F1A1A-552C-45BA-BF70-C361DB26E5C3}" srcOrd="0" destOrd="0" presId="urn:microsoft.com/office/officeart/2005/8/layout/hierarchy3"/>
    <dgm:cxn modelId="{F8A2B44B-2805-4109-876A-2ADB4A2D2BA2}" type="presOf" srcId="{161C531A-3EE3-4F7A-8699-E4E97103EE40}" destId="{1CC59949-2A01-4B0F-83F5-1BFB6E7D12B6}" srcOrd="0" destOrd="0" presId="urn:microsoft.com/office/officeart/2005/8/layout/hierarchy3"/>
    <dgm:cxn modelId="{6338C417-0CCF-44B0-BB66-BBF477508E70}" type="presOf" srcId="{AE65A059-05B3-4E07-B234-4EE1B8869246}" destId="{1B7FF57B-96FD-4835-8B99-A12638289548}" srcOrd="0" destOrd="0" presId="urn:microsoft.com/office/officeart/2005/8/layout/hierarchy3"/>
    <dgm:cxn modelId="{14D84DB8-7D16-4541-B4DD-6FE5AE31909A}" srcId="{74B3CA2A-83DA-4BC0-B9BC-7D5334914B09}" destId="{E8FA2ABF-5C84-4FF9-A975-4902B5300466}" srcOrd="4" destOrd="0" parTransId="{55E889D6-D230-4A26-A56E-D483D10C51E0}" sibTransId="{2F4D5AF5-E349-4EBE-95DD-31BDE85B4CAD}"/>
    <dgm:cxn modelId="{880D6A22-5B17-448A-B065-43EF65A64CAB}" type="presOf" srcId="{D747EC80-4704-45EF-8A5A-4C76F8165589}" destId="{8943C022-A74A-496B-83CD-03DE0F5BD148}" srcOrd="0" destOrd="0" presId="urn:microsoft.com/office/officeart/2005/8/layout/hierarchy3"/>
    <dgm:cxn modelId="{8EAC8CF2-A8D0-43C9-8189-F7C9184E947D}" type="presOf" srcId="{A986E489-D080-426E-821E-B97AE3EF56EC}" destId="{05C17B80-1021-4AAA-A401-00E7FDBD3F12}" srcOrd="0" destOrd="0" presId="urn:microsoft.com/office/officeart/2005/8/layout/hierarchy3"/>
    <dgm:cxn modelId="{1CA13CCB-7018-44B2-9584-5B0B2C7C674B}" srcId="{D2B077B7-4B98-4AD3-907D-6B8715FF80BB}" destId="{25CFAF5E-757D-4EDB-98E6-64AC38973E33}" srcOrd="4" destOrd="0" parTransId="{CD95748F-3436-4C50-A196-EEC3D9700A98}" sibTransId="{7D4A8EE9-729F-4124-9C5D-06C7D7C9AC96}"/>
    <dgm:cxn modelId="{C5C37D29-5B70-43B0-862B-414608F86BB8}" srcId="{74B3CA2A-83DA-4BC0-B9BC-7D5334914B09}" destId="{8E27460A-C783-4636-838A-C97A1445FBE3}" srcOrd="1" destOrd="0" parTransId="{A986E489-D080-426E-821E-B97AE3EF56EC}" sibTransId="{9EC5CAE7-2E4B-46A6-882F-DF21C3D0B00C}"/>
    <dgm:cxn modelId="{6642EBD4-2CC8-441D-82B5-CFF41034DC24}" type="presOf" srcId="{8C99D8E1-891C-4C74-BA1C-A70D10D6639A}" destId="{4EFA3C68-4540-48E0-A18D-1371C07110E1}" srcOrd="0" destOrd="0" presId="urn:microsoft.com/office/officeart/2005/8/layout/hierarchy3"/>
    <dgm:cxn modelId="{F306DFCD-1630-44E2-A44B-879A00DFBBD2}" srcId="{74B3CA2A-83DA-4BC0-B9BC-7D5334914B09}" destId="{8EC8C474-4930-4FB6-BECB-050AF0D9E69B}" srcOrd="3" destOrd="0" parTransId="{D747EC80-4704-45EF-8A5A-4C76F8165589}" sibTransId="{2C2BF5D6-9F79-426F-AC3C-79F46CDC3E61}"/>
    <dgm:cxn modelId="{2492DB3E-665D-4DFF-AFB7-B5076B908C13}" srcId="{D2B077B7-4B98-4AD3-907D-6B8715FF80BB}" destId="{8C99D8E1-891C-4C74-BA1C-A70D10D6639A}" srcOrd="2" destOrd="0" parTransId="{F0BF8A5F-956E-49AF-9D83-F53ABFB5B7EC}" sibTransId="{7CD6FE62-A136-4DAF-90DF-4EAAC24713D3}"/>
    <dgm:cxn modelId="{CB4F4527-210F-4F8A-8C67-0D97378FED16}" srcId="{D2B077B7-4B98-4AD3-907D-6B8715FF80BB}" destId="{443DEF26-30A9-4938-A93B-CA587384E57D}" srcOrd="0" destOrd="0" parTransId="{0B1B3B9C-C00D-4804-9240-A7CBCD1349A1}" sibTransId="{C972F67D-D687-4051-83E5-F072E6FC7786}"/>
    <dgm:cxn modelId="{5090C0DE-807F-4D82-93FA-A926A8946237}" type="presOf" srcId="{0B1B3B9C-C00D-4804-9240-A7CBCD1349A1}" destId="{7F3E57C5-1163-46A7-8DDF-E7E6E9B6C94B}" srcOrd="0" destOrd="0" presId="urn:microsoft.com/office/officeart/2005/8/layout/hierarchy3"/>
    <dgm:cxn modelId="{1DC13ACD-0AFF-448A-930C-F8059EE88158}" srcId="{161C531A-3EE3-4F7A-8699-E4E97103EE40}" destId="{D2B077B7-4B98-4AD3-907D-6B8715FF80BB}" srcOrd="0" destOrd="0" parTransId="{022EB772-3C37-4137-83D0-86ABDFCA295F}" sibTransId="{2F946AA3-238D-42A7-A5B9-2C51B5E25E46}"/>
    <dgm:cxn modelId="{AF3C661C-3561-4468-9946-8CA279E7851B}" type="presOf" srcId="{76F52D1C-4F23-4BAD-92C0-876BCC93E1DD}" destId="{B3F0CCBE-49D6-4C6F-8BB2-D77D75F92E58}" srcOrd="0" destOrd="0" presId="urn:microsoft.com/office/officeart/2005/8/layout/hierarchy3"/>
    <dgm:cxn modelId="{FE1AEF39-59FD-4453-82C1-2AAD556B6454}" type="presOf" srcId="{443DEF26-30A9-4938-A93B-CA587384E57D}" destId="{EF1BDC9A-ED96-4472-98ED-781F1F655214}" srcOrd="0" destOrd="0" presId="urn:microsoft.com/office/officeart/2005/8/layout/hierarchy3"/>
    <dgm:cxn modelId="{179892C0-169B-40A4-87E1-BA16394F047D}" type="presOf" srcId="{8EC8C474-4930-4FB6-BECB-050AF0D9E69B}" destId="{93968EAC-E320-4765-91B8-C0BD3A531219}" srcOrd="0" destOrd="0" presId="urn:microsoft.com/office/officeart/2005/8/layout/hierarchy3"/>
    <dgm:cxn modelId="{6DD71A64-BA36-40E5-AB97-D28ACEDC22B9}" type="presOf" srcId="{D2B077B7-4B98-4AD3-907D-6B8715FF80BB}" destId="{1850A44B-3FEC-4AC4-A50C-CB9E7082D18E}" srcOrd="0" destOrd="0" presId="urn:microsoft.com/office/officeart/2005/8/layout/hierarchy3"/>
    <dgm:cxn modelId="{77BE9EE8-0FDA-4433-9CAE-85257DECD205}" type="presOf" srcId="{25CFAF5E-757D-4EDB-98E6-64AC38973E33}" destId="{275AA2CC-DFA2-47DB-B043-86F0EBF9E726}" srcOrd="0" destOrd="0" presId="urn:microsoft.com/office/officeart/2005/8/layout/hierarchy3"/>
    <dgm:cxn modelId="{7AA84894-BC68-4FC1-8519-DB414A61494E}" srcId="{D2B077B7-4B98-4AD3-907D-6B8715FF80BB}" destId="{23D3021B-C126-4C24-A7D6-202B27C40285}" srcOrd="3" destOrd="0" parTransId="{76F52D1C-4F23-4BAD-92C0-876BCC93E1DD}" sibTransId="{309FB19C-2608-4485-8BA5-47FC88B82473}"/>
    <dgm:cxn modelId="{A12917F7-0824-4F50-A917-C2CB43D5EFE2}" type="presOf" srcId="{CB37A9E0-61B0-4E70-8473-87A3727C1772}" destId="{31A0071C-84C6-4C53-A46E-427D0E732129}" srcOrd="0" destOrd="0" presId="urn:microsoft.com/office/officeart/2005/8/layout/hierarchy3"/>
    <dgm:cxn modelId="{D024DB37-99B3-4BF2-AD4F-1C9B1596C5A5}" srcId="{74B3CA2A-83DA-4BC0-B9BC-7D5334914B09}" destId="{038E60FC-65D5-4077-81FC-227517BB3620}" srcOrd="0" destOrd="0" parTransId="{CB48B662-495E-40D4-B114-BAE580497B6C}" sibTransId="{539A517D-4DC7-4663-BFD4-0E98161CDF81}"/>
    <dgm:cxn modelId="{606A2C1A-E19A-4348-B914-38577CC29AAE}" type="presOf" srcId="{F0BF8A5F-956E-49AF-9D83-F53ABFB5B7EC}" destId="{8C1A8256-A4A0-4C3D-AE86-CCD24896860C}" srcOrd="0" destOrd="0" presId="urn:microsoft.com/office/officeart/2005/8/layout/hierarchy3"/>
    <dgm:cxn modelId="{8861DDB9-BC29-47DE-8E2C-ADB3AC5BCA4E}" type="presOf" srcId="{3B75F3C1-86F3-435D-B1F8-77496885BB97}" destId="{E6785ACF-CAC4-4944-AA12-CC9EA4A167F0}" srcOrd="0" destOrd="0" presId="urn:microsoft.com/office/officeart/2005/8/layout/hierarchy3"/>
    <dgm:cxn modelId="{700927C2-819E-45E1-9AD0-2CCEBC5E1993}" type="presOf" srcId="{8E27460A-C783-4636-838A-C97A1445FBE3}" destId="{75A6C281-3411-4D58-9179-66C1D541BEA9}" srcOrd="0" destOrd="0" presId="urn:microsoft.com/office/officeart/2005/8/layout/hierarchy3"/>
    <dgm:cxn modelId="{F9CC590A-508F-4135-8FC5-A03E22FC0D80}" type="presOf" srcId="{55E889D6-D230-4A26-A56E-D483D10C51E0}" destId="{CE94C390-50CE-4B72-9225-D27352F3A0A9}" srcOrd="0" destOrd="0" presId="urn:microsoft.com/office/officeart/2005/8/layout/hierarchy3"/>
    <dgm:cxn modelId="{160013E4-0FFC-42E1-B069-CFF70A398FF8}" srcId="{74B3CA2A-83DA-4BC0-B9BC-7D5334914B09}" destId="{C646A941-9BC8-4788-8CDA-D983E6C2CA65}" srcOrd="5" destOrd="0" parTransId="{51B917C1-ED60-4567-A442-DD78F10BBF8B}" sibTransId="{5C4F831D-C08B-4825-9889-7ECD1C40EE2D}"/>
    <dgm:cxn modelId="{5A7AFA81-4A36-43E4-9701-E7F16CBF18E2}" srcId="{D2B077B7-4B98-4AD3-907D-6B8715FF80BB}" destId="{81086155-CB0B-4860-8F1A-F7C1A07C6D57}" srcOrd="1" destOrd="0" parTransId="{3B75F3C1-86F3-435D-B1F8-77496885BB97}" sibTransId="{2C6B634E-E803-4B35-A6EE-6921A6BE4057}"/>
    <dgm:cxn modelId="{E50AA8B5-2372-4CC0-B773-2516CD7CB50F}" type="presOf" srcId="{D2B077B7-4B98-4AD3-907D-6B8715FF80BB}" destId="{9E7123E0-4BEE-4E91-AD09-69A94ED9BEE5}" srcOrd="1" destOrd="0" presId="urn:microsoft.com/office/officeart/2005/8/layout/hierarchy3"/>
    <dgm:cxn modelId="{61C0578E-A4B5-4969-9123-E3E9C49364F7}" type="presOf" srcId="{038E60FC-65D5-4077-81FC-227517BB3620}" destId="{32FDE675-4E5A-4AB7-8002-35719F02D041}" srcOrd="0" destOrd="0" presId="urn:microsoft.com/office/officeart/2005/8/layout/hierarchy3"/>
    <dgm:cxn modelId="{D733B7B1-A1BD-420F-8757-79844E2BB523}" type="presOf" srcId="{23D3021B-C126-4C24-A7D6-202B27C40285}" destId="{E8F58127-7CF7-4B14-AB16-0E6C7511BF60}" srcOrd="0" destOrd="0" presId="urn:microsoft.com/office/officeart/2005/8/layout/hierarchy3"/>
    <dgm:cxn modelId="{8B96E04B-A4E9-4FBD-9693-382EF7D59E4B}" type="presOf" srcId="{51B917C1-ED60-4567-A442-DD78F10BBF8B}" destId="{BF94C2C7-C334-4305-942A-9F9917293A88}" srcOrd="0" destOrd="0" presId="urn:microsoft.com/office/officeart/2005/8/layout/hierarchy3"/>
    <dgm:cxn modelId="{82C8C9E4-8E4F-4E00-B236-42FCBBEE912B}" type="presOf" srcId="{74B3CA2A-83DA-4BC0-B9BC-7D5334914B09}" destId="{6CA4A0B4-6451-45B0-B28F-856517800A98}" srcOrd="0" destOrd="0" presId="urn:microsoft.com/office/officeart/2005/8/layout/hierarchy3"/>
    <dgm:cxn modelId="{43F51854-4299-4DCB-9B18-7A569E6D4C96}" type="presOf" srcId="{CD95748F-3436-4C50-A196-EEC3D9700A98}" destId="{0D97EA60-A731-4B39-A692-A8BA162050C5}" srcOrd="0" destOrd="0" presId="urn:microsoft.com/office/officeart/2005/8/layout/hierarchy3"/>
    <dgm:cxn modelId="{455042B4-E110-4F98-8899-892AA41FDFD9}" type="presOf" srcId="{E8FA2ABF-5C84-4FF9-A975-4902B5300466}" destId="{C60DB880-7265-4F70-BE9E-EC8E43987C06}" srcOrd="0" destOrd="0" presId="urn:microsoft.com/office/officeart/2005/8/layout/hierarchy3"/>
    <dgm:cxn modelId="{2C08B91E-B298-4DDC-B8CC-93E85CDB0E53}" srcId="{74B3CA2A-83DA-4BC0-B9BC-7D5334914B09}" destId="{AE65A059-05B3-4E07-B234-4EE1B8869246}" srcOrd="2" destOrd="0" parTransId="{CB37A9E0-61B0-4E70-8473-87A3727C1772}" sibTransId="{FBE7E6A3-B149-4A84-AD88-3064198D707F}"/>
    <dgm:cxn modelId="{11132651-7D57-42DD-BCBE-76FCFD086259}" type="presOf" srcId="{74B3CA2A-83DA-4BC0-B9BC-7D5334914B09}" destId="{2B505FBB-F380-43CA-AB7F-4FDDB625B527}" srcOrd="1" destOrd="0" presId="urn:microsoft.com/office/officeart/2005/8/layout/hierarchy3"/>
    <dgm:cxn modelId="{9A260A17-3BC8-44F6-821C-2AEB41D1D0FD}" type="presOf" srcId="{C646A941-9BC8-4788-8CDA-D983E6C2CA65}" destId="{8C420C59-8B64-48A7-B355-6847E18579C0}" srcOrd="0" destOrd="0" presId="urn:microsoft.com/office/officeart/2005/8/layout/hierarchy3"/>
    <dgm:cxn modelId="{21BA22AE-B684-4C95-B9D7-66E7EE96AC83}" type="presOf" srcId="{CB48B662-495E-40D4-B114-BAE580497B6C}" destId="{D9A94599-7672-43AD-A2B4-837CB27BEA62}" srcOrd="0" destOrd="0" presId="urn:microsoft.com/office/officeart/2005/8/layout/hierarchy3"/>
    <dgm:cxn modelId="{1108F2DF-9D2B-4A3E-A68F-FAAFFD6B66EF}" srcId="{161C531A-3EE3-4F7A-8699-E4E97103EE40}" destId="{74B3CA2A-83DA-4BC0-B9BC-7D5334914B09}" srcOrd="1" destOrd="0" parTransId="{6F38BBAD-A2F4-4963-B4E8-582CAD458985}" sibTransId="{76107687-C86C-43A8-ACC3-FFA46898C772}"/>
    <dgm:cxn modelId="{A9E2B6AC-501A-4009-B1E2-90F2D263D9B5}" type="presParOf" srcId="{1CC59949-2A01-4B0F-83F5-1BFB6E7D12B6}" destId="{D5ACA49A-E011-477B-A418-14564007637E}" srcOrd="0" destOrd="0" presId="urn:microsoft.com/office/officeart/2005/8/layout/hierarchy3"/>
    <dgm:cxn modelId="{6B6640DD-9E09-43D5-BBDA-468F464ECA26}" type="presParOf" srcId="{D5ACA49A-E011-477B-A418-14564007637E}" destId="{FA741D4A-79CA-4939-A318-4C5FA4D6E696}" srcOrd="0" destOrd="0" presId="urn:microsoft.com/office/officeart/2005/8/layout/hierarchy3"/>
    <dgm:cxn modelId="{5D44652B-E464-4FAD-92F2-905B75B43349}" type="presParOf" srcId="{FA741D4A-79CA-4939-A318-4C5FA4D6E696}" destId="{1850A44B-3FEC-4AC4-A50C-CB9E7082D18E}" srcOrd="0" destOrd="0" presId="urn:microsoft.com/office/officeart/2005/8/layout/hierarchy3"/>
    <dgm:cxn modelId="{9D0D24CB-AF28-49C6-B7D5-FE41FBC92C27}" type="presParOf" srcId="{FA741D4A-79CA-4939-A318-4C5FA4D6E696}" destId="{9E7123E0-4BEE-4E91-AD09-69A94ED9BEE5}" srcOrd="1" destOrd="0" presId="urn:microsoft.com/office/officeart/2005/8/layout/hierarchy3"/>
    <dgm:cxn modelId="{5BDE489A-912F-4482-8877-CA967E32A990}" type="presParOf" srcId="{D5ACA49A-E011-477B-A418-14564007637E}" destId="{D1751908-1624-4AB9-B599-37D13BFDC254}" srcOrd="1" destOrd="0" presId="urn:microsoft.com/office/officeart/2005/8/layout/hierarchy3"/>
    <dgm:cxn modelId="{80198F16-A859-41BF-A34C-DC200F380D04}" type="presParOf" srcId="{D1751908-1624-4AB9-B599-37D13BFDC254}" destId="{7F3E57C5-1163-46A7-8DDF-E7E6E9B6C94B}" srcOrd="0" destOrd="0" presId="urn:microsoft.com/office/officeart/2005/8/layout/hierarchy3"/>
    <dgm:cxn modelId="{8549EEBD-2360-40DF-A8E0-5459F7480F06}" type="presParOf" srcId="{D1751908-1624-4AB9-B599-37D13BFDC254}" destId="{EF1BDC9A-ED96-4472-98ED-781F1F655214}" srcOrd="1" destOrd="0" presId="urn:microsoft.com/office/officeart/2005/8/layout/hierarchy3"/>
    <dgm:cxn modelId="{338022F1-CADF-4D0E-B960-AD26D21614AB}" type="presParOf" srcId="{D1751908-1624-4AB9-B599-37D13BFDC254}" destId="{E6785ACF-CAC4-4944-AA12-CC9EA4A167F0}" srcOrd="2" destOrd="0" presId="urn:microsoft.com/office/officeart/2005/8/layout/hierarchy3"/>
    <dgm:cxn modelId="{F94C1044-B826-447E-8BED-32AE304CD85E}" type="presParOf" srcId="{D1751908-1624-4AB9-B599-37D13BFDC254}" destId="{021F1A1A-552C-45BA-BF70-C361DB26E5C3}" srcOrd="3" destOrd="0" presId="urn:microsoft.com/office/officeart/2005/8/layout/hierarchy3"/>
    <dgm:cxn modelId="{7F20010E-D969-4A89-AFE6-66C8028661A0}" type="presParOf" srcId="{D1751908-1624-4AB9-B599-37D13BFDC254}" destId="{8C1A8256-A4A0-4C3D-AE86-CCD24896860C}" srcOrd="4" destOrd="0" presId="urn:microsoft.com/office/officeart/2005/8/layout/hierarchy3"/>
    <dgm:cxn modelId="{E80874D8-4ED4-4B98-A684-6F3AC8DE2380}" type="presParOf" srcId="{D1751908-1624-4AB9-B599-37D13BFDC254}" destId="{4EFA3C68-4540-48E0-A18D-1371C07110E1}" srcOrd="5" destOrd="0" presId="urn:microsoft.com/office/officeart/2005/8/layout/hierarchy3"/>
    <dgm:cxn modelId="{84D59CA0-ABCC-470D-A328-6CE55A761A46}" type="presParOf" srcId="{D1751908-1624-4AB9-B599-37D13BFDC254}" destId="{B3F0CCBE-49D6-4C6F-8BB2-D77D75F92E58}" srcOrd="6" destOrd="0" presId="urn:microsoft.com/office/officeart/2005/8/layout/hierarchy3"/>
    <dgm:cxn modelId="{E840E54B-8EE1-43E1-BCE5-97E942B28CFC}" type="presParOf" srcId="{D1751908-1624-4AB9-B599-37D13BFDC254}" destId="{E8F58127-7CF7-4B14-AB16-0E6C7511BF60}" srcOrd="7" destOrd="0" presId="urn:microsoft.com/office/officeart/2005/8/layout/hierarchy3"/>
    <dgm:cxn modelId="{345D75AB-8C3B-41F2-88F9-C9193C122E6F}" type="presParOf" srcId="{D1751908-1624-4AB9-B599-37D13BFDC254}" destId="{0D97EA60-A731-4B39-A692-A8BA162050C5}" srcOrd="8" destOrd="0" presId="urn:microsoft.com/office/officeart/2005/8/layout/hierarchy3"/>
    <dgm:cxn modelId="{2A22F115-9A18-49FC-BC77-A83D8F3C0B90}" type="presParOf" srcId="{D1751908-1624-4AB9-B599-37D13BFDC254}" destId="{275AA2CC-DFA2-47DB-B043-86F0EBF9E726}" srcOrd="9" destOrd="0" presId="urn:microsoft.com/office/officeart/2005/8/layout/hierarchy3"/>
    <dgm:cxn modelId="{1C3F04F8-4581-4B09-9121-3B7E5F6B950A}" type="presParOf" srcId="{1CC59949-2A01-4B0F-83F5-1BFB6E7D12B6}" destId="{680933A4-2EFE-4752-870A-5E6868AFB54E}" srcOrd="1" destOrd="0" presId="urn:microsoft.com/office/officeart/2005/8/layout/hierarchy3"/>
    <dgm:cxn modelId="{705BC587-2770-4FE6-A9D0-EB8F319DC574}" type="presParOf" srcId="{680933A4-2EFE-4752-870A-5E6868AFB54E}" destId="{4EF959EB-D4C4-48B4-A7B4-D24E0EE547FD}" srcOrd="0" destOrd="0" presId="urn:microsoft.com/office/officeart/2005/8/layout/hierarchy3"/>
    <dgm:cxn modelId="{E77A04DC-2A1F-43E3-97C4-C04076A414AF}" type="presParOf" srcId="{4EF959EB-D4C4-48B4-A7B4-D24E0EE547FD}" destId="{6CA4A0B4-6451-45B0-B28F-856517800A98}" srcOrd="0" destOrd="0" presId="urn:microsoft.com/office/officeart/2005/8/layout/hierarchy3"/>
    <dgm:cxn modelId="{BED31FA6-0E71-4731-9424-D52CBF7AAF97}" type="presParOf" srcId="{4EF959EB-D4C4-48B4-A7B4-D24E0EE547FD}" destId="{2B505FBB-F380-43CA-AB7F-4FDDB625B527}" srcOrd="1" destOrd="0" presId="urn:microsoft.com/office/officeart/2005/8/layout/hierarchy3"/>
    <dgm:cxn modelId="{587F8A9B-3B79-4B2C-965C-B43CC811CA05}" type="presParOf" srcId="{680933A4-2EFE-4752-870A-5E6868AFB54E}" destId="{20FA46D8-BC3A-436E-8987-3075441047B6}" srcOrd="1" destOrd="0" presId="urn:microsoft.com/office/officeart/2005/8/layout/hierarchy3"/>
    <dgm:cxn modelId="{EAA70E74-D578-48E8-B0DD-11D8E23ADADE}" type="presParOf" srcId="{20FA46D8-BC3A-436E-8987-3075441047B6}" destId="{D9A94599-7672-43AD-A2B4-837CB27BEA62}" srcOrd="0" destOrd="0" presId="urn:microsoft.com/office/officeart/2005/8/layout/hierarchy3"/>
    <dgm:cxn modelId="{27B2ACDD-D581-45C6-8A6C-74E1D5EB7897}" type="presParOf" srcId="{20FA46D8-BC3A-436E-8987-3075441047B6}" destId="{32FDE675-4E5A-4AB7-8002-35719F02D041}" srcOrd="1" destOrd="0" presId="urn:microsoft.com/office/officeart/2005/8/layout/hierarchy3"/>
    <dgm:cxn modelId="{C9D8B327-9CAB-409A-AED9-5E1664423667}" type="presParOf" srcId="{20FA46D8-BC3A-436E-8987-3075441047B6}" destId="{05C17B80-1021-4AAA-A401-00E7FDBD3F12}" srcOrd="2" destOrd="0" presId="urn:microsoft.com/office/officeart/2005/8/layout/hierarchy3"/>
    <dgm:cxn modelId="{D527374C-5202-4F48-BDF6-C5A37C208162}" type="presParOf" srcId="{20FA46D8-BC3A-436E-8987-3075441047B6}" destId="{75A6C281-3411-4D58-9179-66C1D541BEA9}" srcOrd="3" destOrd="0" presId="urn:microsoft.com/office/officeart/2005/8/layout/hierarchy3"/>
    <dgm:cxn modelId="{B06621B7-236C-4725-81BE-E12352E6EB9A}" type="presParOf" srcId="{20FA46D8-BC3A-436E-8987-3075441047B6}" destId="{31A0071C-84C6-4C53-A46E-427D0E732129}" srcOrd="4" destOrd="0" presId="urn:microsoft.com/office/officeart/2005/8/layout/hierarchy3"/>
    <dgm:cxn modelId="{853D09A3-6904-4E69-8CAC-D537DB7E78FB}" type="presParOf" srcId="{20FA46D8-BC3A-436E-8987-3075441047B6}" destId="{1B7FF57B-96FD-4835-8B99-A12638289548}" srcOrd="5" destOrd="0" presId="urn:microsoft.com/office/officeart/2005/8/layout/hierarchy3"/>
    <dgm:cxn modelId="{1AA5EB10-F460-4726-A9A3-EAD0A1C44DAB}" type="presParOf" srcId="{20FA46D8-BC3A-436E-8987-3075441047B6}" destId="{8943C022-A74A-496B-83CD-03DE0F5BD148}" srcOrd="6" destOrd="0" presId="urn:microsoft.com/office/officeart/2005/8/layout/hierarchy3"/>
    <dgm:cxn modelId="{CFC64D43-49A0-4759-AF16-B6FD1F8AD74C}" type="presParOf" srcId="{20FA46D8-BC3A-436E-8987-3075441047B6}" destId="{93968EAC-E320-4765-91B8-C0BD3A531219}" srcOrd="7" destOrd="0" presId="urn:microsoft.com/office/officeart/2005/8/layout/hierarchy3"/>
    <dgm:cxn modelId="{87000FE0-5423-4D39-B967-AA75E0F10164}" type="presParOf" srcId="{20FA46D8-BC3A-436E-8987-3075441047B6}" destId="{CE94C390-50CE-4B72-9225-D27352F3A0A9}" srcOrd="8" destOrd="0" presId="urn:microsoft.com/office/officeart/2005/8/layout/hierarchy3"/>
    <dgm:cxn modelId="{1446354F-2C32-4F53-8700-DE8F7F5BAC81}" type="presParOf" srcId="{20FA46D8-BC3A-436E-8987-3075441047B6}" destId="{C60DB880-7265-4F70-BE9E-EC8E43987C06}" srcOrd="9" destOrd="0" presId="urn:microsoft.com/office/officeart/2005/8/layout/hierarchy3"/>
    <dgm:cxn modelId="{4A6B2C6E-0D9C-4B50-AAB6-F037CF3EEEF3}" type="presParOf" srcId="{20FA46D8-BC3A-436E-8987-3075441047B6}" destId="{BF94C2C7-C334-4305-942A-9F9917293A88}" srcOrd="10" destOrd="0" presId="urn:microsoft.com/office/officeart/2005/8/layout/hierarchy3"/>
    <dgm:cxn modelId="{1F52123A-5F7C-4077-9C27-D7194FAC409A}" type="presParOf" srcId="{20FA46D8-BC3A-436E-8987-3075441047B6}" destId="{8C420C59-8B64-48A7-B355-6847E18579C0}"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57E962-654A-4D4D-B9FA-D32EB39D14FA}" type="doc">
      <dgm:prSet loTypeId="urn:microsoft.com/office/officeart/2005/8/layout/cycle3" loCatId="cycle" qsTypeId="urn:microsoft.com/office/officeart/2005/8/quickstyle/simple1" qsCatId="simple" csTypeId="urn:microsoft.com/office/officeart/2005/8/colors/colorful5" csCatId="colorful" phldr="1"/>
      <dgm:spPr/>
      <dgm:t>
        <a:bodyPr/>
        <a:lstStyle/>
        <a:p>
          <a:endParaRPr lang="zh-TW" altLang="en-US"/>
        </a:p>
      </dgm:t>
    </dgm:pt>
    <dgm:pt modelId="{B07CC951-7743-4BC8-837B-B33FB74EA567}">
      <dgm:prSet phldrT="[文字]" custT="1"/>
      <dgm:spPr/>
      <dgm:t>
        <a:bodyPr/>
        <a:lstStyle/>
        <a:p>
          <a:pPr>
            <a:lnSpc>
              <a:spcPts val="3200"/>
            </a:lnSpc>
            <a:spcBef>
              <a:spcPts val="0"/>
            </a:spcBef>
            <a:spcAft>
              <a:spcPts val="0"/>
            </a:spcAft>
          </a:pPr>
          <a:r>
            <a:rPr lang="zh-TW" altLang="en-US" sz="2000" dirty="0" smtClean="0"/>
            <a:t>組織的資訊系統</a:t>
          </a:r>
          <a:endParaRPr lang="en-US" altLang="zh-TW" sz="2000" dirty="0" smtClean="0"/>
        </a:p>
        <a:p>
          <a:pPr>
            <a:lnSpc>
              <a:spcPts val="3200"/>
            </a:lnSpc>
            <a:spcBef>
              <a:spcPts val="0"/>
            </a:spcBef>
            <a:spcAft>
              <a:spcPts val="0"/>
            </a:spcAft>
          </a:pPr>
          <a:r>
            <a:rPr lang="zh-TW" altLang="en-US" sz="2000" dirty="0" smtClean="0"/>
            <a:t>百病叢生</a:t>
          </a:r>
          <a:endParaRPr lang="zh-TW" altLang="en-US" sz="2000" dirty="0"/>
        </a:p>
      </dgm:t>
    </dgm:pt>
    <dgm:pt modelId="{FA209DE7-D99A-4727-83B7-BFCBBC85D24B}" type="parTrans" cxnId="{2F891A0A-15FA-447D-BF47-B559F01D2245}">
      <dgm:prSet/>
      <dgm:spPr/>
      <dgm:t>
        <a:bodyPr/>
        <a:lstStyle/>
        <a:p>
          <a:pPr>
            <a:lnSpc>
              <a:spcPts val="3200"/>
            </a:lnSpc>
            <a:spcBef>
              <a:spcPts val="0"/>
            </a:spcBef>
            <a:spcAft>
              <a:spcPts val="0"/>
            </a:spcAft>
          </a:pPr>
          <a:endParaRPr lang="zh-TW" altLang="en-US" sz="2000"/>
        </a:p>
      </dgm:t>
    </dgm:pt>
    <dgm:pt modelId="{AF866C50-DB56-4902-8DFC-E6CD9B479EA8}" type="sibTrans" cxnId="{2F891A0A-15FA-447D-BF47-B559F01D2245}">
      <dgm:prSet/>
      <dgm:spPr/>
      <dgm:t>
        <a:bodyPr/>
        <a:lstStyle/>
        <a:p>
          <a:pPr>
            <a:lnSpc>
              <a:spcPts val="3200"/>
            </a:lnSpc>
            <a:spcBef>
              <a:spcPts val="0"/>
            </a:spcBef>
            <a:spcAft>
              <a:spcPts val="0"/>
            </a:spcAft>
          </a:pPr>
          <a:endParaRPr lang="zh-TW" altLang="en-US" sz="2000"/>
        </a:p>
      </dgm:t>
    </dgm:pt>
    <dgm:pt modelId="{12C18562-488E-4137-8181-B0AF1A5625E7}">
      <dgm:prSet phldrT="[文字]" custT="1"/>
      <dgm:spPr/>
      <dgm:t>
        <a:bodyPr/>
        <a:lstStyle/>
        <a:p>
          <a:pPr>
            <a:lnSpc>
              <a:spcPts val="3200"/>
            </a:lnSpc>
            <a:spcBef>
              <a:spcPts val="0"/>
            </a:spcBef>
            <a:spcAft>
              <a:spcPts val="0"/>
            </a:spcAft>
          </a:pPr>
          <a:r>
            <a:rPr lang="zh-TW" altLang="en-US" sz="2000" dirty="0" smtClean="0"/>
            <a:t>資訊同仁不斷處理重複發生的問題</a:t>
          </a:r>
          <a:endParaRPr lang="zh-TW" altLang="en-US" sz="2000" dirty="0"/>
        </a:p>
      </dgm:t>
    </dgm:pt>
    <dgm:pt modelId="{CBA44355-7295-4B73-9FDA-F17582FD05E1}" type="parTrans" cxnId="{70883176-3162-487E-82AB-14D275E95560}">
      <dgm:prSet/>
      <dgm:spPr/>
      <dgm:t>
        <a:bodyPr/>
        <a:lstStyle/>
        <a:p>
          <a:pPr>
            <a:lnSpc>
              <a:spcPts val="3200"/>
            </a:lnSpc>
            <a:spcBef>
              <a:spcPts val="0"/>
            </a:spcBef>
            <a:spcAft>
              <a:spcPts val="0"/>
            </a:spcAft>
          </a:pPr>
          <a:endParaRPr lang="zh-TW" altLang="en-US" sz="2000"/>
        </a:p>
      </dgm:t>
    </dgm:pt>
    <dgm:pt modelId="{89FCEA70-432F-4CB2-ACA6-3985ED4A6E97}" type="sibTrans" cxnId="{70883176-3162-487E-82AB-14D275E95560}">
      <dgm:prSet/>
      <dgm:spPr/>
      <dgm:t>
        <a:bodyPr/>
        <a:lstStyle/>
        <a:p>
          <a:pPr>
            <a:lnSpc>
              <a:spcPts val="3200"/>
            </a:lnSpc>
            <a:spcBef>
              <a:spcPts val="0"/>
            </a:spcBef>
            <a:spcAft>
              <a:spcPts val="0"/>
            </a:spcAft>
          </a:pPr>
          <a:endParaRPr lang="zh-TW" altLang="en-US" sz="2000"/>
        </a:p>
      </dgm:t>
    </dgm:pt>
    <dgm:pt modelId="{43C770A6-16C2-4258-B37F-0B3A56EA35B4}">
      <dgm:prSet phldrT="[文字]" custT="1"/>
      <dgm:spPr/>
      <dgm:t>
        <a:bodyPr/>
        <a:lstStyle/>
        <a:p>
          <a:pPr>
            <a:lnSpc>
              <a:spcPts val="3200"/>
            </a:lnSpc>
            <a:spcBef>
              <a:spcPts val="0"/>
            </a:spcBef>
            <a:spcAft>
              <a:spcPts val="0"/>
            </a:spcAft>
          </a:pPr>
          <a:r>
            <a:rPr lang="zh-TW" altLang="en-US" sz="2000" dirty="0" smtClean="0"/>
            <a:t>同仁沒有時間做前瞻性規劃或進修</a:t>
          </a:r>
          <a:endParaRPr lang="zh-TW" altLang="en-US" sz="2000" dirty="0"/>
        </a:p>
      </dgm:t>
    </dgm:pt>
    <dgm:pt modelId="{B6AC3DD1-9A75-4BB9-B7AA-A121D42998EE}" type="parTrans" cxnId="{69950EB3-5720-43E3-BD5B-CAF37A2F8506}">
      <dgm:prSet/>
      <dgm:spPr/>
      <dgm:t>
        <a:bodyPr/>
        <a:lstStyle/>
        <a:p>
          <a:pPr>
            <a:lnSpc>
              <a:spcPts val="3200"/>
            </a:lnSpc>
            <a:spcBef>
              <a:spcPts val="0"/>
            </a:spcBef>
            <a:spcAft>
              <a:spcPts val="0"/>
            </a:spcAft>
          </a:pPr>
          <a:endParaRPr lang="zh-TW" altLang="en-US" sz="2000"/>
        </a:p>
      </dgm:t>
    </dgm:pt>
    <dgm:pt modelId="{B1B82D63-E20F-4F56-BB95-727547B4169B}" type="sibTrans" cxnId="{69950EB3-5720-43E3-BD5B-CAF37A2F8506}">
      <dgm:prSet/>
      <dgm:spPr/>
      <dgm:t>
        <a:bodyPr/>
        <a:lstStyle/>
        <a:p>
          <a:pPr>
            <a:lnSpc>
              <a:spcPts val="3200"/>
            </a:lnSpc>
            <a:spcBef>
              <a:spcPts val="0"/>
            </a:spcBef>
            <a:spcAft>
              <a:spcPts val="0"/>
            </a:spcAft>
          </a:pPr>
          <a:endParaRPr lang="zh-TW" altLang="en-US" sz="2000"/>
        </a:p>
      </dgm:t>
    </dgm:pt>
    <dgm:pt modelId="{F204ABFB-B310-4A48-A415-B2BC5F1C6B2F}">
      <dgm:prSet custT="1"/>
      <dgm:spPr/>
      <dgm:t>
        <a:bodyPr/>
        <a:lstStyle/>
        <a:p>
          <a:pPr>
            <a:lnSpc>
              <a:spcPts val="3200"/>
            </a:lnSpc>
            <a:spcBef>
              <a:spcPts val="0"/>
            </a:spcBef>
            <a:spcAft>
              <a:spcPts val="0"/>
            </a:spcAft>
          </a:pPr>
          <a:r>
            <a:rPr lang="zh-TW" altLang="en-US" sz="2000" dirty="0" smtClean="0"/>
            <a:t>每個支援需求都是緊急需求</a:t>
          </a:r>
          <a:endParaRPr lang="zh-TW" altLang="en-US" sz="2000" dirty="0"/>
        </a:p>
      </dgm:t>
    </dgm:pt>
    <dgm:pt modelId="{D83BB241-2D39-4CE4-814C-574C1290A9F2}" type="parTrans" cxnId="{3BAEF45D-394D-445C-9D1C-403F7B39959F}">
      <dgm:prSet/>
      <dgm:spPr/>
      <dgm:t>
        <a:bodyPr/>
        <a:lstStyle/>
        <a:p>
          <a:pPr>
            <a:lnSpc>
              <a:spcPts val="3200"/>
            </a:lnSpc>
            <a:spcBef>
              <a:spcPts val="0"/>
            </a:spcBef>
            <a:spcAft>
              <a:spcPts val="0"/>
            </a:spcAft>
          </a:pPr>
          <a:endParaRPr lang="zh-TW" altLang="en-US" sz="2000"/>
        </a:p>
      </dgm:t>
    </dgm:pt>
    <dgm:pt modelId="{77FEA238-F279-4E0A-A908-52D61867448E}" type="sibTrans" cxnId="{3BAEF45D-394D-445C-9D1C-403F7B39959F}">
      <dgm:prSet/>
      <dgm:spPr/>
      <dgm:t>
        <a:bodyPr/>
        <a:lstStyle/>
        <a:p>
          <a:pPr>
            <a:lnSpc>
              <a:spcPts val="3200"/>
            </a:lnSpc>
            <a:spcBef>
              <a:spcPts val="0"/>
            </a:spcBef>
            <a:spcAft>
              <a:spcPts val="0"/>
            </a:spcAft>
          </a:pPr>
          <a:endParaRPr lang="zh-TW" altLang="en-US" sz="2000"/>
        </a:p>
      </dgm:t>
    </dgm:pt>
    <dgm:pt modelId="{BE481C56-F9A6-4D59-8159-E76551CA7D1F}" type="pres">
      <dgm:prSet presAssocID="{AC57E962-654A-4D4D-B9FA-D32EB39D14FA}" presName="Name0" presStyleCnt="0">
        <dgm:presLayoutVars>
          <dgm:dir/>
          <dgm:resizeHandles val="exact"/>
        </dgm:presLayoutVars>
      </dgm:prSet>
      <dgm:spPr/>
      <dgm:t>
        <a:bodyPr/>
        <a:lstStyle/>
        <a:p>
          <a:endParaRPr lang="zh-TW" altLang="en-US"/>
        </a:p>
      </dgm:t>
    </dgm:pt>
    <dgm:pt modelId="{821BDB71-D6CF-4C4E-BF32-9B605D73A252}" type="pres">
      <dgm:prSet presAssocID="{AC57E962-654A-4D4D-B9FA-D32EB39D14FA}" presName="cycle" presStyleCnt="0"/>
      <dgm:spPr/>
    </dgm:pt>
    <dgm:pt modelId="{D73213A6-718D-49C7-A3E9-BF13054F5F84}" type="pres">
      <dgm:prSet presAssocID="{B07CC951-7743-4BC8-837B-B33FB74EA567}" presName="nodeFirstNode" presStyleLbl="node1" presStyleIdx="0" presStyleCnt="4" custScaleX="82331" custScaleY="88079" custRadScaleRad="101380">
        <dgm:presLayoutVars>
          <dgm:bulletEnabled val="1"/>
        </dgm:presLayoutVars>
      </dgm:prSet>
      <dgm:spPr/>
      <dgm:t>
        <a:bodyPr/>
        <a:lstStyle/>
        <a:p>
          <a:endParaRPr lang="zh-TW" altLang="en-US"/>
        </a:p>
      </dgm:t>
    </dgm:pt>
    <dgm:pt modelId="{E4E6F00F-09B0-4C9A-971D-BD6727C31DD9}" type="pres">
      <dgm:prSet presAssocID="{AF866C50-DB56-4902-8DFC-E6CD9B479EA8}" presName="sibTransFirstNode" presStyleLbl="bgShp" presStyleIdx="0" presStyleCnt="1"/>
      <dgm:spPr/>
      <dgm:t>
        <a:bodyPr/>
        <a:lstStyle/>
        <a:p>
          <a:endParaRPr lang="zh-TW" altLang="en-US"/>
        </a:p>
      </dgm:t>
    </dgm:pt>
    <dgm:pt modelId="{6E20A1BA-9F03-40A0-86D5-BC24AD54CC79}" type="pres">
      <dgm:prSet presAssocID="{F204ABFB-B310-4A48-A415-B2BC5F1C6B2F}" presName="nodeFollowingNodes" presStyleLbl="node1" presStyleIdx="1" presStyleCnt="4" custScaleX="81846" custScaleY="88870">
        <dgm:presLayoutVars>
          <dgm:bulletEnabled val="1"/>
        </dgm:presLayoutVars>
      </dgm:prSet>
      <dgm:spPr/>
      <dgm:t>
        <a:bodyPr/>
        <a:lstStyle/>
        <a:p>
          <a:endParaRPr lang="zh-TW" altLang="en-US"/>
        </a:p>
      </dgm:t>
    </dgm:pt>
    <dgm:pt modelId="{420ED4D7-8C19-414E-A1CB-60B0FA7FAB40}" type="pres">
      <dgm:prSet presAssocID="{12C18562-488E-4137-8181-B0AF1A5625E7}" presName="nodeFollowingNodes" presStyleLbl="node1" presStyleIdx="2" presStyleCnt="4" custScaleX="83634" custScaleY="86619">
        <dgm:presLayoutVars>
          <dgm:bulletEnabled val="1"/>
        </dgm:presLayoutVars>
      </dgm:prSet>
      <dgm:spPr/>
      <dgm:t>
        <a:bodyPr/>
        <a:lstStyle/>
        <a:p>
          <a:endParaRPr lang="zh-TW" altLang="en-US"/>
        </a:p>
      </dgm:t>
    </dgm:pt>
    <dgm:pt modelId="{BEA76334-A502-4066-9E6C-E4A9268797CF}" type="pres">
      <dgm:prSet presAssocID="{43C770A6-16C2-4258-B37F-0B3A56EA35B4}" presName="nodeFollowingNodes" presStyleLbl="node1" presStyleIdx="3" presStyleCnt="4" custScaleX="84451" custScaleY="88870">
        <dgm:presLayoutVars>
          <dgm:bulletEnabled val="1"/>
        </dgm:presLayoutVars>
      </dgm:prSet>
      <dgm:spPr/>
      <dgm:t>
        <a:bodyPr/>
        <a:lstStyle/>
        <a:p>
          <a:endParaRPr lang="zh-TW" altLang="en-US"/>
        </a:p>
      </dgm:t>
    </dgm:pt>
  </dgm:ptLst>
  <dgm:cxnLst>
    <dgm:cxn modelId="{70883176-3162-487E-82AB-14D275E95560}" srcId="{AC57E962-654A-4D4D-B9FA-D32EB39D14FA}" destId="{12C18562-488E-4137-8181-B0AF1A5625E7}" srcOrd="2" destOrd="0" parTransId="{CBA44355-7295-4B73-9FDA-F17582FD05E1}" sibTransId="{89FCEA70-432F-4CB2-ACA6-3985ED4A6E97}"/>
    <dgm:cxn modelId="{19ABDD11-F564-4264-AE69-E08E7992360F}" type="presOf" srcId="{AF866C50-DB56-4902-8DFC-E6CD9B479EA8}" destId="{E4E6F00F-09B0-4C9A-971D-BD6727C31DD9}" srcOrd="0" destOrd="0" presId="urn:microsoft.com/office/officeart/2005/8/layout/cycle3"/>
    <dgm:cxn modelId="{15521276-91D7-444D-BF17-E938438236BB}" type="presOf" srcId="{12C18562-488E-4137-8181-B0AF1A5625E7}" destId="{420ED4D7-8C19-414E-A1CB-60B0FA7FAB40}" srcOrd="0" destOrd="0" presId="urn:microsoft.com/office/officeart/2005/8/layout/cycle3"/>
    <dgm:cxn modelId="{E15F4313-732E-4970-AE80-BE5766383C96}" type="presOf" srcId="{AC57E962-654A-4D4D-B9FA-D32EB39D14FA}" destId="{BE481C56-F9A6-4D59-8159-E76551CA7D1F}" srcOrd="0" destOrd="0" presId="urn:microsoft.com/office/officeart/2005/8/layout/cycle3"/>
    <dgm:cxn modelId="{2F891A0A-15FA-447D-BF47-B559F01D2245}" srcId="{AC57E962-654A-4D4D-B9FA-D32EB39D14FA}" destId="{B07CC951-7743-4BC8-837B-B33FB74EA567}" srcOrd="0" destOrd="0" parTransId="{FA209DE7-D99A-4727-83B7-BFCBBC85D24B}" sibTransId="{AF866C50-DB56-4902-8DFC-E6CD9B479EA8}"/>
    <dgm:cxn modelId="{4E714DF8-6E84-4ABA-94C3-71586A7DFFCB}" type="presOf" srcId="{B07CC951-7743-4BC8-837B-B33FB74EA567}" destId="{D73213A6-718D-49C7-A3E9-BF13054F5F84}" srcOrd="0" destOrd="0" presId="urn:microsoft.com/office/officeart/2005/8/layout/cycle3"/>
    <dgm:cxn modelId="{B1FCBAD3-7526-419E-A534-81A03B89E7D1}" type="presOf" srcId="{43C770A6-16C2-4258-B37F-0B3A56EA35B4}" destId="{BEA76334-A502-4066-9E6C-E4A9268797CF}" srcOrd="0" destOrd="0" presId="urn:microsoft.com/office/officeart/2005/8/layout/cycle3"/>
    <dgm:cxn modelId="{69950EB3-5720-43E3-BD5B-CAF37A2F8506}" srcId="{AC57E962-654A-4D4D-B9FA-D32EB39D14FA}" destId="{43C770A6-16C2-4258-B37F-0B3A56EA35B4}" srcOrd="3" destOrd="0" parTransId="{B6AC3DD1-9A75-4BB9-B7AA-A121D42998EE}" sibTransId="{B1B82D63-E20F-4F56-BB95-727547B4169B}"/>
    <dgm:cxn modelId="{3BAEF45D-394D-445C-9D1C-403F7B39959F}" srcId="{AC57E962-654A-4D4D-B9FA-D32EB39D14FA}" destId="{F204ABFB-B310-4A48-A415-B2BC5F1C6B2F}" srcOrd="1" destOrd="0" parTransId="{D83BB241-2D39-4CE4-814C-574C1290A9F2}" sibTransId="{77FEA238-F279-4E0A-A908-52D61867448E}"/>
    <dgm:cxn modelId="{54341F49-22EC-4E49-AD15-8B9494C9E292}" type="presOf" srcId="{F204ABFB-B310-4A48-A415-B2BC5F1C6B2F}" destId="{6E20A1BA-9F03-40A0-86D5-BC24AD54CC79}" srcOrd="0" destOrd="0" presId="urn:microsoft.com/office/officeart/2005/8/layout/cycle3"/>
    <dgm:cxn modelId="{7D29BCAC-57AD-4F02-902E-7CA8226B6CD1}" type="presParOf" srcId="{BE481C56-F9A6-4D59-8159-E76551CA7D1F}" destId="{821BDB71-D6CF-4C4E-BF32-9B605D73A252}" srcOrd="0" destOrd="0" presId="urn:microsoft.com/office/officeart/2005/8/layout/cycle3"/>
    <dgm:cxn modelId="{BFD2C2E2-034A-4257-97C7-C047D5E0245E}" type="presParOf" srcId="{821BDB71-D6CF-4C4E-BF32-9B605D73A252}" destId="{D73213A6-718D-49C7-A3E9-BF13054F5F84}" srcOrd="0" destOrd="0" presId="urn:microsoft.com/office/officeart/2005/8/layout/cycle3"/>
    <dgm:cxn modelId="{DFF9BE2C-E341-4021-9440-469CD2527B3C}" type="presParOf" srcId="{821BDB71-D6CF-4C4E-BF32-9B605D73A252}" destId="{E4E6F00F-09B0-4C9A-971D-BD6727C31DD9}" srcOrd="1" destOrd="0" presId="urn:microsoft.com/office/officeart/2005/8/layout/cycle3"/>
    <dgm:cxn modelId="{08030B5E-575D-4FC6-BC85-1A7F63048BC2}" type="presParOf" srcId="{821BDB71-D6CF-4C4E-BF32-9B605D73A252}" destId="{6E20A1BA-9F03-40A0-86D5-BC24AD54CC79}" srcOrd="2" destOrd="0" presId="urn:microsoft.com/office/officeart/2005/8/layout/cycle3"/>
    <dgm:cxn modelId="{9E714BB2-0778-47FF-B2AC-79A147202FCA}" type="presParOf" srcId="{821BDB71-D6CF-4C4E-BF32-9B605D73A252}" destId="{420ED4D7-8C19-414E-A1CB-60B0FA7FAB40}" srcOrd="3" destOrd="0" presId="urn:microsoft.com/office/officeart/2005/8/layout/cycle3"/>
    <dgm:cxn modelId="{8B72E2EE-E800-4A42-9D80-B4123208F72B}" type="presParOf" srcId="{821BDB71-D6CF-4C4E-BF32-9B605D73A252}" destId="{BEA76334-A502-4066-9E6C-E4A9268797CF}"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6269D9-92AE-4AB6-AEE4-23D47317840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D1CCC581-F44C-4E9E-85DD-DD91D533CFAD}">
      <dgm:prSet phldrT="[文字]" custT="1"/>
      <dgm:spPr/>
      <dgm:t>
        <a:bodyPr/>
        <a:lstStyle/>
        <a:p>
          <a:r>
            <a:rPr lang="zh-TW" altLang="en-US" sz="2000" dirty="0" smtClean="0"/>
            <a:t>服務台</a:t>
          </a:r>
          <a:endParaRPr lang="zh-TW" altLang="en-US" sz="2000" dirty="0"/>
        </a:p>
      </dgm:t>
    </dgm:pt>
    <dgm:pt modelId="{90488B7B-68ED-40E2-96AB-0AECB799DB09}" type="parTrans" cxnId="{78ED713D-AD7D-4F8E-95A4-A938C1B2D34A}">
      <dgm:prSet/>
      <dgm:spPr/>
      <dgm:t>
        <a:bodyPr/>
        <a:lstStyle/>
        <a:p>
          <a:endParaRPr lang="zh-TW" altLang="en-US" sz="1800"/>
        </a:p>
      </dgm:t>
    </dgm:pt>
    <dgm:pt modelId="{068469AF-DB91-44BE-8F68-39E3C923B167}" type="sibTrans" cxnId="{78ED713D-AD7D-4F8E-95A4-A938C1B2D34A}">
      <dgm:prSet/>
      <dgm:spPr/>
      <dgm:t>
        <a:bodyPr/>
        <a:lstStyle/>
        <a:p>
          <a:endParaRPr lang="zh-TW" altLang="en-US" sz="1800"/>
        </a:p>
      </dgm:t>
    </dgm:pt>
    <dgm:pt modelId="{B88ACF91-CA6C-4EF5-AC0C-42D250F5DC3F}">
      <dgm:prSet phldrT="[文字]" custT="1"/>
      <dgm:spPr/>
      <dgm:t>
        <a:bodyPr/>
        <a:lstStyle/>
        <a:p>
          <a:r>
            <a:rPr lang="zh-TW" altLang="en-US" sz="1800" dirty="0" smtClean="0"/>
            <a:t>累積標準的</a:t>
          </a:r>
          <a:r>
            <a:rPr lang="zh-TW" altLang="en-US" sz="1800" b="1" dirty="0" smtClean="0"/>
            <a:t>事件</a:t>
          </a:r>
          <a:r>
            <a:rPr lang="zh-TW" altLang="en-US" sz="1800" dirty="0" smtClean="0"/>
            <a:t>處理經驗與準則，以提高第一線的事件解決率。</a:t>
          </a:r>
          <a:endParaRPr lang="zh-TW" altLang="en-US" sz="1800" dirty="0"/>
        </a:p>
      </dgm:t>
    </dgm:pt>
    <dgm:pt modelId="{3068FDC1-FB70-4EF7-9A5D-11CF224D3456}" type="parTrans" cxnId="{C5817A0B-05BB-42AD-BCDC-A7D112C8E91E}">
      <dgm:prSet/>
      <dgm:spPr/>
      <dgm:t>
        <a:bodyPr/>
        <a:lstStyle/>
        <a:p>
          <a:endParaRPr lang="zh-TW" altLang="en-US" sz="1800"/>
        </a:p>
      </dgm:t>
    </dgm:pt>
    <dgm:pt modelId="{977B4EC0-DFD3-49D3-8236-8A1C9AAAB82B}" type="sibTrans" cxnId="{C5817A0B-05BB-42AD-BCDC-A7D112C8E91E}">
      <dgm:prSet/>
      <dgm:spPr/>
      <dgm:t>
        <a:bodyPr/>
        <a:lstStyle/>
        <a:p>
          <a:endParaRPr lang="zh-TW" altLang="en-US" sz="1800"/>
        </a:p>
      </dgm:t>
    </dgm:pt>
    <dgm:pt modelId="{57C2A0E5-70CD-417B-9CA9-481D1AA2B4E9}">
      <dgm:prSet phldrT="[文字]" custT="1"/>
      <dgm:spPr/>
      <dgm:t>
        <a:bodyPr/>
        <a:lstStyle/>
        <a:p>
          <a:r>
            <a:rPr lang="zh-TW" altLang="en-US" sz="2000" dirty="0" smtClean="0"/>
            <a:t>事件管理</a:t>
          </a:r>
          <a:endParaRPr lang="zh-TW" altLang="en-US" sz="2000" dirty="0"/>
        </a:p>
      </dgm:t>
    </dgm:pt>
    <dgm:pt modelId="{E8C65F9F-621C-427A-A816-C486158A7B18}" type="parTrans" cxnId="{C62A2A7D-1522-44D8-9815-E7E533EB8530}">
      <dgm:prSet/>
      <dgm:spPr/>
      <dgm:t>
        <a:bodyPr/>
        <a:lstStyle/>
        <a:p>
          <a:endParaRPr lang="zh-TW" altLang="en-US" sz="1800"/>
        </a:p>
      </dgm:t>
    </dgm:pt>
    <dgm:pt modelId="{35475F61-9947-4CD1-B43A-74CD73A8AA1F}" type="sibTrans" cxnId="{C62A2A7D-1522-44D8-9815-E7E533EB8530}">
      <dgm:prSet/>
      <dgm:spPr/>
      <dgm:t>
        <a:bodyPr/>
        <a:lstStyle/>
        <a:p>
          <a:endParaRPr lang="zh-TW" altLang="en-US" sz="1800"/>
        </a:p>
      </dgm:t>
    </dgm:pt>
    <dgm:pt modelId="{D0B383F9-47AC-4EB7-AAED-46A76D3F8C95}">
      <dgm:prSet phldrT="[文字]" custT="1"/>
      <dgm:spPr/>
      <dgm:t>
        <a:bodyPr/>
        <a:lstStyle/>
        <a:p>
          <a:r>
            <a:rPr lang="zh-TW" altLang="en-US" sz="1800" b="1" dirty="0" smtClean="0"/>
            <a:t>事件</a:t>
          </a:r>
          <a:r>
            <a:rPr lang="zh-TW" altLang="en-US" sz="1800" dirty="0" smtClean="0"/>
            <a:t>發生時的處理原則是盡快透過暫行方式讓使用者能繼續工作。</a:t>
          </a:r>
          <a:endParaRPr lang="zh-TW" altLang="en-US" sz="1800" dirty="0"/>
        </a:p>
      </dgm:t>
    </dgm:pt>
    <dgm:pt modelId="{E3BF5CD9-5B04-44D7-85B7-809EEC64792D}" type="parTrans" cxnId="{B0F18857-7101-47D3-AFE0-078184755884}">
      <dgm:prSet/>
      <dgm:spPr/>
      <dgm:t>
        <a:bodyPr/>
        <a:lstStyle/>
        <a:p>
          <a:endParaRPr lang="zh-TW" altLang="en-US" sz="1800"/>
        </a:p>
      </dgm:t>
    </dgm:pt>
    <dgm:pt modelId="{6AA76513-FB20-4E9F-A1A8-30D204E69DE4}" type="sibTrans" cxnId="{B0F18857-7101-47D3-AFE0-078184755884}">
      <dgm:prSet/>
      <dgm:spPr/>
      <dgm:t>
        <a:bodyPr/>
        <a:lstStyle/>
        <a:p>
          <a:endParaRPr lang="zh-TW" altLang="en-US" sz="1800"/>
        </a:p>
      </dgm:t>
    </dgm:pt>
    <dgm:pt modelId="{DD81DCBB-9990-4132-897A-3AE1D1CF8EBE}">
      <dgm:prSet phldrT="[文字]" custT="1"/>
      <dgm:spPr/>
      <dgm:t>
        <a:bodyPr/>
        <a:lstStyle/>
        <a:p>
          <a:r>
            <a:rPr lang="zh-TW" altLang="en-US" sz="2000" dirty="0" smtClean="0"/>
            <a:t>問題管理</a:t>
          </a:r>
          <a:endParaRPr lang="zh-TW" altLang="en-US" sz="2000" dirty="0"/>
        </a:p>
      </dgm:t>
    </dgm:pt>
    <dgm:pt modelId="{069EBF0C-0A29-4689-B5A0-BA7712C7CB60}" type="parTrans" cxnId="{8C501EA1-38C1-4E5C-ADB8-1ED9870FE607}">
      <dgm:prSet/>
      <dgm:spPr/>
      <dgm:t>
        <a:bodyPr/>
        <a:lstStyle/>
        <a:p>
          <a:endParaRPr lang="zh-TW" altLang="en-US" sz="1800"/>
        </a:p>
      </dgm:t>
    </dgm:pt>
    <dgm:pt modelId="{EF8B937D-EE86-49E5-BEBC-DC7A051188FA}" type="sibTrans" cxnId="{8C501EA1-38C1-4E5C-ADB8-1ED9870FE607}">
      <dgm:prSet/>
      <dgm:spPr/>
      <dgm:t>
        <a:bodyPr/>
        <a:lstStyle/>
        <a:p>
          <a:endParaRPr lang="zh-TW" altLang="en-US" sz="1800"/>
        </a:p>
      </dgm:t>
    </dgm:pt>
    <dgm:pt modelId="{07197EBB-0BB2-416E-927D-9F2636BBC87C}">
      <dgm:prSet phldrT="[文字]" custT="1"/>
      <dgm:spPr/>
      <dgm:t>
        <a:bodyPr/>
        <a:lstStyle/>
        <a:p>
          <a:r>
            <a:rPr lang="zh-TW" altLang="en-US" sz="1800" dirty="0" smtClean="0"/>
            <a:t>追蹤分析</a:t>
          </a:r>
          <a:r>
            <a:rPr lang="zh-TW" altLang="en-US" sz="1800" b="1" dirty="0" smtClean="0"/>
            <a:t>事件</a:t>
          </a:r>
          <a:r>
            <a:rPr lang="zh-TW" altLang="en-US" sz="1800" dirty="0" smtClean="0"/>
            <a:t>的根本成因，並對已知的錯誤加以控管。</a:t>
          </a:r>
          <a:endParaRPr lang="zh-TW" altLang="en-US" sz="1800" dirty="0"/>
        </a:p>
      </dgm:t>
    </dgm:pt>
    <dgm:pt modelId="{5830D890-242D-41F9-B5E8-03CCC9099C02}" type="parTrans" cxnId="{AF89BACB-6328-4A2A-8D70-D6B30C123A9C}">
      <dgm:prSet/>
      <dgm:spPr/>
      <dgm:t>
        <a:bodyPr/>
        <a:lstStyle/>
        <a:p>
          <a:endParaRPr lang="zh-TW" altLang="en-US" sz="1800"/>
        </a:p>
      </dgm:t>
    </dgm:pt>
    <dgm:pt modelId="{348AAFA6-6FDB-4823-B867-EF53D635BC7E}" type="sibTrans" cxnId="{AF89BACB-6328-4A2A-8D70-D6B30C123A9C}">
      <dgm:prSet/>
      <dgm:spPr/>
      <dgm:t>
        <a:bodyPr/>
        <a:lstStyle/>
        <a:p>
          <a:endParaRPr lang="zh-TW" altLang="en-US" sz="1800"/>
        </a:p>
      </dgm:t>
    </dgm:pt>
    <dgm:pt modelId="{E726AA4B-BB43-4245-BAB0-FDBDB789E962}">
      <dgm:prSet phldrT="[文字]" custT="1"/>
      <dgm:spPr/>
      <dgm:t>
        <a:bodyPr/>
        <a:lstStyle/>
        <a:p>
          <a:r>
            <a:rPr lang="zh-TW" altLang="en-US" sz="2000" dirty="0" smtClean="0"/>
            <a:t>變更管理</a:t>
          </a:r>
          <a:endParaRPr lang="zh-TW" altLang="en-US" sz="2000" dirty="0"/>
        </a:p>
      </dgm:t>
    </dgm:pt>
    <dgm:pt modelId="{93F17082-9762-473C-9FFA-BB312F97130B}" type="parTrans" cxnId="{CB29E1E6-BFBB-47DF-87EB-35EEB13FB1E3}">
      <dgm:prSet/>
      <dgm:spPr/>
      <dgm:t>
        <a:bodyPr/>
        <a:lstStyle/>
        <a:p>
          <a:endParaRPr lang="zh-TW" altLang="en-US" sz="1800"/>
        </a:p>
      </dgm:t>
    </dgm:pt>
    <dgm:pt modelId="{9DC1781F-EE94-4D94-9035-630D30B801AA}" type="sibTrans" cxnId="{CB29E1E6-BFBB-47DF-87EB-35EEB13FB1E3}">
      <dgm:prSet/>
      <dgm:spPr/>
      <dgm:t>
        <a:bodyPr/>
        <a:lstStyle/>
        <a:p>
          <a:endParaRPr lang="zh-TW" altLang="en-US" sz="1800"/>
        </a:p>
      </dgm:t>
    </dgm:pt>
    <dgm:pt modelId="{E9D35F9A-2DBC-46EE-8FA2-B2571319E42A}">
      <dgm:prSet phldrT="[文字]" custT="1"/>
      <dgm:spPr/>
      <dgm:t>
        <a:bodyPr/>
        <a:lstStyle/>
        <a:p>
          <a:r>
            <a:rPr lang="zh-TW" altLang="en-US" sz="2000" dirty="0" smtClean="0"/>
            <a:t>釋出管理</a:t>
          </a:r>
          <a:endParaRPr lang="zh-TW" altLang="en-US" sz="2000" dirty="0"/>
        </a:p>
      </dgm:t>
    </dgm:pt>
    <dgm:pt modelId="{B05B171C-25A3-471C-AF89-905F537B1AF2}" type="parTrans" cxnId="{5713C854-6C85-49BF-8203-A42EC22740CD}">
      <dgm:prSet/>
      <dgm:spPr/>
      <dgm:t>
        <a:bodyPr/>
        <a:lstStyle/>
        <a:p>
          <a:endParaRPr lang="zh-TW" altLang="en-US" sz="1800"/>
        </a:p>
      </dgm:t>
    </dgm:pt>
    <dgm:pt modelId="{606A04A5-6551-435B-A602-288B6AF9A803}" type="sibTrans" cxnId="{5713C854-6C85-49BF-8203-A42EC22740CD}">
      <dgm:prSet/>
      <dgm:spPr/>
      <dgm:t>
        <a:bodyPr/>
        <a:lstStyle/>
        <a:p>
          <a:endParaRPr lang="zh-TW" altLang="en-US" sz="1800"/>
        </a:p>
      </dgm:t>
    </dgm:pt>
    <dgm:pt modelId="{5421C60C-A371-4A94-BBD1-53C95CEA6E96}">
      <dgm:prSet phldrT="[文字]" custT="1"/>
      <dgm:spPr/>
      <dgm:t>
        <a:bodyPr/>
        <a:lstStyle/>
        <a:p>
          <a:r>
            <a:rPr lang="zh-TW" altLang="en-US" sz="2000" dirty="0" smtClean="0"/>
            <a:t>組態管理</a:t>
          </a:r>
          <a:endParaRPr lang="zh-TW" altLang="en-US" sz="2000" dirty="0"/>
        </a:p>
      </dgm:t>
    </dgm:pt>
    <dgm:pt modelId="{7DBCED43-E114-42A7-85DD-D7225E9B9466}" type="parTrans" cxnId="{A7863DCB-36E4-43E1-A932-2AE0A0AFA298}">
      <dgm:prSet/>
      <dgm:spPr/>
      <dgm:t>
        <a:bodyPr/>
        <a:lstStyle/>
        <a:p>
          <a:endParaRPr lang="zh-TW" altLang="en-US" sz="1800"/>
        </a:p>
      </dgm:t>
    </dgm:pt>
    <dgm:pt modelId="{A625EA66-FA4D-429A-A21F-AF143DF14150}" type="sibTrans" cxnId="{A7863DCB-36E4-43E1-A932-2AE0A0AFA298}">
      <dgm:prSet/>
      <dgm:spPr/>
      <dgm:t>
        <a:bodyPr/>
        <a:lstStyle/>
        <a:p>
          <a:endParaRPr lang="zh-TW" altLang="en-US" sz="1800"/>
        </a:p>
      </dgm:t>
    </dgm:pt>
    <dgm:pt modelId="{963A37C2-68C4-42D9-AF21-230BB29DFFF3}">
      <dgm:prSet phldrT="[文字]" custT="1"/>
      <dgm:spPr/>
      <dgm:t>
        <a:bodyPr/>
        <a:lstStyle/>
        <a:p>
          <a:r>
            <a:rPr lang="zh-TW" altLang="en-US" sz="1800" smtClean="0"/>
            <a:t>為徹底解決</a:t>
          </a:r>
          <a:r>
            <a:rPr lang="zh-TW" altLang="en-US" sz="1800" b="1" smtClean="0"/>
            <a:t>問題</a:t>
          </a:r>
          <a:r>
            <a:rPr lang="zh-TW" altLang="en-US" sz="1800" smtClean="0"/>
            <a:t>，須對資訊基礎架構進行的變動進行規劃與控管。</a:t>
          </a:r>
          <a:endParaRPr lang="zh-TW" altLang="en-US" sz="1800" dirty="0"/>
        </a:p>
      </dgm:t>
    </dgm:pt>
    <dgm:pt modelId="{E5A604CC-442D-4C50-8050-57C7C1B47A1E}" type="parTrans" cxnId="{9496F4A4-A7D2-456C-83B5-73DE70352DEA}">
      <dgm:prSet/>
      <dgm:spPr/>
      <dgm:t>
        <a:bodyPr/>
        <a:lstStyle/>
        <a:p>
          <a:endParaRPr lang="zh-TW" altLang="en-US" sz="1800"/>
        </a:p>
      </dgm:t>
    </dgm:pt>
    <dgm:pt modelId="{8593645E-AAF8-482A-906C-648677D42118}" type="sibTrans" cxnId="{9496F4A4-A7D2-456C-83B5-73DE70352DEA}">
      <dgm:prSet/>
      <dgm:spPr/>
      <dgm:t>
        <a:bodyPr/>
        <a:lstStyle/>
        <a:p>
          <a:endParaRPr lang="zh-TW" altLang="en-US" sz="1800"/>
        </a:p>
      </dgm:t>
    </dgm:pt>
    <dgm:pt modelId="{A06170A8-7E77-4267-BA9A-CA840F8F12AD}">
      <dgm:prSet phldrT="[文字]" custT="1"/>
      <dgm:spPr/>
      <dgm:t>
        <a:bodyPr/>
        <a:lstStyle/>
        <a:p>
          <a:r>
            <a:rPr lang="zh-TW" altLang="en-US" sz="1800" b="1" smtClean="0"/>
            <a:t>變更</a:t>
          </a:r>
          <a:r>
            <a:rPr lang="zh-TW" altLang="en-US" sz="1800" smtClean="0"/>
            <a:t>的內容要有充分的計畫與測試，確保變更的有效性。</a:t>
          </a:r>
          <a:endParaRPr lang="zh-TW" altLang="en-US" sz="1800" dirty="0"/>
        </a:p>
      </dgm:t>
    </dgm:pt>
    <dgm:pt modelId="{631688A6-5D6F-4922-8EEF-1219D19B20D6}" type="parTrans" cxnId="{416C5A43-6F10-4C09-9EAF-6D727B08A0CD}">
      <dgm:prSet/>
      <dgm:spPr/>
      <dgm:t>
        <a:bodyPr/>
        <a:lstStyle/>
        <a:p>
          <a:endParaRPr lang="zh-TW" altLang="en-US" sz="1800"/>
        </a:p>
      </dgm:t>
    </dgm:pt>
    <dgm:pt modelId="{D3186CED-D24E-42A1-B044-4E614ADE6A46}" type="sibTrans" cxnId="{416C5A43-6F10-4C09-9EAF-6D727B08A0CD}">
      <dgm:prSet/>
      <dgm:spPr/>
      <dgm:t>
        <a:bodyPr/>
        <a:lstStyle/>
        <a:p>
          <a:endParaRPr lang="zh-TW" altLang="en-US" sz="1800"/>
        </a:p>
      </dgm:t>
    </dgm:pt>
    <dgm:pt modelId="{363439CC-F394-41CF-A15C-83E9BB0EC212}">
      <dgm:prSet phldrT="[文字]" custT="1"/>
      <dgm:spPr/>
      <dgm:t>
        <a:bodyPr/>
        <a:lstStyle/>
        <a:p>
          <a:r>
            <a:rPr lang="zh-TW" altLang="en-US" sz="1800" smtClean="0"/>
            <a:t>充分的掌握資訊基礎架構的項目、關係和狀態，任何</a:t>
          </a:r>
          <a:r>
            <a:rPr lang="zh-TW" altLang="en-US" sz="1800" b="1" smtClean="0"/>
            <a:t>變更</a:t>
          </a:r>
          <a:r>
            <a:rPr lang="zh-TW" altLang="en-US" sz="1800" smtClean="0"/>
            <a:t>都有記錄。</a:t>
          </a:r>
          <a:endParaRPr lang="zh-TW" altLang="en-US" sz="1800" dirty="0"/>
        </a:p>
      </dgm:t>
    </dgm:pt>
    <dgm:pt modelId="{92751198-8EAE-4508-984D-7D3C65BF8A5D}" type="parTrans" cxnId="{398CA45F-3B77-47B9-A126-AC3B885FB551}">
      <dgm:prSet/>
      <dgm:spPr/>
      <dgm:t>
        <a:bodyPr/>
        <a:lstStyle/>
        <a:p>
          <a:endParaRPr lang="zh-TW" altLang="en-US" sz="1800"/>
        </a:p>
      </dgm:t>
    </dgm:pt>
    <dgm:pt modelId="{3498A81C-48D0-4B9E-ABF3-516911F8F0AB}" type="sibTrans" cxnId="{398CA45F-3B77-47B9-A126-AC3B885FB551}">
      <dgm:prSet/>
      <dgm:spPr/>
      <dgm:t>
        <a:bodyPr/>
        <a:lstStyle/>
        <a:p>
          <a:endParaRPr lang="zh-TW" altLang="en-US" sz="1800"/>
        </a:p>
      </dgm:t>
    </dgm:pt>
    <dgm:pt modelId="{35C8CCF1-DD04-4EBC-9EB4-1FFA91EA1E6D}" type="pres">
      <dgm:prSet presAssocID="{F86269D9-92AE-4AB6-AEE4-23D473178402}" presName="Name0" presStyleCnt="0">
        <dgm:presLayoutVars>
          <dgm:dir/>
          <dgm:animLvl val="lvl"/>
          <dgm:resizeHandles val="exact"/>
        </dgm:presLayoutVars>
      </dgm:prSet>
      <dgm:spPr/>
      <dgm:t>
        <a:bodyPr/>
        <a:lstStyle/>
        <a:p>
          <a:endParaRPr lang="zh-TW" altLang="en-US"/>
        </a:p>
      </dgm:t>
    </dgm:pt>
    <dgm:pt modelId="{8E06503E-B1D2-4915-B05D-5FA2D01B2EFD}" type="pres">
      <dgm:prSet presAssocID="{D1CCC581-F44C-4E9E-85DD-DD91D533CFAD}" presName="linNode" presStyleCnt="0"/>
      <dgm:spPr/>
    </dgm:pt>
    <dgm:pt modelId="{25395D62-17B6-4AD7-A127-431F37129A5C}" type="pres">
      <dgm:prSet presAssocID="{D1CCC581-F44C-4E9E-85DD-DD91D533CFAD}" presName="parentText" presStyleLbl="node1" presStyleIdx="0" presStyleCnt="6" custScaleX="78743">
        <dgm:presLayoutVars>
          <dgm:chMax val="1"/>
          <dgm:bulletEnabled val="1"/>
        </dgm:presLayoutVars>
      </dgm:prSet>
      <dgm:spPr/>
      <dgm:t>
        <a:bodyPr/>
        <a:lstStyle/>
        <a:p>
          <a:endParaRPr lang="zh-TW" altLang="en-US"/>
        </a:p>
      </dgm:t>
    </dgm:pt>
    <dgm:pt modelId="{02A133AA-8EBB-4D56-A18D-5B7C696C4508}" type="pres">
      <dgm:prSet presAssocID="{D1CCC581-F44C-4E9E-85DD-DD91D533CFAD}" presName="descendantText" presStyleLbl="alignAccFollowNode1" presStyleIdx="0" presStyleCnt="6" custScaleX="106523">
        <dgm:presLayoutVars>
          <dgm:bulletEnabled val="1"/>
        </dgm:presLayoutVars>
      </dgm:prSet>
      <dgm:spPr/>
      <dgm:t>
        <a:bodyPr/>
        <a:lstStyle/>
        <a:p>
          <a:endParaRPr lang="zh-TW" altLang="en-US"/>
        </a:p>
      </dgm:t>
    </dgm:pt>
    <dgm:pt modelId="{AD1E3CA3-DD88-48B5-A22B-90A4C6866A99}" type="pres">
      <dgm:prSet presAssocID="{068469AF-DB91-44BE-8F68-39E3C923B167}" presName="sp" presStyleCnt="0"/>
      <dgm:spPr/>
    </dgm:pt>
    <dgm:pt modelId="{A4C7BD74-7869-490D-8146-E15DBF8D69A4}" type="pres">
      <dgm:prSet presAssocID="{57C2A0E5-70CD-417B-9CA9-481D1AA2B4E9}" presName="linNode" presStyleCnt="0"/>
      <dgm:spPr/>
    </dgm:pt>
    <dgm:pt modelId="{C6597734-3C3E-4944-A95C-EEDAFC39AE38}" type="pres">
      <dgm:prSet presAssocID="{57C2A0E5-70CD-417B-9CA9-481D1AA2B4E9}" presName="parentText" presStyleLbl="node1" presStyleIdx="1" presStyleCnt="6" custScaleX="78743">
        <dgm:presLayoutVars>
          <dgm:chMax val="1"/>
          <dgm:bulletEnabled val="1"/>
        </dgm:presLayoutVars>
      </dgm:prSet>
      <dgm:spPr/>
      <dgm:t>
        <a:bodyPr/>
        <a:lstStyle/>
        <a:p>
          <a:endParaRPr lang="zh-TW" altLang="en-US"/>
        </a:p>
      </dgm:t>
    </dgm:pt>
    <dgm:pt modelId="{FB52FA05-3537-4F68-9CE3-F0538BD62408}" type="pres">
      <dgm:prSet presAssocID="{57C2A0E5-70CD-417B-9CA9-481D1AA2B4E9}" presName="descendantText" presStyleLbl="alignAccFollowNode1" presStyleIdx="1" presStyleCnt="6" custScaleX="106523">
        <dgm:presLayoutVars>
          <dgm:bulletEnabled val="1"/>
        </dgm:presLayoutVars>
      </dgm:prSet>
      <dgm:spPr/>
      <dgm:t>
        <a:bodyPr/>
        <a:lstStyle/>
        <a:p>
          <a:endParaRPr lang="zh-TW" altLang="en-US"/>
        </a:p>
      </dgm:t>
    </dgm:pt>
    <dgm:pt modelId="{879E72C0-D8F0-48D5-8CFC-CAF5CF0E4902}" type="pres">
      <dgm:prSet presAssocID="{35475F61-9947-4CD1-B43A-74CD73A8AA1F}" presName="sp" presStyleCnt="0"/>
      <dgm:spPr/>
    </dgm:pt>
    <dgm:pt modelId="{BBCAF27C-F690-4705-9FAB-7D780D86A905}" type="pres">
      <dgm:prSet presAssocID="{DD81DCBB-9990-4132-897A-3AE1D1CF8EBE}" presName="linNode" presStyleCnt="0"/>
      <dgm:spPr/>
    </dgm:pt>
    <dgm:pt modelId="{B38279F1-7AFD-4B6A-A7C6-9138736886D9}" type="pres">
      <dgm:prSet presAssocID="{DD81DCBB-9990-4132-897A-3AE1D1CF8EBE}" presName="parentText" presStyleLbl="node1" presStyleIdx="2" presStyleCnt="6" custScaleX="78742">
        <dgm:presLayoutVars>
          <dgm:chMax val="1"/>
          <dgm:bulletEnabled val="1"/>
        </dgm:presLayoutVars>
      </dgm:prSet>
      <dgm:spPr/>
      <dgm:t>
        <a:bodyPr/>
        <a:lstStyle/>
        <a:p>
          <a:endParaRPr lang="zh-TW" altLang="en-US"/>
        </a:p>
      </dgm:t>
    </dgm:pt>
    <dgm:pt modelId="{EB6E0B93-CC33-4F64-93E0-1814621B882B}" type="pres">
      <dgm:prSet presAssocID="{DD81DCBB-9990-4132-897A-3AE1D1CF8EBE}" presName="descendantText" presStyleLbl="alignAccFollowNode1" presStyleIdx="2" presStyleCnt="6" custScaleX="106524">
        <dgm:presLayoutVars>
          <dgm:bulletEnabled val="1"/>
        </dgm:presLayoutVars>
      </dgm:prSet>
      <dgm:spPr/>
      <dgm:t>
        <a:bodyPr/>
        <a:lstStyle/>
        <a:p>
          <a:endParaRPr lang="zh-TW" altLang="en-US"/>
        </a:p>
      </dgm:t>
    </dgm:pt>
    <dgm:pt modelId="{DCF2AD52-13E9-42E8-92BB-EC3E84135F8F}" type="pres">
      <dgm:prSet presAssocID="{EF8B937D-EE86-49E5-BEBC-DC7A051188FA}" presName="sp" presStyleCnt="0"/>
      <dgm:spPr/>
    </dgm:pt>
    <dgm:pt modelId="{38735E06-D9A0-4163-881F-8A9E7726A2BE}" type="pres">
      <dgm:prSet presAssocID="{E726AA4B-BB43-4245-BAB0-FDBDB789E962}" presName="linNode" presStyleCnt="0"/>
      <dgm:spPr/>
    </dgm:pt>
    <dgm:pt modelId="{C8281EA6-3B9F-4AB0-B1FB-241C7AAAE046}" type="pres">
      <dgm:prSet presAssocID="{E726AA4B-BB43-4245-BAB0-FDBDB789E962}" presName="parentText" presStyleLbl="node1" presStyleIdx="3" presStyleCnt="6" custScaleX="78743">
        <dgm:presLayoutVars>
          <dgm:chMax val="1"/>
          <dgm:bulletEnabled val="1"/>
        </dgm:presLayoutVars>
      </dgm:prSet>
      <dgm:spPr/>
      <dgm:t>
        <a:bodyPr/>
        <a:lstStyle/>
        <a:p>
          <a:endParaRPr lang="zh-TW" altLang="en-US"/>
        </a:p>
      </dgm:t>
    </dgm:pt>
    <dgm:pt modelId="{54A51F50-F446-46CC-AE7D-9099391554BE}" type="pres">
      <dgm:prSet presAssocID="{E726AA4B-BB43-4245-BAB0-FDBDB789E962}" presName="descendantText" presStyleLbl="alignAccFollowNode1" presStyleIdx="3" presStyleCnt="6" custScaleX="106523">
        <dgm:presLayoutVars>
          <dgm:bulletEnabled val="1"/>
        </dgm:presLayoutVars>
      </dgm:prSet>
      <dgm:spPr/>
      <dgm:t>
        <a:bodyPr/>
        <a:lstStyle/>
        <a:p>
          <a:endParaRPr lang="zh-TW" altLang="en-US"/>
        </a:p>
      </dgm:t>
    </dgm:pt>
    <dgm:pt modelId="{5A4049B3-5F3D-4319-88AE-8D5D7E082019}" type="pres">
      <dgm:prSet presAssocID="{9DC1781F-EE94-4D94-9035-630D30B801AA}" presName="sp" presStyleCnt="0"/>
      <dgm:spPr/>
    </dgm:pt>
    <dgm:pt modelId="{A247DD96-79D4-4C30-9F98-3AC158ECE8B8}" type="pres">
      <dgm:prSet presAssocID="{E9D35F9A-2DBC-46EE-8FA2-B2571319E42A}" presName="linNode" presStyleCnt="0"/>
      <dgm:spPr/>
    </dgm:pt>
    <dgm:pt modelId="{2A49148D-2E20-4E60-BEE8-C07F21958395}" type="pres">
      <dgm:prSet presAssocID="{E9D35F9A-2DBC-46EE-8FA2-B2571319E42A}" presName="parentText" presStyleLbl="node1" presStyleIdx="4" presStyleCnt="6" custScaleX="78743">
        <dgm:presLayoutVars>
          <dgm:chMax val="1"/>
          <dgm:bulletEnabled val="1"/>
        </dgm:presLayoutVars>
      </dgm:prSet>
      <dgm:spPr/>
      <dgm:t>
        <a:bodyPr/>
        <a:lstStyle/>
        <a:p>
          <a:endParaRPr lang="zh-TW" altLang="en-US"/>
        </a:p>
      </dgm:t>
    </dgm:pt>
    <dgm:pt modelId="{A17E8542-1396-4CEE-9F4A-52D122F0FF1D}" type="pres">
      <dgm:prSet presAssocID="{E9D35F9A-2DBC-46EE-8FA2-B2571319E42A}" presName="descendantText" presStyleLbl="alignAccFollowNode1" presStyleIdx="4" presStyleCnt="6" custScaleX="106523">
        <dgm:presLayoutVars>
          <dgm:bulletEnabled val="1"/>
        </dgm:presLayoutVars>
      </dgm:prSet>
      <dgm:spPr/>
      <dgm:t>
        <a:bodyPr/>
        <a:lstStyle/>
        <a:p>
          <a:endParaRPr lang="zh-TW" altLang="en-US"/>
        </a:p>
      </dgm:t>
    </dgm:pt>
    <dgm:pt modelId="{97E182CB-35CB-4F6B-8561-31F57BFA8A49}" type="pres">
      <dgm:prSet presAssocID="{606A04A5-6551-435B-A602-288B6AF9A803}" presName="sp" presStyleCnt="0"/>
      <dgm:spPr/>
    </dgm:pt>
    <dgm:pt modelId="{50A19FE4-8FCC-48B4-B58D-EFA1AEC79391}" type="pres">
      <dgm:prSet presAssocID="{5421C60C-A371-4A94-BBD1-53C95CEA6E96}" presName="linNode" presStyleCnt="0"/>
      <dgm:spPr/>
    </dgm:pt>
    <dgm:pt modelId="{B6C31988-F972-4DED-BD57-56F6454BAD6B}" type="pres">
      <dgm:prSet presAssocID="{5421C60C-A371-4A94-BBD1-53C95CEA6E96}" presName="parentText" presStyleLbl="node1" presStyleIdx="5" presStyleCnt="6" custScaleX="78743">
        <dgm:presLayoutVars>
          <dgm:chMax val="1"/>
          <dgm:bulletEnabled val="1"/>
        </dgm:presLayoutVars>
      </dgm:prSet>
      <dgm:spPr/>
      <dgm:t>
        <a:bodyPr/>
        <a:lstStyle/>
        <a:p>
          <a:endParaRPr lang="zh-TW" altLang="en-US"/>
        </a:p>
      </dgm:t>
    </dgm:pt>
    <dgm:pt modelId="{7B0A20F0-AFE0-4095-9247-62DB549001EF}" type="pres">
      <dgm:prSet presAssocID="{5421C60C-A371-4A94-BBD1-53C95CEA6E96}" presName="descendantText" presStyleLbl="alignAccFollowNode1" presStyleIdx="5" presStyleCnt="6" custScaleX="106523">
        <dgm:presLayoutVars>
          <dgm:bulletEnabled val="1"/>
        </dgm:presLayoutVars>
      </dgm:prSet>
      <dgm:spPr/>
      <dgm:t>
        <a:bodyPr/>
        <a:lstStyle/>
        <a:p>
          <a:endParaRPr lang="zh-TW" altLang="en-US"/>
        </a:p>
      </dgm:t>
    </dgm:pt>
  </dgm:ptLst>
  <dgm:cxnLst>
    <dgm:cxn modelId="{83E51D7F-CB67-4D77-8662-C6D487482885}" type="presOf" srcId="{E9D35F9A-2DBC-46EE-8FA2-B2571319E42A}" destId="{2A49148D-2E20-4E60-BEE8-C07F21958395}" srcOrd="0" destOrd="0" presId="urn:microsoft.com/office/officeart/2005/8/layout/vList5"/>
    <dgm:cxn modelId="{CB29E1E6-BFBB-47DF-87EB-35EEB13FB1E3}" srcId="{F86269D9-92AE-4AB6-AEE4-23D473178402}" destId="{E726AA4B-BB43-4245-BAB0-FDBDB789E962}" srcOrd="3" destOrd="0" parTransId="{93F17082-9762-473C-9FFA-BB312F97130B}" sibTransId="{9DC1781F-EE94-4D94-9035-630D30B801AA}"/>
    <dgm:cxn modelId="{416C5A43-6F10-4C09-9EAF-6D727B08A0CD}" srcId="{E9D35F9A-2DBC-46EE-8FA2-B2571319E42A}" destId="{A06170A8-7E77-4267-BA9A-CA840F8F12AD}" srcOrd="0" destOrd="0" parTransId="{631688A6-5D6F-4922-8EEF-1219D19B20D6}" sibTransId="{D3186CED-D24E-42A1-B044-4E614ADE6A46}"/>
    <dgm:cxn modelId="{398CA45F-3B77-47B9-A126-AC3B885FB551}" srcId="{5421C60C-A371-4A94-BBD1-53C95CEA6E96}" destId="{363439CC-F394-41CF-A15C-83E9BB0EC212}" srcOrd="0" destOrd="0" parTransId="{92751198-8EAE-4508-984D-7D3C65BF8A5D}" sibTransId="{3498A81C-48D0-4B9E-ABF3-516911F8F0AB}"/>
    <dgm:cxn modelId="{6EDEFE4F-6FBE-49D6-8C10-8BA81BACC291}" type="presOf" srcId="{DD81DCBB-9990-4132-897A-3AE1D1CF8EBE}" destId="{B38279F1-7AFD-4B6A-A7C6-9138736886D9}" srcOrd="0" destOrd="0" presId="urn:microsoft.com/office/officeart/2005/8/layout/vList5"/>
    <dgm:cxn modelId="{8C501EA1-38C1-4E5C-ADB8-1ED9870FE607}" srcId="{F86269D9-92AE-4AB6-AEE4-23D473178402}" destId="{DD81DCBB-9990-4132-897A-3AE1D1CF8EBE}" srcOrd="2" destOrd="0" parTransId="{069EBF0C-0A29-4689-B5A0-BA7712C7CB60}" sibTransId="{EF8B937D-EE86-49E5-BEBC-DC7A051188FA}"/>
    <dgm:cxn modelId="{5713C854-6C85-49BF-8203-A42EC22740CD}" srcId="{F86269D9-92AE-4AB6-AEE4-23D473178402}" destId="{E9D35F9A-2DBC-46EE-8FA2-B2571319E42A}" srcOrd="4" destOrd="0" parTransId="{B05B171C-25A3-471C-AF89-905F537B1AF2}" sibTransId="{606A04A5-6551-435B-A602-288B6AF9A803}"/>
    <dgm:cxn modelId="{AF89BACB-6328-4A2A-8D70-D6B30C123A9C}" srcId="{DD81DCBB-9990-4132-897A-3AE1D1CF8EBE}" destId="{07197EBB-0BB2-416E-927D-9F2636BBC87C}" srcOrd="0" destOrd="0" parTransId="{5830D890-242D-41F9-B5E8-03CCC9099C02}" sibTransId="{348AAFA6-6FDB-4823-B867-EF53D635BC7E}"/>
    <dgm:cxn modelId="{74FA4435-4051-4576-A8B4-7D893E044624}" type="presOf" srcId="{E726AA4B-BB43-4245-BAB0-FDBDB789E962}" destId="{C8281EA6-3B9F-4AB0-B1FB-241C7AAAE046}" srcOrd="0" destOrd="0" presId="urn:microsoft.com/office/officeart/2005/8/layout/vList5"/>
    <dgm:cxn modelId="{9496F4A4-A7D2-456C-83B5-73DE70352DEA}" srcId="{E726AA4B-BB43-4245-BAB0-FDBDB789E962}" destId="{963A37C2-68C4-42D9-AF21-230BB29DFFF3}" srcOrd="0" destOrd="0" parTransId="{E5A604CC-442D-4C50-8050-57C7C1B47A1E}" sibTransId="{8593645E-AAF8-482A-906C-648677D42118}"/>
    <dgm:cxn modelId="{78ED713D-AD7D-4F8E-95A4-A938C1B2D34A}" srcId="{F86269D9-92AE-4AB6-AEE4-23D473178402}" destId="{D1CCC581-F44C-4E9E-85DD-DD91D533CFAD}" srcOrd="0" destOrd="0" parTransId="{90488B7B-68ED-40E2-96AB-0AECB799DB09}" sibTransId="{068469AF-DB91-44BE-8F68-39E3C923B167}"/>
    <dgm:cxn modelId="{B3C401A4-97EC-4364-91FD-817F95D7AA44}" type="presOf" srcId="{F86269D9-92AE-4AB6-AEE4-23D473178402}" destId="{35C8CCF1-DD04-4EBC-9EB4-1FFA91EA1E6D}" srcOrd="0" destOrd="0" presId="urn:microsoft.com/office/officeart/2005/8/layout/vList5"/>
    <dgm:cxn modelId="{C5817A0B-05BB-42AD-BCDC-A7D112C8E91E}" srcId="{D1CCC581-F44C-4E9E-85DD-DD91D533CFAD}" destId="{B88ACF91-CA6C-4EF5-AC0C-42D250F5DC3F}" srcOrd="0" destOrd="0" parTransId="{3068FDC1-FB70-4EF7-9A5D-11CF224D3456}" sibTransId="{977B4EC0-DFD3-49D3-8236-8A1C9AAAB82B}"/>
    <dgm:cxn modelId="{4023480B-DABF-4168-8125-7B3FBF9326B4}" type="presOf" srcId="{D0B383F9-47AC-4EB7-AAED-46A76D3F8C95}" destId="{FB52FA05-3537-4F68-9CE3-F0538BD62408}" srcOrd="0" destOrd="0" presId="urn:microsoft.com/office/officeart/2005/8/layout/vList5"/>
    <dgm:cxn modelId="{B0F18857-7101-47D3-AFE0-078184755884}" srcId="{57C2A0E5-70CD-417B-9CA9-481D1AA2B4E9}" destId="{D0B383F9-47AC-4EB7-AAED-46A76D3F8C95}" srcOrd="0" destOrd="0" parTransId="{E3BF5CD9-5B04-44D7-85B7-809EEC64792D}" sibTransId="{6AA76513-FB20-4E9F-A1A8-30D204E69DE4}"/>
    <dgm:cxn modelId="{CD081CC7-6C18-4008-BA25-0BB9D91CE3AC}" type="presOf" srcId="{07197EBB-0BB2-416E-927D-9F2636BBC87C}" destId="{EB6E0B93-CC33-4F64-93E0-1814621B882B}" srcOrd="0" destOrd="0" presId="urn:microsoft.com/office/officeart/2005/8/layout/vList5"/>
    <dgm:cxn modelId="{11FB7F0C-8E5D-4B63-BC34-AFB46351F1DB}" type="presOf" srcId="{D1CCC581-F44C-4E9E-85DD-DD91D533CFAD}" destId="{25395D62-17B6-4AD7-A127-431F37129A5C}" srcOrd="0" destOrd="0" presId="urn:microsoft.com/office/officeart/2005/8/layout/vList5"/>
    <dgm:cxn modelId="{705F837C-A901-4312-B1B5-F4C220A65AFD}" type="presOf" srcId="{B88ACF91-CA6C-4EF5-AC0C-42D250F5DC3F}" destId="{02A133AA-8EBB-4D56-A18D-5B7C696C4508}" srcOrd="0" destOrd="0" presId="urn:microsoft.com/office/officeart/2005/8/layout/vList5"/>
    <dgm:cxn modelId="{9AFC2F32-1D65-412E-8E50-8FDE1EC2FEA0}" type="presOf" srcId="{5421C60C-A371-4A94-BBD1-53C95CEA6E96}" destId="{B6C31988-F972-4DED-BD57-56F6454BAD6B}" srcOrd="0" destOrd="0" presId="urn:microsoft.com/office/officeart/2005/8/layout/vList5"/>
    <dgm:cxn modelId="{6118AD72-15E1-405B-88F3-2F44BC421940}" type="presOf" srcId="{963A37C2-68C4-42D9-AF21-230BB29DFFF3}" destId="{54A51F50-F446-46CC-AE7D-9099391554BE}" srcOrd="0" destOrd="0" presId="urn:microsoft.com/office/officeart/2005/8/layout/vList5"/>
    <dgm:cxn modelId="{C62A2A7D-1522-44D8-9815-E7E533EB8530}" srcId="{F86269D9-92AE-4AB6-AEE4-23D473178402}" destId="{57C2A0E5-70CD-417B-9CA9-481D1AA2B4E9}" srcOrd="1" destOrd="0" parTransId="{E8C65F9F-621C-427A-A816-C486158A7B18}" sibTransId="{35475F61-9947-4CD1-B43A-74CD73A8AA1F}"/>
    <dgm:cxn modelId="{B26F4EFC-5F81-4822-A100-DB62C65823C8}" type="presOf" srcId="{363439CC-F394-41CF-A15C-83E9BB0EC212}" destId="{7B0A20F0-AFE0-4095-9247-62DB549001EF}" srcOrd="0" destOrd="0" presId="urn:microsoft.com/office/officeart/2005/8/layout/vList5"/>
    <dgm:cxn modelId="{A7863DCB-36E4-43E1-A932-2AE0A0AFA298}" srcId="{F86269D9-92AE-4AB6-AEE4-23D473178402}" destId="{5421C60C-A371-4A94-BBD1-53C95CEA6E96}" srcOrd="5" destOrd="0" parTransId="{7DBCED43-E114-42A7-85DD-D7225E9B9466}" sibTransId="{A625EA66-FA4D-429A-A21F-AF143DF14150}"/>
    <dgm:cxn modelId="{3FD87AF5-AAC6-43DC-847E-C733C7F69E56}" type="presOf" srcId="{57C2A0E5-70CD-417B-9CA9-481D1AA2B4E9}" destId="{C6597734-3C3E-4944-A95C-EEDAFC39AE38}" srcOrd="0" destOrd="0" presId="urn:microsoft.com/office/officeart/2005/8/layout/vList5"/>
    <dgm:cxn modelId="{58FD4BD3-92AC-4B7B-BE9D-1CFDEF4A02BD}" type="presOf" srcId="{A06170A8-7E77-4267-BA9A-CA840F8F12AD}" destId="{A17E8542-1396-4CEE-9F4A-52D122F0FF1D}" srcOrd="0" destOrd="0" presId="urn:microsoft.com/office/officeart/2005/8/layout/vList5"/>
    <dgm:cxn modelId="{3394F80D-FCF6-481F-81C8-491B776D4963}" type="presParOf" srcId="{35C8CCF1-DD04-4EBC-9EB4-1FFA91EA1E6D}" destId="{8E06503E-B1D2-4915-B05D-5FA2D01B2EFD}" srcOrd="0" destOrd="0" presId="urn:microsoft.com/office/officeart/2005/8/layout/vList5"/>
    <dgm:cxn modelId="{59393B11-4FB7-4390-A519-6C628CCE40CC}" type="presParOf" srcId="{8E06503E-B1D2-4915-B05D-5FA2D01B2EFD}" destId="{25395D62-17B6-4AD7-A127-431F37129A5C}" srcOrd="0" destOrd="0" presId="urn:microsoft.com/office/officeart/2005/8/layout/vList5"/>
    <dgm:cxn modelId="{2ED3D296-0A28-4115-9F48-CDA3693762AF}" type="presParOf" srcId="{8E06503E-B1D2-4915-B05D-5FA2D01B2EFD}" destId="{02A133AA-8EBB-4D56-A18D-5B7C696C4508}" srcOrd="1" destOrd="0" presId="urn:microsoft.com/office/officeart/2005/8/layout/vList5"/>
    <dgm:cxn modelId="{C5454084-74EC-4C76-9EBD-847CEADDF4CA}" type="presParOf" srcId="{35C8CCF1-DD04-4EBC-9EB4-1FFA91EA1E6D}" destId="{AD1E3CA3-DD88-48B5-A22B-90A4C6866A99}" srcOrd="1" destOrd="0" presId="urn:microsoft.com/office/officeart/2005/8/layout/vList5"/>
    <dgm:cxn modelId="{6C694D7B-F715-483B-AF06-67A22985A74A}" type="presParOf" srcId="{35C8CCF1-DD04-4EBC-9EB4-1FFA91EA1E6D}" destId="{A4C7BD74-7869-490D-8146-E15DBF8D69A4}" srcOrd="2" destOrd="0" presId="urn:microsoft.com/office/officeart/2005/8/layout/vList5"/>
    <dgm:cxn modelId="{A7795BC9-6B7D-4222-A19D-1D8F51181BED}" type="presParOf" srcId="{A4C7BD74-7869-490D-8146-E15DBF8D69A4}" destId="{C6597734-3C3E-4944-A95C-EEDAFC39AE38}" srcOrd="0" destOrd="0" presId="urn:microsoft.com/office/officeart/2005/8/layout/vList5"/>
    <dgm:cxn modelId="{1F426014-240B-4940-B945-560BC3B77A62}" type="presParOf" srcId="{A4C7BD74-7869-490D-8146-E15DBF8D69A4}" destId="{FB52FA05-3537-4F68-9CE3-F0538BD62408}" srcOrd="1" destOrd="0" presId="urn:microsoft.com/office/officeart/2005/8/layout/vList5"/>
    <dgm:cxn modelId="{ABC95D74-4D5C-4A4D-A7F1-704072787B79}" type="presParOf" srcId="{35C8CCF1-DD04-4EBC-9EB4-1FFA91EA1E6D}" destId="{879E72C0-D8F0-48D5-8CFC-CAF5CF0E4902}" srcOrd="3" destOrd="0" presId="urn:microsoft.com/office/officeart/2005/8/layout/vList5"/>
    <dgm:cxn modelId="{F54582F3-BF7C-4971-8666-B49745783912}" type="presParOf" srcId="{35C8CCF1-DD04-4EBC-9EB4-1FFA91EA1E6D}" destId="{BBCAF27C-F690-4705-9FAB-7D780D86A905}" srcOrd="4" destOrd="0" presId="urn:microsoft.com/office/officeart/2005/8/layout/vList5"/>
    <dgm:cxn modelId="{6F90C209-AF6A-4537-AFD1-A2A8534FA236}" type="presParOf" srcId="{BBCAF27C-F690-4705-9FAB-7D780D86A905}" destId="{B38279F1-7AFD-4B6A-A7C6-9138736886D9}" srcOrd="0" destOrd="0" presId="urn:microsoft.com/office/officeart/2005/8/layout/vList5"/>
    <dgm:cxn modelId="{606918A7-369A-4CF5-B947-40E941E87BCE}" type="presParOf" srcId="{BBCAF27C-F690-4705-9FAB-7D780D86A905}" destId="{EB6E0B93-CC33-4F64-93E0-1814621B882B}" srcOrd="1" destOrd="0" presId="urn:microsoft.com/office/officeart/2005/8/layout/vList5"/>
    <dgm:cxn modelId="{00A8995A-EB80-4658-B3E9-048A98E294CE}" type="presParOf" srcId="{35C8CCF1-DD04-4EBC-9EB4-1FFA91EA1E6D}" destId="{DCF2AD52-13E9-42E8-92BB-EC3E84135F8F}" srcOrd="5" destOrd="0" presId="urn:microsoft.com/office/officeart/2005/8/layout/vList5"/>
    <dgm:cxn modelId="{0193A4B4-24B6-4BAD-B3CD-3BB4EF3E5E65}" type="presParOf" srcId="{35C8CCF1-DD04-4EBC-9EB4-1FFA91EA1E6D}" destId="{38735E06-D9A0-4163-881F-8A9E7726A2BE}" srcOrd="6" destOrd="0" presId="urn:microsoft.com/office/officeart/2005/8/layout/vList5"/>
    <dgm:cxn modelId="{B5135155-6B07-4534-B225-ED77D646CB82}" type="presParOf" srcId="{38735E06-D9A0-4163-881F-8A9E7726A2BE}" destId="{C8281EA6-3B9F-4AB0-B1FB-241C7AAAE046}" srcOrd="0" destOrd="0" presId="urn:microsoft.com/office/officeart/2005/8/layout/vList5"/>
    <dgm:cxn modelId="{18ABE3F0-1086-487F-9B6E-5785A82416D0}" type="presParOf" srcId="{38735E06-D9A0-4163-881F-8A9E7726A2BE}" destId="{54A51F50-F446-46CC-AE7D-9099391554BE}" srcOrd="1" destOrd="0" presId="urn:microsoft.com/office/officeart/2005/8/layout/vList5"/>
    <dgm:cxn modelId="{BF45D131-F396-4722-AD9E-AC8B46D35B75}" type="presParOf" srcId="{35C8CCF1-DD04-4EBC-9EB4-1FFA91EA1E6D}" destId="{5A4049B3-5F3D-4319-88AE-8D5D7E082019}" srcOrd="7" destOrd="0" presId="urn:microsoft.com/office/officeart/2005/8/layout/vList5"/>
    <dgm:cxn modelId="{0327939B-5B14-436B-8E2A-421A6445D1EC}" type="presParOf" srcId="{35C8CCF1-DD04-4EBC-9EB4-1FFA91EA1E6D}" destId="{A247DD96-79D4-4C30-9F98-3AC158ECE8B8}" srcOrd="8" destOrd="0" presId="urn:microsoft.com/office/officeart/2005/8/layout/vList5"/>
    <dgm:cxn modelId="{C04F4CCA-6CBE-47D2-BA75-CBF18B269815}" type="presParOf" srcId="{A247DD96-79D4-4C30-9F98-3AC158ECE8B8}" destId="{2A49148D-2E20-4E60-BEE8-C07F21958395}" srcOrd="0" destOrd="0" presId="urn:microsoft.com/office/officeart/2005/8/layout/vList5"/>
    <dgm:cxn modelId="{FDBC2253-D1D2-48D4-927E-BADA8F069D22}" type="presParOf" srcId="{A247DD96-79D4-4C30-9F98-3AC158ECE8B8}" destId="{A17E8542-1396-4CEE-9F4A-52D122F0FF1D}" srcOrd="1" destOrd="0" presId="urn:microsoft.com/office/officeart/2005/8/layout/vList5"/>
    <dgm:cxn modelId="{93199F73-62B7-48C6-A486-30296DACEEE1}" type="presParOf" srcId="{35C8CCF1-DD04-4EBC-9EB4-1FFA91EA1E6D}" destId="{97E182CB-35CB-4F6B-8561-31F57BFA8A49}" srcOrd="9" destOrd="0" presId="urn:microsoft.com/office/officeart/2005/8/layout/vList5"/>
    <dgm:cxn modelId="{4EFFE622-CFB4-496A-B2A1-7F5F6DD3B850}" type="presParOf" srcId="{35C8CCF1-DD04-4EBC-9EB4-1FFA91EA1E6D}" destId="{50A19FE4-8FCC-48B4-B58D-EFA1AEC79391}" srcOrd="10" destOrd="0" presId="urn:microsoft.com/office/officeart/2005/8/layout/vList5"/>
    <dgm:cxn modelId="{F27BA68F-4DB4-4C59-97E2-134C099F040B}" type="presParOf" srcId="{50A19FE4-8FCC-48B4-B58D-EFA1AEC79391}" destId="{B6C31988-F972-4DED-BD57-56F6454BAD6B}" srcOrd="0" destOrd="0" presId="urn:microsoft.com/office/officeart/2005/8/layout/vList5"/>
    <dgm:cxn modelId="{F2916201-D9E0-4F5A-B053-9B8D74A0F32A}" type="presParOf" srcId="{50A19FE4-8FCC-48B4-B58D-EFA1AEC79391}" destId="{7B0A20F0-AFE0-4095-9247-62DB549001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C7280-A1BE-4247-980F-F9262544B37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TW" altLang="en-US"/>
        </a:p>
      </dgm:t>
    </dgm:pt>
    <dgm:pt modelId="{3366565A-0298-4A59-AEFE-11EB372C9853}">
      <dgm:prSet phldrT="[文字]" custT="1"/>
      <dgm:spPr/>
      <dgm:t>
        <a:bodyPr/>
        <a:lstStyle/>
        <a:p>
          <a:pPr>
            <a:lnSpc>
              <a:spcPts val="2100"/>
            </a:lnSpc>
            <a:spcBef>
              <a:spcPts val="0"/>
            </a:spcBef>
            <a:spcAft>
              <a:spcPts val="0"/>
            </a:spcAft>
          </a:pPr>
          <a:r>
            <a:rPr lang="zh-TW" altLang="en-US" sz="1600" b="1" dirty="0" smtClean="0">
              <a:latin typeface="Calibri" pitchFamily="34" charset="0"/>
            </a:rPr>
            <a:t>規劃</a:t>
          </a:r>
          <a:r>
            <a:rPr lang="en-US" altLang="zh-TW" sz="1600" b="1" dirty="0" smtClean="0">
              <a:latin typeface="Calibri" pitchFamily="34" charset="0"/>
            </a:rPr>
            <a:t> (P)</a:t>
          </a:r>
        </a:p>
        <a:p>
          <a:pPr>
            <a:lnSpc>
              <a:spcPts val="2100"/>
            </a:lnSpc>
            <a:spcBef>
              <a:spcPts val="0"/>
            </a:spcBef>
            <a:spcAft>
              <a:spcPts val="0"/>
            </a:spcAft>
          </a:pPr>
          <a:r>
            <a:rPr lang="zh-TW" altLang="en-US" sz="1400" dirty="0" smtClean="0">
              <a:latin typeface="Calibri" pitchFamily="34" charset="0"/>
            </a:rPr>
            <a:t>規劃 </a:t>
          </a:r>
          <a:r>
            <a:rPr lang="en-US" altLang="zh-TW" sz="1400" dirty="0" smtClean="0">
              <a:latin typeface="Calibri" pitchFamily="34" charset="0"/>
            </a:rPr>
            <a:t>ITSM</a:t>
          </a:r>
          <a:endParaRPr lang="zh-TW" altLang="en-US" sz="1400" dirty="0">
            <a:latin typeface="Calibri" pitchFamily="34" charset="0"/>
          </a:endParaRPr>
        </a:p>
      </dgm:t>
    </dgm:pt>
    <dgm:pt modelId="{7A59FC4E-C023-4B37-9DC8-405639B1E753}" type="parTrans" cxnId="{5A4CB2D6-7B9C-45AB-A5A2-4ADFE7D4C7DF}">
      <dgm:prSet/>
      <dgm:spPr/>
      <dgm:t>
        <a:bodyPr/>
        <a:lstStyle/>
        <a:p>
          <a:pPr>
            <a:lnSpc>
              <a:spcPts val="2100"/>
            </a:lnSpc>
            <a:spcBef>
              <a:spcPts val="0"/>
            </a:spcBef>
            <a:spcAft>
              <a:spcPts val="0"/>
            </a:spcAft>
          </a:pPr>
          <a:endParaRPr lang="zh-TW" altLang="en-US">
            <a:latin typeface="Calibri" pitchFamily="34" charset="0"/>
          </a:endParaRPr>
        </a:p>
      </dgm:t>
    </dgm:pt>
    <dgm:pt modelId="{4C13FAB2-9EE8-4A44-8198-CDB0C8D8B8D2}" type="sibTrans" cxnId="{5A4CB2D6-7B9C-45AB-A5A2-4ADFE7D4C7DF}">
      <dgm:prSet/>
      <dgm:spPr/>
      <dgm:t>
        <a:bodyPr/>
        <a:lstStyle/>
        <a:p>
          <a:pPr>
            <a:lnSpc>
              <a:spcPts val="2100"/>
            </a:lnSpc>
            <a:spcBef>
              <a:spcPts val="0"/>
            </a:spcBef>
            <a:spcAft>
              <a:spcPts val="0"/>
            </a:spcAft>
          </a:pPr>
          <a:endParaRPr lang="zh-TW" altLang="en-US">
            <a:latin typeface="Calibri" pitchFamily="34" charset="0"/>
          </a:endParaRPr>
        </a:p>
      </dgm:t>
    </dgm:pt>
    <dgm:pt modelId="{DD60134D-EC62-404F-AD6B-7435DA973774}">
      <dgm:prSet phldrT="[文字]" custT="1"/>
      <dgm:spPr/>
      <dgm:t>
        <a:bodyPr/>
        <a:lstStyle/>
        <a:p>
          <a:pPr>
            <a:lnSpc>
              <a:spcPts val="2100"/>
            </a:lnSpc>
            <a:spcBef>
              <a:spcPts val="0"/>
            </a:spcBef>
            <a:spcAft>
              <a:spcPts val="0"/>
            </a:spcAft>
          </a:pPr>
          <a:r>
            <a:rPr lang="zh-TW" altLang="en-US" sz="1600" b="1" dirty="0" smtClean="0">
              <a:latin typeface="Calibri" pitchFamily="34" charset="0"/>
            </a:rPr>
            <a:t>執行 </a:t>
          </a:r>
          <a:r>
            <a:rPr lang="en-US" altLang="zh-TW" sz="1600" b="1" dirty="0" smtClean="0">
              <a:latin typeface="Calibri" pitchFamily="34" charset="0"/>
            </a:rPr>
            <a:t>(D)</a:t>
          </a:r>
        </a:p>
        <a:p>
          <a:pPr>
            <a:lnSpc>
              <a:spcPts val="2100"/>
            </a:lnSpc>
            <a:spcBef>
              <a:spcPts val="0"/>
            </a:spcBef>
            <a:spcAft>
              <a:spcPts val="0"/>
            </a:spcAft>
          </a:pPr>
          <a:r>
            <a:rPr lang="zh-TW" altLang="en-US" sz="1400" dirty="0" smtClean="0">
              <a:latin typeface="Calibri" pitchFamily="34" charset="0"/>
            </a:rPr>
            <a:t>建置 </a:t>
          </a:r>
          <a:r>
            <a:rPr lang="en-US" altLang="zh-TW" sz="1400" dirty="0" smtClean="0">
              <a:latin typeface="Calibri" pitchFamily="34" charset="0"/>
            </a:rPr>
            <a:t>ITSM</a:t>
          </a:r>
          <a:endParaRPr lang="zh-TW" altLang="en-US" sz="1400" dirty="0">
            <a:latin typeface="Calibri" pitchFamily="34" charset="0"/>
          </a:endParaRPr>
        </a:p>
      </dgm:t>
    </dgm:pt>
    <dgm:pt modelId="{4C2F38EF-6B14-4880-92E1-33D9FC54B87F}" type="parTrans" cxnId="{18165275-00DD-4D7A-A5D1-32810ED76437}">
      <dgm:prSet/>
      <dgm:spPr/>
      <dgm:t>
        <a:bodyPr/>
        <a:lstStyle/>
        <a:p>
          <a:pPr>
            <a:lnSpc>
              <a:spcPts val="2100"/>
            </a:lnSpc>
            <a:spcBef>
              <a:spcPts val="0"/>
            </a:spcBef>
            <a:spcAft>
              <a:spcPts val="0"/>
            </a:spcAft>
          </a:pPr>
          <a:endParaRPr lang="zh-TW" altLang="en-US">
            <a:latin typeface="Calibri" pitchFamily="34" charset="0"/>
          </a:endParaRPr>
        </a:p>
      </dgm:t>
    </dgm:pt>
    <dgm:pt modelId="{A1A796AB-DF70-468F-9B01-FEBC69AA477D}" type="sibTrans" cxnId="{18165275-00DD-4D7A-A5D1-32810ED76437}">
      <dgm:prSet/>
      <dgm:spPr/>
      <dgm:t>
        <a:bodyPr/>
        <a:lstStyle/>
        <a:p>
          <a:pPr>
            <a:lnSpc>
              <a:spcPts val="2100"/>
            </a:lnSpc>
            <a:spcBef>
              <a:spcPts val="0"/>
            </a:spcBef>
            <a:spcAft>
              <a:spcPts val="0"/>
            </a:spcAft>
          </a:pPr>
          <a:endParaRPr lang="zh-TW" altLang="en-US">
            <a:latin typeface="Calibri" pitchFamily="34" charset="0"/>
          </a:endParaRPr>
        </a:p>
      </dgm:t>
    </dgm:pt>
    <dgm:pt modelId="{2858F002-5D8E-4CFA-9A9E-5B2C5D06CA44}">
      <dgm:prSet phldrT="[文字]" custT="1"/>
      <dgm:spPr/>
      <dgm:t>
        <a:bodyPr/>
        <a:lstStyle/>
        <a:p>
          <a:pPr>
            <a:lnSpc>
              <a:spcPts val="2100"/>
            </a:lnSpc>
            <a:spcBef>
              <a:spcPts val="0"/>
            </a:spcBef>
            <a:spcAft>
              <a:spcPts val="0"/>
            </a:spcAft>
          </a:pPr>
          <a:r>
            <a:rPr lang="zh-TW" altLang="en-US" sz="1600" b="1" dirty="0" smtClean="0">
              <a:latin typeface="Calibri" pitchFamily="34" charset="0"/>
            </a:rPr>
            <a:t>檢查 </a:t>
          </a:r>
          <a:r>
            <a:rPr lang="en-US" altLang="zh-TW" sz="1600" b="1" dirty="0" smtClean="0">
              <a:latin typeface="Calibri" pitchFamily="34" charset="0"/>
            </a:rPr>
            <a:t>(C)</a:t>
          </a:r>
        </a:p>
        <a:p>
          <a:pPr>
            <a:lnSpc>
              <a:spcPts val="2100"/>
            </a:lnSpc>
            <a:spcBef>
              <a:spcPts val="0"/>
            </a:spcBef>
            <a:spcAft>
              <a:spcPts val="0"/>
            </a:spcAft>
          </a:pPr>
          <a:r>
            <a:rPr lang="zh-TW" altLang="en-US" sz="1400" dirty="0" smtClean="0">
              <a:latin typeface="Calibri" pitchFamily="34" charset="0"/>
            </a:rPr>
            <a:t>監視、衡量與審查 </a:t>
          </a:r>
          <a:r>
            <a:rPr lang="en-US" altLang="zh-TW" sz="1400" dirty="0" smtClean="0">
              <a:latin typeface="Calibri" pitchFamily="34" charset="0"/>
            </a:rPr>
            <a:t>ITSM</a:t>
          </a:r>
          <a:endParaRPr lang="zh-TW" altLang="en-US" sz="1400" dirty="0">
            <a:latin typeface="Calibri" pitchFamily="34" charset="0"/>
          </a:endParaRPr>
        </a:p>
      </dgm:t>
    </dgm:pt>
    <dgm:pt modelId="{CAC51E01-4570-4EDA-B214-E3E3B8CEB5A6}" type="parTrans" cxnId="{0247E4C5-BD5B-49F6-BDDA-D14E6629F204}">
      <dgm:prSet/>
      <dgm:spPr/>
      <dgm:t>
        <a:bodyPr/>
        <a:lstStyle/>
        <a:p>
          <a:pPr>
            <a:lnSpc>
              <a:spcPts val="2100"/>
            </a:lnSpc>
            <a:spcBef>
              <a:spcPts val="0"/>
            </a:spcBef>
            <a:spcAft>
              <a:spcPts val="0"/>
            </a:spcAft>
          </a:pPr>
          <a:endParaRPr lang="zh-TW" altLang="en-US">
            <a:latin typeface="Calibri" pitchFamily="34" charset="0"/>
          </a:endParaRPr>
        </a:p>
      </dgm:t>
    </dgm:pt>
    <dgm:pt modelId="{F0C41278-B10E-4FE6-913B-D37CA588D0D3}" type="sibTrans" cxnId="{0247E4C5-BD5B-49F6-BDDA-D14E6629F204}">
      <dgm:prSet/>
      <dgm:spPr/>
      <dgm:t>
        <a:bodyPr/>
        <a:lstStyle/>
        <a:p>
          <a:pPr>
            <a:lnSpc>
              <a:spcPts val="2100"/>
            </a:lnSpc>
            <a:spcBef>
              <a:spcPts val="0"/>
            </a:spcBef>
            <a:spcAft>
              <a:spcPts val="0"/>
            </a:spcAft>
          </a:pPr>
          <a:endParaRPr lang="zh-TW" altLang="en-US">
            <a:latin typeface="Calibri" pitchFamily="34" charset="0"/>
          </a:endParaRPr>
        </a:p>
      </dgm:t>
    </dgm:pt>
    <dgm:pt modelId="{ABE1DE4E-A3A8-46A6-BDB7-A9E73D820CE7}">
      <dgm:prSet phldrT="[文字]" custT="1"/>
      <dgm:spPr/>
      <dgm:t>
        <a:bodyPr/>
        <a:lstStyle/>
        <a:p>
          <a:pPr>
            <a:lnSpc>
              <a:spcPts val="2100"/>
            </a:lnSpc>
            <a:spcBef>
              <a:spcPts val="0"/>
            </a:spcBef>
            <a:spcAft>
              <a:spcPts val="0"/>
            </a:spcAft>
          </a:pPr>
          <a:r>
            <a:rPr lang="zh-TW" altLang="en-US" sz="1600" b="1" dirty="0" smtClean="0">
              <a:latin typeface="Calibri" pitchFamily="34" charset="0"/>
            </a:rPr>
            <a:t>行動 </a:t>
          </a:r>
          <a:r>
            <a:rPr lang="en-US" altLang="zh-TW" sz="1600" b="1" dirty="0" smtClean="0">
              <a:latin typeface="Calibri" pitchFamily="34" charset="0"/>
            </a:rPr>
            <a:t>(A)</a:t>
          </a:r>
        </a:p>
        <a:p>
          <a:pPr>
            <a:lnSpc>
              <a:spcPts val="2100"/>
            </a:lnSpc>
            <a:spcBef>
              <a:spcPts val="0"/>
            </a:spcBef>
            <a:spcAft>
              <a:spcPts val="0"/>
            </a:spcAft>
          </a:pPr>
          <a:r>
            <a:rPr lang="zh-TW" altLang="en-US" sz="1400" dirty="0" smtClean="0">
              <a:latin typeface="Calibri" pitchFamily="34" charset="0"/>
            </a:rPr>
            <a:t>持續進步</a:t>
          </a:r>
          <a:endParaRPr lang="zh-TW" altLang="en-US" sz="1400" dirty="0">
            <a:latin typeface="Calibri" pitchFamily="34" charset="0"/>
          </a:endParaRPr>
        </a:p>
      </dgm:t>
    </dgm:pt>
    <dgm:pt modelId="{B4C826C9-6257-4A24-BDA3-CAC1EBFFFF40}" type="parTrans" cxnId="{2B2208F4-7127-48CC-BF98-BDBE14ED67A9}">
      <dgm:prSet/>
      <dgm:spPr/>
      <dgm:t>
        <a:bodyPr/>
        <a:lstStyle/>
        <a:p>
          <a:pPr>
            <a:lnSpc>
              <a:spcPts val="2100"/>
            </a:lnSpc>
            <a:spcBef>
              <a:spcPts val="0"/>
            </a:spcBef>
            <a:spcAft>
              <a:spcPts val="0"/>
            </a:spcAft>
          </a:pPr>
          <a:endParaRPr lang="zh-TW" altLang="en-US">
            <a:latin typeface="Calibri" pitchFamily="34" charset="0"/>
          </a:endParaRPr>
        </a:p>
      </dgm:t>
    </dgm:pt>
    <dgm:pt modelId="{1A76F849-E1C3-446C-9440-207EC64D47F4}" type="sibTrans" cxnId="{2B2208F4-7127-48CC-BF98-BDBE14ED67A9}">
      <dgm:prSet/>
      <dgm:spPr/>
      <dgm:t>
        <a:bodyPr/>
        <a:lstStyle/>
        <a:p>
          <a:pPr>
            <a:lnSpc>
              <a:spcPts val="2100"/>
            </a:lnSpc>
            <a:spcBef>
              <a:spcPts val="0"/>
            </a:spcBef>
            <a:spcAft>
              <a:spcPts val="0"/>
            </a:spcAft>
          </a:pPr>
          <a:endParaRPr lang="zh-TW" altLang="en-US">
            <a:latin typeface="Calibri" pitchFamily="34" charset="0"/>
          </a:endParaRPr>
        </a:p>
      </dgm:t>
    </dgm:pt>
    <dgm:pt modelId="{EABC69C5-F22D-4C2B-A1B4-4398F0A93563}" type="pres">
      <dgm:prSet presAssocID="{2BBC7280-A1BE-4247-980F-F9262544B37D}" presName="cycle" presStyleCnt="0">
        <dgm:presLayoutVars>
          <dgm:dir/>
          <dgm:resizeHandles val="exact"/>
        </dgm:presLayoutVars>
      </dgm:prSet>
      <dgm:spPr/>
      <dgm:t>
        <a:bodyPr/>
        <a:lstStyle/>
        <a:p>
          <a:endParaRPr lang="zh-TW" altLang="en-US"/>
        </a:p>
      </dgm:t>
    </dgm:pt>
    <dgm:pt modelId="{DDFCB20B-1764-4C8E-89E6-22724A74AEF4}" type="pres">
      <dgm:prSet presAssocID="{3366565A-0298-4A59-AEFE-11EB372C9853}" presName="node" presStyleLbl="node1" presStyleIdx="0" presStyleCnt="4">
        <dgm:presLayoutVars>
          <dgm:bulletEnabled val="1"/>
        </dgm:presLayoutVars>
      </dgm:prSet>
      <dgm:spPr/>
      <dgm:t>
        <a:bodyPr/>
        <a:lstStyle/>
        <a:p>
          <a:endParaRPr lang="zh-TW" altLang="en-US"/>
        </a:p>
      </dgm:t>
    </dgm:pt>
    <dgm:pt modelId="{D1081D24-26A5-47A1-B116-35B54E1ADC6F}" type="pres">
      <dgm:prSet presAssocID="{3366565A-0298-4A59-AEFE-11EB372C9853}" presName="spNode" presStyleCnt="0"/>
      <dgm:spPr/>
    </dgm:pt>
    <dgm:pt modelId="{4CE4627C-1F5B-472C-B884-FB609FBE1D12}" type="pres">
      <dgm:prSet presAssocID="{4C13FAB2-9EE8-4A44-8198-CDB0C8D8B8D2}" presName="sibTrans" presStyleLbl="sibTrans1D1" presStyleIdx="0" presStyleCnt="4"/>
      <dgm:spPr/>
      <dgm:t>
        <a:bodyPr/>
        <a:lstStyle/>
        <a:p>
          <a:endParaRPr lang="zh-TW" altLang="en-US"/>
        </a:p>
      </dgm:t>
    </dgm:pt>
    <dgm:pt modelId="{1EDBC557-DA96-43E6-9315-C96C8A7DFF6F}" type="pres">
      <dgm:prSet presAssocID="{DD60134D-EC62-404F-AD6B-7435DA973774}" presName="node" presStyleLbl="node1" presStyleIdx="1" presStyleCnt="4">
        <dgm:presLayoutVars>
          <dgm:bulletEnabled val="1"/>
        </dgm:presLayoutVars>
      </dgm:prSet>
      <dgm:spPr/>
      <dgm:t>
        <a:bodyPr/>
        <a:lstStyle/>
        <a:p>
          <a:endParaRPr lang="zh-TW" altLang="en-US"/>
        </a:p>
      </dgm:t>
    </dgm:pt>
    <dgm:pt modelId="{00F47469-EFFE-476D-98D4-4E47F663E4F8}" type="pres">
      <dgm:prSet presAssocID="{DD60134D-EC62-404F-AD6B-7435DA973774}" presName="spNode" presStyleCnt="0"/>
      <dgm:spPr/>
    </dgm:pt>
    <dgm:pt modelId="{E96A5B93-9FF2-4058-8CD0-58B726619F47}" type="pres">
      <dgm:prSet presAssocID="{A1A796AB-DF70-468F-9B01-FEBC69AA477D}" presName="sibTrans" presStyleLbl="sibTrans1D1" presStyleIdx="1" presStyleCnt="4"/>
      <dgm:spPr/>
      <dgm:t>
        <a:bodyPr/>
        <a:lstStyle/>
        <a:p>
          <a:endParaRPr lang="zh-TW" altLang="en-US"/>
        </a:p>
      </dgm:t>
    </dgm:pt>
    <dgm:pt modelId="{886EEAB7-276A-40A2-A111-0EFD604F43F0}" type="pres">
      <dgm:prSet presAssocID="{2858F002-5D8E-4CFA-9A9E-5B2C5D06CA44}" presName="node" presStyleLbl="node1" presStyleIdx="2" presStyleCnt="4">
        <dgm:presLayoutVars>
          <dgm:bulletEnabled val="1"/>
        </dgm:presLayoutVars>
      </dgm:prSet>
      <dgm:spPr/>
      <dgm:t>
        <a:bodyPr/>
        <a:lstStyle/>
        <a:p>
          <a:endParaRPr lang="zh-TW" altLang="en-US"/>
        </a:p>
      </dgm:t>
    </dgm:pt>
    <dgm:pt modelId="{009D4FCE-C534-4E83-A67F-1E71C96DAC96}" type="pres">
      <dgm:prSet presAssocID="{2858F002-5D8E-4CFA-9A9E-5B2C5D06CA44}" presName="spNode" presStyleCnt="0"/>
      <dgm:spPr/>
    </dgm:pt>
    <dgm:pt modelId="{B75F9B20-FBA0-42B3-8FAE-D4C977BEBA95}" type="pres">
      <dgm:prSet presAssocID="{F0C41278-B10E-4FE6-913B-D37CA588D0D3}" presName="sibTrans" presStyleLbl="sibTrans1D1" presStyleIdx="2" presStyleCnt="4"/>
      <dgm:spPr/>
      <dgm:t>
        <a:bodyPr/>
        <a:lstStyle/>
        <a:p>
          <a:endParaRPr lang="zh-TW" altLang="en-US"/>
        </a:p>
      </dgm:t>
    </dgm:pt>
    <dgm:pt modelId="{4205E967-D6C4-490A-A16D-BEA9BDB43DD5}" type="pres">
      <dgm:prSet presAssocID="{ABE1DE4E-A3A8-46A6-BDB7-A9E73D820CE7}" presName="node" presStyleLbl="node1" presStyleIdx="3" presStyleCnt="4">
        <dgm:presLayoutVars>
          <dgm:bulletEnabled val="1"/>
        </dgm:presLayoutVars>
      </dgm:prSet>
      <dgm:spPr/>
      <dgm:t>
        <a:bodyPr/>
        <a:lstStyle/>
        <a:p>
          <a:endParaRPr lang="zh-TW" altLang="en-US"/>
        </a:p>
      </dgm:t>
    </dgm:pt>
    <dgm:pt modelId="{4E148661-DF40-4BCA-A4A0-45328CE3B62E}" type="pres">
      <dgm:prSet presAssocID="{ABE1DE4E-A3A8-46A6-BDB7-A9E73D820CE7}" presName="spNode" presStyleCnt="0"/>
      <dgm:spPr/>
    </dgm:pt>
    <dgm:pt modelId="{1DC7B0F6-5120-439A-A38D-8D26BB4ACDF2}" type="pres">
      <dgm:prSet presAssocID="{1A76F849-E1C3-446C-9440-207EC64D47F4}" presName="sibTrans" presStyleLbl="sibTrans1D1" presStyleIdx="3" presStyleCnt="4"/>
      <dgm:spPr/>
      <dgm:t>
        <a:bodyPr/>
        <a:lstStyle/>
        <a:p>
          <a:endParaRPr lang="zh-TW" altLang="en-US"/>
        </a:p>
      </dgm:t>
    </dgm:pt>
  </dgm:ptLst>
  <dgm:cxnLst>
    <dgm:cxn modelId="{5A4CB2D6-7B9C-45AB-A5A2-4ADFE7D4C7DF}" srcId="{2BBC7280-A1BE-4247-980F-F9262544B37D}" destId="{3366565A-0298-4A59-AEFE-11EB372C9853}" srcOrd="0" destOrd="0" parTransId="{7A59FC4E-C023-4B37-9DC8-405639B1E753}" sibTransId="{4C13FAB2-9EE8-4A44-8198-CDB0C8D8B8D2}"/>
    <dgm:cxn modelId="{8B036793-FE79-40F2-B20B-7BDF6BF68D96}" type="presOf" srcId="{4C13FAB2-9EE8-4A44-8198-CDB0C8D8B8D2}" destId="{4CE4627C-1F5B-472C-B884-FB609FBE1D12}" srcOrd="0" destOrd="0" presId="urn:microsoft.com/office/officeart/2005/8/layout/cycle5"/>
    <dgm:cxn modelId="{0B9FFB56-97A4-4D28-8A3C-778EFAB19987}" type="presOf" srcId="{2858F002-5D8E-4CFA-9A9E-5B2C5D06CA44}" destId="{886EEAB7-276A-40A2-A111-0EFD604F43F0}" srcOrd="0" destOrd="0" presId="urn:microsoft.com/office/officeart/2005/8/layout/cycle5"/>
    <dgm:cxn modelId="{FA04FC2A-D28E-4C61-8EA4-19CF5B9B6475}" type="presOf" srcId="{ABE1DE4E-A3A8-46A6-BDB7-A9E73D820CE7}" destId="{4205E967-D6C4-490A-A16D-BEA9BDB43DD5}" srcOrd="0" destOrd="0" presId="urn:microsoft.com/office/officeart/2005/8/layout/cycle5"/>
    <dgm:cxn modelId="{BF8E8E2E-DF7C-4D4B-85EC-6876A151BB3C}" type="presOf" srcId="{2BBC7280-A1BE-4247-980F-F9262544B37D}" destId="{EABC69C5-F22D-4C2B-A1B4-4398F0A93563}" srcOrd="0" destOrd="0" presId="urn:microsoft.com/office/officeart/2005/8/layout/cycle5"/>
    <dgm:cxn modelId="{5863E703-84F0-4421-8D8E-58E84AEA2BA2}" type="presOf" srcId="{3366565A-0298-4A59-AEFE-11EB372C9853}" destId="{DDFCB20B-1764-4C8E-89E6-22724A74AEF4}" srcOrd="0" destOrd="0" presId="urn:microsoft.com/office/officeart/2005/8/layout/cycle5"/>
    <dgm:cxn modelId="{0247E4C5-BD5B-49F6-BDDA-D14E6629F204}" srcId="{2BBC7280-A1BE-4247-980F-F9262544B37D}" destId="{2858F002-5D8E-4CFA-9A9E-5B2C5D06CA44}" srcOrd="2" destOrd="0" parTransId="{CAC51E01-4570-4EDA-B214-E3E3B8CEB5A6}" sibTransId="{F0C41278-B10E-4FE6-913B-D37CA588D0D3}"/>
    <dgm:cxn modelId="{A41451C8-5981-4B14-9894-C7E18FDB7B52}" type="presOf" srcId="{F0C41278-B10E-4FE6-913B-D37CA588D0D3}" destId="{B75F9B20-FBA0-42B3-8FAE-D4C977BEBA95}" srcOrd="0" destOrd="0" presId="urn:microsoft.com/office/officeart/2005/8/layout/cycle5"/>
    <dgm:cxn modelId="{2B2208F4-7127-48CC-BF98-BDBE14ED67A9}" srcId="{2BBC7280-A1BE-4247-980F-F9262544B37D}" destId="{ABE1DE4E-A3A8-46A6-BDB7-A9E73D820CE7}" srcOrd="3" destOrd="0" parTransId="{B4C826C9-6257-4A24-BDA3-CAC1EBFFFF40}" sibTransId="{1A76F849-E1C3-446C-9440-207EC64D47F4}"/>
    <dgm:cxn modelId="{18165275-00DD-4D7A-A5D1-32810ED76437}" srcId="{2BBC7280-A1BE-4247-980F-F9262544B37D}" destId="{DD60134D-EC62-404F-AD6B-7435DA973774}" srcOrd="1" destOrd="0" parTransId="{4C2F38EF-6B14-4880-92E1-33D9FC54B87F}" sibTransId="{A1A796AB-DF70-468F-9B01-FEBC69AA477D}"/>
    <dgm:cxn modelId="{D201BA06-DFA2-4B32-A700-BC6A537BEA1D}" type="presOf" srcId="{DD60134D-EC62-404F-AD6B-7435DA973774}" destId="{1EDBC557-DA96-43E6-9315-C96C8A7DFF6F}" srcOrd="0" destOrd="0" presId="urn:microsoft.com/office/officeart/2005/8/layout/cycle5"/>
    <dgm:cxn modelId="{6152D256-44F2-4DA8-8680-098B8B593008}" type="presOf" srcId="{1A76F849-E1C3-446C-9440-207EC64D47F4}" destId="{1DC7B0F6-5120-439A-A38D-8D26BB4ACDF2}" srcOrd="0" destOrd="0" presId="urn:microsoft.com/office/officeart/2005/8/layout/cycle5"/>
    <dgm:cxn modelId="{713CB953-EA10-4E40-A4F0-DE2A63226067}" type="presOf" srcId="{A1A796AB-DF70-468F-9B01-FEBC69AA477D}" destId="{E96A5B93-9FF2-4058-8CD0-58B726619F47}" srcOrd="0" destOrd="0" presId="urn:microsoft.com/office/officeart/2005/8/layout/cycle5"/>
    <dgm:cxn modelId="{33088B79-13A9-40DB-A9ED-0ADCFBF7D145}" type="presParOf" srcId="{EABC69C5-F22D-4C2B-A1B4-4398F0A93563}" destId="{DDFCB20B-1764-4C8E-89E6-22724A74AEF4}" srcOrd="0" destOrd="0" presId="urn:microsoft.com/office/officeart/2005/8/layout/cycle5"/>
    <dgm:cxn modelId="{2F16F62A-E4AA-4FCE-84AE-A25FCF6BCDDF}" type="presParOf" srcId="{EABC69C5-F22D-4C2B-A1B4-4398F0A93563}" destId="{D1081D24-26A5-47A1-B116-35B54E1ADC6F}" srcOrd="1" destOrd="0" presId="urn:microsoft.com/office/officeart/2005/8/layout/cycle5"/>
    <dgm:cxn modelId="{3A9CE255-47BF-4F17-A649-85B3F548AF1F}" type="presParOf" srcId="{EABC69C5-F22D-4C2B-A1B4-4398F0A93563}" destId="{4CE4627C-1F5B-472C-B884-FB609FBE1D12}" srcOrd="2" destOrd="0" presId="urn:microsoft.com/office/officeart/2005/8/layout/cycle5"/>
    <dgm:cxn modelId="{DF1383D8-A218-4859-892A-D284EF145466}" type="presParOf" srcId="{EABC69C5-F22D-4C2B-A1B4-4398F0A93563}" destId="{1EDBC557-DA96-43E6-9315-C96C8A7DFF6F}" srcOrd="3" destOrd="0" presId="urn:microsoft.com/office/officeart/2005/8/layout/cycle5"/>
    <dgm:cxn modelId="{68D11CD6-1FA4-466E-965B-4796ACC74D86}" type="presParOf" srcId="{EABC69C5-F22D-4C2B-A1B4-4398F0A93563}" destId="{00F47469-EFFE-476D-98D4-4E47F663E4F8}" srcOrd="4" destOrd="0" presId="urn:microsoft.com/office/officeart/2005/8/layout/cycle5"/>
    <dgm:cxn modelId="{5A9C6EF6-6838-441F-9E54-43F2022AF2EE}" type="presParOf" srcId="{EABC69C5-F22D-4C2B-A1B4-4398F0A93563}" destId="{E96A5B93-9FF2-4058-8CD0-58B726619F47}" srcOrd="5" destOrd="0" presId="urn:microsoft.com/office/officeart/2005/8/layout/cycle5"/>
    <dgm:cxn modelId="{B4631CF6-839C-4598-9C4B-A5237D3E3158}" type="presParOf" srcId="{EABC69C5-F22D-4C2B-A1B4-4398F0A93563}" destId="{886EEAB7-276A-40A2-A111-0EFD604F43F0}" srcOrd="6" destOrd="0" presId="urn:microsoft.com/office/officeart/2005/8/layout/cycle5"/>
    <dgm:cxn modelId="{51748E4B-E4B3-4CB3-A058-5EB77F416ACE}" type="presParOf" srcId="{EABC69C5-F22D-4C2B-A1B4-4398F0A93563}" destId="{009D4FCE-C534-4E83-A67F-1E71C96DAC96}" srcOrd="7" destOrd="0" presId="urn:microsoft.com/office/officeart/2005/8/layout/cycle5"/>
    <dgm:cxn modelId="{D3AEF394-6036-4E43-9604-7CA3425352EF}" type="presParOf" srcId="{EABC69C5-F22D-4C2B-A1B4-4398F0A93563}" destId="{B75F9B20-FBA0-42B3-8FAE-D4C977BEBA95}" srcOrd="8" destOrd="0" presId="urn:microsoft.com/office/officeart/2005/8/layout/cycle5"/>
    <dgm:cxn modelId="{53A00E30-8F2D-4D6C-BF84-9047012B877E}" type="presParOf" srcId="{EABC69C5-F22D-4C2B-A1B4-4398F0A93563}" destId="{4205E967-D6C4-490A-A16D-BEA9BDB43DD5}" srcOrd="9" destOrd="0" presId="urn:microsoft.com/office/officeart/2005/8/layout/cycle5"/>
    <dgm:cxn modelId="{78FFB444-D9DB-4E64-99BA-8151A81795E2}" type="presParOf" srcId="{EABC69C5-F22D-4C2B-A1B4-4398F0A93563}" destId="{4E148661-DF40-4BCA-A4A0-45328CE3B62E}" srcOrd="10" destOrd="0" presId="urn:microsoft.com/office/officeart/2005/8/layout/cycle5"/>
    <dgm:cxn modelId="{D8410F27-34D2-435E-88F2-5A64560F80AB}" type="presParOf" srcId="{EABC69C5-F22D-4C2B-A1B4-4398F0A93563}" destId="{1DC7B0F6-5120-439A-A38D-8D26BB4ACDF2}"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961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57170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626523"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- 16</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1200"/>
              </a:spcBef>
            </a:pPr>
            <a:r>
              <a:rPr lang="en-US" altLang="zh-TW" sz="2000" dirty="0" smtClean="0"/>
              <a:t>ITIL</a:t>
            </a:r>
            <a:r>
              <a:rPr lang="zh-TW" altLang="en-US" sz="2000" dirty="0" smtClean="0"/>
              <a:t> 將每一項資訊服務管理 </a:t>
            </a:r>
            <a:r>
              <a:rPr lang="en-US" altLang="zh-TW" sz="2000" dirty="0" smtClean="0"/>
              <a:t>(</a:t>
            </a:r>
            <a:r>
              <a:rPr lang="zh-TW" altLang="en-US" sz="2000" dirty="0" smtClean="0"/>
              <a:t>例如容量管理</a:t>
            </a:r>
            <a:r>
              <a:rPr lang="en-US" altLang="zh-TW" sz="2000" dirty="0" smtClean="0"/>
              <a:t>) </a:t>
            </a:r>
            <a:r>
              <a:rPr lang="zh-TW" altLang="en-US" sz="2000" dirty="0" smtClean="0"/>
              <a:t>劃分為三個階層：</a:t>
            </a:r>
            <a:endParaRPr lang="en-US" altLang="zh-TW" sz="2000" dirty="0" smtClean="0"/>
          </a:p>
          <a:p>
            <a:pPr lvl="1">
              <a:spcBef>
                <a:spcPts val="1200"/>
              </a:spcBef>
            </a:pPr>
            <a:r>
              <a:rPr lang="zh-TW" altLang="en-US" sz="1800" dirty="0" smtClean="0"/>
              <a:t>戰略層 </a:t>
            </a:r>
            <a:r>
              <a:rPr lang="en-US" altLang="zh-TW" sz="1800" dirty="0" smtClean="0"/>
              <a:t>(strategic)</a:t>
            </a:r>
            <a:r>
              <a:rPr lang="zh-TW" altLang="en-US" sz="1800" dirty="0" smtClean="0"/>
              <a:t>：服務管理的長期</a:t>
            </a:r>
            <a:r>
              <a:rPr lang="zh-TW" altLang="en-US" sz="1800" b="1" dirty="0" smtClean="0"/>
              <a:t>目標</a:t>
            </a:r>
            <a:r>
              <a:rPr lang="zh-TW" altLang="en-US" sz="1800" dirty="0" smtClean="0"/>
              <a:t>與達到目標的高階活動。</a:t>
            </a:r>
            <a:endParaRPr lang="en-US" altLang="zh-TW" sz="1800" dirty="0" smtClean="0"/>
          </a:p>
          <a:p>
            <a:pPr lvl="1">
              <a:spcBef>
                <a:spcPts val="1200"/>
              </a:spcBef>
            </a:pPr>
            <a:r>
              <a:rPr lang="zh-TW" altLang="en-US" sz="1800" dirty="0" smtClean="0"/>
              <a:t>戰術層 </a:t>
            </a:r>
            <a:r>
              <a:rPr lang="en-US" altLang="zh-TW" sz="1800" dirty="0" smtClean="0"/>
              <a:t>(tactical)</a:t>
            </a:r>
            <a:r>
              <a:rPr lang="zh-TW" altLang="en-US" sz="1800" dirty="0" smtClean="0"/>
              <a:t>：提供該項服務管理所需之</a:t>
            </a:r>
            <a:r>
              <a:rPr lang="zh-TW" altLang="en-US" sz="1800" b="1" dirty="0" smtClean="0"/>
              <a:t>程序</a:t>
            </a:r>
            <a:r>
              <a:rPr lang="zh-TW" altLang="en-US" sz="1800" dirty="0" smtClean="0"/>
              <a:t>，以程序引導工作與活動。</a:t>
            </a:r>
            <a:endParaRPr lang="en-US" altLang="zh-TW" sz="1800" dirty="0" smtClean="0"/>
          </a:p>
          <a:p>
            <a:pPr lvl="1">
              <a:spcBef>
                <a:spcPts val="1200"/>
              </a:spcBef>
            </a:pPr>
            <a:r>
              <a:rPr lang="zh-TW" altLang="en-US" sz="1800" dirty="0" smtClean="0"/>
              <a:t>作業層 </a:t>
            </a:r>
            <a:r>
              <a:rPr lang="en-US" altLang="zh-TW" sz="1800" dirty="0" smtClean="0"/>
              <a:t>(operational)</a:t>
            </a:r>
            <a:r>
              <a:rPr lang="zh-TW" altLang="en-US" sz="1800" dirty="0" smtClean="0"/>
              <a:t>：程序的實際</a:t>
            </a:r>
            <a:r>
              <a:rPr lang="zh-TW" altLang="en-US" sz="1800" b="1" dirty="0" smtClean="0"/>
              <a:t>執行</a:t>
            </a:r>
            <a:r>
              <a:rPr lang="zh-TW" altLang="en-US" sz="1800" dirty="0" smtClean="0"/>
              <a:t>，以提供服務給客戶與終端使用者。</a:t>
            </a:r>
            <a:endParaRPr lang="en-US" altLang="zh-TW" sz="1800" dirty="0" smtClean="0"/>
          </a:p>
          <a:p>
            <a:pPr>
              <a:spcBef>
                <a:spcPts val="1200"/>
              </a:spcBef>
            </a:pPr>
            <a:r>
              <a:rPr lang="zh-TW" altLang="en-US" sz="2000" dirty="0" smtClean="0"/>
              <a:t>依據以上三個層面，容量管理也被劃分為：</a:t>
            </a:r>
            <a:endParaRPr lang="en-US" altLang="zh-TW" sz="2000" dirty="0" smtClean="0"/>
          </a:p>
          <a:p>
            <a:pPr lvl="1">
              <a:spcBef>
                <a:spcPts val="1200"/>
              </a:spcBef>
            </a:pPr>
            <a:r>
              <a:rPr lang="zh-TW" altLang="en-US" sz="1800" dirty="0" smtClean="0"/>
              <a:t>業務 </a:t>
            </a:r>
            <a:r>
              <a:rPr lang="en-US" altLang="zh-TW" sz="1800" dirty="0" smtClean="0"/>
              <a:t>(business) </a:t>
            </a:r>
            <a:r>
              <a:rPr lang="zh-TW" altLang="en-US" sz="1800" dirty="0" smtClean="0"/>
              <a:t>容量管理：考量組織的業務在未來的需求與成長，以及會如何影響 </a:t>
            </a:r>
            <a:r>
              <a:rPr lang="en-US" altLang="zh-TW" sz="1800" dirty="0" smtClean="0"/>
              <a:t>SLA</a:t>
            </a:r>
            <a:r>
              <a:rPr lang="zh-TW" altLang="en-US" sz="1800" dirty="0" smtClean="0"/>
              <a:t> 與基礎建設的資源需求。</a:t>
            </a:r>
            <a:endParaRPr lang="en-US" altLang="zh-TW" sz="1800" dirty="0" smtClean="0"/>
          </a:p>
          <a:p>
            <a:pPr lvl="1">
              <a:spcBef>
                <a:spcPts val="1200"/>
              </a:spcBef>
            </a:pPr>
            <a:r>
              <a:rPr lang="zh-TW" altLang="en-US" sz="1800" dirty="0" smtClean="0"/>
              <a:t>服務 </a:t>
            </a:r>
            <a:r>
              <a:rPr lang="en-US" altLang="zh-TW" sz="1800" dirty="0" smtClean="0"/>
              <a:t>(service) </a:t>
            </a:r>
            <a:r>
              <a:rPr lang="zh-TW" altLang="en-US" sz="1800" dirty="0" smtClean="0"/>
              <a:t>容量管理：從組織的角度考量應用與業務的流程；檢視資源需求趨勢與週期，以確保服務可以滿足</a:t>
            </a:r>
            <a:r>
              <a:rPr lang="en-US" altLang="zh-TW" sz="1800" dirty="0" smtClean="0"/>
              <a:t>SLA</a:t>
            </a:r>
            <a:r>
              <a:rPr lang="zh-TW" altLang="en-US" sz="1800" dirty="0" smtClean="0"/>
              <a:t>。</a:t>
            </a:r>
            <a:endParaRPr lang="en-US" altLang="zh-TW" sz="1800" dirty="0" smtClean="0"/>
          </a:p>
          <a:p>
            <a:pPr lvl="1">
              <a:spcBef>
                <a:spcPts val="1200"/>
              </a:spcBef>
            </a:pPr>
            <a:r>
              <a:rPr lang="zh-TW" altLang="en-US" sz="1800" dirty="0" smtClean="0"/>
              <a:t>資源 </a:t>
            </a:r>
            <a:r>
              <a:rPr lang="en-US" altLang="zh-TW" sz="1800" dirty="0" smtClean="0"/>
              <a:t>(resource) </a:t>
            </a:r>
            <a:r>
              <a:rPr lang="zh-TW" altLang="en-US" sz="1800" dirty="0" smtClean="0"/>
              <a:t>容量管理：從個別的基礎建設元件 </a:t>
            </a:r>
            <a:r>
              <a:rPr lang="en-US" altLang="zh-TW" sz="1800" dirty="0" smtClean="0"/>
              <a:t>(</a:t>
            </a:r>
            <a:r>
              <a:rPr lang="zh-TW" altLang="en-US" sz="1800" dirty="0" smtClean="0"/>
              <a:t>如網路頻寬</a:t>
            </a:r>
            <a:r>
              <a:rPr lang="en-US" altLang="zh-TW" sz="1800" dirty="0" smtClean="0"/>
              <a:t>) </a:t>
            </a:r>
            <a:r>
              <a:rPr lang="zh-TW" altLang="en-US" sz="1800" dirty="0" smtClean="0"/>
              <a:t>考量資源的需求。</a:t>
            </a:r>
            <a:endParaRPr lang="en-US" altLang="zh-TW" sz="1800" dirty="0" smtClean="0"/>
          </a:p>
        </p:txBody>
      </p:sp>
      <p:sp>
        <p:nvSpPr>
          <p:cNvPr id="3" name="標題 2"/>
          <p:cNvSpPr>
            <a:spLocks noGrp="1"/>
          </p:cNvSpPr>
          <p:nvPr>
            <p:ph type="title"/>
          </p:nvPr>
        </p:nvSpPr>
        <p:spPr/>
        <p:txBody>
          <a:bodyPr/>
          <a:lstStyle/>
          <a:p>
            <a:r>
              <a:rPr lang="zh-TW" altLang="en-US" dirty="0" smtClean="0"/>
              <a:t>容量管理 </a:t>
            </a:r>
            <a:r>
              <a:rPr lang="en-US" altLang="zh-TW" dirty="0" smtClean="0"/>
              <a:t>(II)</a:t>
            </a:r>
            <a:endParaRPr lang="zh-TW" altLang="en-US" dirty="0"/>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357982" cy="5500702"/>
          </a:xfrm>
        </p:spPr>
        <p:txBody>
          <a:bodyPr>
            <a:normAutofit/>
          </a:bodyPr>
          <a:lstStyle/>
          <a:p>
            <a:pPr>
              <a:spcBef>
                <a:spcPts val="1200"/>
              </a:spcBef>
            </a:pPr>
            <a:r>
              <a:rPr kumimoji="1" lang="zh-TW" altLang="en-US" sz="2000" dirty="0" smtClean="0"/>
              <a:t>可用性管理 </a:t>
            </a:r>
            <a:r>
              <a:rPr kumimoji="1" lang="en-US" altLang="zh-TW" sz="2000" dirty="0" smtClean="0"/>
              <a:t>(availability management) </a:t>
            </a:r>
            <a:r>
              <a:rPr kumimoji="1" lang="zh-TW" altLang="en-US" sz="2000" dirty="0" smtClean="0"/>
              <a:t>是從耐用度</a:t>
            </a:r>
            <a:r>
              <a:rPr kumimoji="1" lang="zh-TW" altLang="en-US" sz="2000" dirty="0" smtClean="0">
                <a:sym typeface="Wingdings" pitchFamily="2" charset="2"/>
              </a:rPr>
              <a:t>、到維護、到維修、到備援、到服務可用性的不同層次來確保正常服務的提供。</a:t>
            </a:r>
            <a:endParaRPr kumimoji="1" lang="en-US" altLang="zh-TW" sz="2000" dirty="0" smtClean="0">
              <a:sym typeface="Wingdings" pitchFamily="2" charset="2"/>
            </a:endParaRPr>
          </a:p>
          <a:p>
            <a:pPr lvl="0">
              <a:spcBef>
                <a:spcPts val="1200"/>
              </a:spcBef>
            </a:pPr>
            <a:r>
              <a:rPr kumimoji="1" lang="zh-TW" altLang="en-US" sz="2000" dirty="0" smtClean="0"/>
              <a:t>持續性管理 </a:t>
            </a:r>
            <a:r>
              <a:rPr kumimoji="1" lang="en-US" altLang="zh-TW" sz="2000" dirty="0" smtClean="0"/>
              <a:t>(continuity management) </a:t>
            </a:r>
            <a:r>
              <a:rPr kumimoji="1" lang="zh-TW" altLang="en-US" sz="2000" dirty="0" smtClean="0"/>
              <a:t>是針對資訊技術所面臨的各種災難式威脅加以分析並準備因應措施，確保整體企業的延續。</a:t>
            </a:r>
          </a:p>
          <a:p>
            <a:pPr>
              <a:spcBef>
                <a:spcPts val="1200"/>
              </a:spcBef>
            </a:pPr>
            <a:r>
              <a:rPr kumimoji="1" lang="zh-TW" altLang="en-US" sz="2000" dirty="0" smtClean="0"/>
              <a:t>這兩個服務管理有某些同質性與關聯性。</a:t>
            </a:r>
            <a:r>
              <a:rPr kumimoji="1" lang="en-US" altLang="zh-TW" sz="2000" dirty="0" smtClean="0"/>
              <a:t>ITIL</a:t>
            </a:r>
            <a:r>
              <a:rPr kumimoji="1" lang="zh-TW" altLang="en-US" sz="2000" dirty="0" smtClean="0"/>
              <a:t> 把它們分開討論，但 </a:t>
            </a:r>
            <a:r>
              <a:rPr kumimoji="1" lang="en-US" altLang="zh-TW" sz="2000" dirty="0" smtClean="0"/>
              <a:t>ISO</a:t>
            </a:r>
            <a:r>
              <a:rPr kumimoji="1" lang="zh-TW" altLang="en-US" sz="2000" dirty="0" smtClean="0"/>
              <a:t> </a:t>
            </a:r>
            <a:r>
              <a:rPr kumimoji="1" lang="en-US" altLang="zh-TW" sz="2000" dirty="0" smtClean="0"/>
              <a:t>20000</a:t>
            </a:r>
            <a:r>
              <a:rPr kumimoji="1" lang="zh-TW" altLang="en-US" sz="2000" dirty="0" smtClean="0"/>
              <a:t> 則將兩者合併。</a:t>
            </a:r>
            <a:endParaRPr kumimoji="1" lang="en-US" altLang="zh-TW" sz="2000" dirty="0" smtClean="0"/>
          </a:p>
          <a:p>
            <a:pPr>
              <a:spcBef>
                <a:spcPts val="1200"/>
              </a:spcBef>
            </a:pPr>
            <a:r>
              <a:rPr kumimoji="1" lang="zh-TW" altLang="en-US" sz="2000" dirty="0" smtClean="0"/>
              <a:t>這</a:t>
            </a:r>
            <a:r>
              <a:rPr kumimoji="1" lang="en-US" altLang="zh-TW" sz="2000" dirty="0" smtClean="0"/>
              <a:t>(</a:t>
            </a:r>
            <a:r>
              <a:rPr kumimoji="1" lang="zh-TW" altLang="en-US" sz="2000" dirty="0" smtClean="0"/>
              <a:t>兩</a:t>
            </a:r>
            <a:r>
              <a:rPr kumimoji="1" lang="en-US" altLang="zh-TW" sz="2000" dirty="0" smtClean="0"/>
              <a:t>)</a:t>
            </a:r>
            <a:r>
              <a:rPr kumimoji="1" lang="zh-TW" altLang="en-US" sz="2000" dirty="0" smtClean="0"/>
              <a:t>個領域檢視業務對資訊系統可用性的需求，並確保緊急應變計畫完整且按時接受測試。</a:t>
            </a:r>
            <a:endParaRPr kumimoji="1" lang="en-US" altLang="zh-TW" sz="2000" dirty="0" smtClean="0"/>
          </a:p>
          <a:p>
            <a:pPr>
              <a:spcBef>
                <a:spcPts val="1200"/>
              </a:spcBef>
            </a:pPr>
            <a:r>
              <a:rPr lang="zh-TW" altLang="en-US" sz="2000" dirty="0" smtClean="0"/>
              <a:t>較高的可用性與持續性通常需要較高的成本，因此它們與服務水準、財務及容量管理都有關係。</a:t>
            </a:r>
            <a:endParaRPr kumimoji="1" lang="zh-TW" altLang="en-US" sz="2000" dirty="0" smtClean="0"/>
          </a:p>
        </p:txBody>
      </p:sp>
      <p:sp>
        <p:nvSpPr>
          <p:cNvPr id="3" name="標題 2"/>
          <p:cNvSpPr>
            <a:spLocks noGrp="1"/>
          </p:cNvSpPr>
          <p:nvPr>
            <p:ph type="title"/>
          </p:nvPr>
        </p:nvSpPr>
        <p:spPr/>
        <p:txBody>
          <a:bodyPr/>
          <a:lstStyle/>
          <a:p>
            <a:r>
              <a:rPr lang="zh-TW" altLang="en-US" dirty="0" smtClean="0"/>
              <a:t>可用性與持續性管理</a:t>
            </a:r>
            <a:endParaRPr lang="zh-TW" altLang="en-US" dirty="0"/>
          </a:p>
        </p:txBody>
      </p:sp>
      <p:grpSp>
        <p:nvGrpSpPr>
          <p:cNvPr id="51" name="群組 50"/>
          <p:cNvGrpSpPr/>
          <p:nvPr/>
        </p:nvGrpSpPr>
        <p:grpSpPr>
          <a:xfrm>
            <a:off x="6798689" y="1752690"/>
            <a:ext cx="1702401" cy="4319516"/>
            <a:chOff x="6798689" y="1752690"/>
            <a:chExt cx="1702401" cy="4319516"/>
          </a:xfrm>
        </p:grpSpPr>
        <p:grpSp>
          <p:nvGrpSpPr>
            <p:cNvPr id="28" name="群組 27"/>
            <p:cNvGrpSpPr/>
            <p:nvPr/>
          </p:nvGrpSpPr>
          <p:grpSpPr>
            <a:xfrm>
              <a:off x="6798689" y="1752690"/>
              <a:ext cx="1702401" cy="595795"/>
              <a:chOff x="268461" y="3918"/>
              <a:chExt cx="1702401" cy="595795"/>
            </a:xfrm>
          </p:grpSpPr>
          <p:sp>
            <p:nvSpPr>
              <p:cNvPr id="29" name="圓角矩形 28"/>
              <p:cNvSpPr/>
              <p:nvPr/>
            </p:nvSpPr>
            <p:spPr>
              <a:xfrm>
                <a:off x="268461" y="3918"/>
                <a:ext cx="1702401"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圓角矩形 4"/>
              <p:cNvSpPr/>
              <p:nvPr/>
            </p:nvSpPr>
            <p:spPr>
              <a:xfrm>
                <a:off x="285911" y="21368"/>
                <a:ext cx="1667501"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服務施行</a:t>
                </a:r>
                <a:endParaRPr lang="zh-TW" altLang="en-US" sz="1600" b="1" kern="1200" dirty="0"/>
              </a:p>
            </p:txBody>
          </p:sp>
        </p:grpSp>
        <p:sp>
          <p:nvSpPr>
            <p:cNvPr id="31" name="直線接點 5"/>
            <p:cNvSpPr/>
            <p:nvPr/>
          </p:nvSpPr>
          <p:spPr>
            <a:xfrm>
              <a:off x="6968929" y="2348486"/>
              <a:ext cx="170240" cy="446846"/>
            </a:xfrm>
            <a:custGeom>
              <a:avLst/>
              <a:gdLst/>
              <a:ahLst/>
              <a:cxnLst/>
              <a:rect l="0" t="0" r="0" b="0"/>
              <a:pathLst>
                <a:path>
                  <a:moveTo>
                    <a:pt x="0" y="0"/>
                  </a:moveTo>
                  <a:lnTo>
                    <a:pt x="0" y="446846"/>
                  </a:lnTo>
                  <a:lnTo>
                    <a:pt x="170240"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7139169" y="2497434"/>
              <a:ext cx="1333542" cy="595795"/>
              <a:chOff x="608941" y="748662"/>
              <a:chExt cx="1333542" cy="595795"/>
            </a:xfrm>
          </p:grpSpPr>
          <p:sp>
            <p:nvSpPr>
              <p:cNvPr id="33" name="圓角矩形 32"/>
              <p:cNvSpPr/>
              <p:nvPr/>
            </p:nvSpPr>
            <p:spPr>
              <a:xfrm>
                <a:off x="608941" y="748662"/>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圓角矩形 7"/>
              <p:cNvSpPr/>
              <p:nvPr/>
            </p:nvSpPr>
            <p:spPr>
              <a:xfrm>
                <a:off x="626391" y="766112"/>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服務水準管理</a:t>
                </a:r>
                <a:endParaRPr lang="zh-TW" altLang="en-US" sz="1600" kern="1200" dirty="0"/>
              </a:p>
            </p:txBody>
          </p:sp>
        </p:grpSp>
        <p:sp>
          <p:nvSpPr>
            <p:cNvPr id="35" name="直線接點 8"/>
            <p:cNvSpPr/>
            <p:nvPr/>
          </p:nvSpPr>
          <p:spPr>
            <a:xfrm>
              <a:off x="6968929" y="2348486"/>
              <a:ext cx="170240" cy="1191590"/>
            </a:xfrm>
            <a:custGeom>
              <a:avLst/>
              <a:gdLst/>
              <a:ahLst/>
              <a:cxnLst/>
              <a:rect l="0" t="0" r="0" b="0"/>
              <a:pathLst>
                <a:path>
                  <a:moveTo>
                    <a:pt x="0" y="0"/>
                  </a:moveTo>
                  <a:lnTo>
                    <a:pt x="0" y="1191590"/>
                  </a:lnTo>
                  <a:lnTo>
                    <a:pt x="170240"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6" name="群組 35"/>
            <p:cNvGrpSpPr/>
            <p:nvPr/>
          </p:nvGrpSpPr>
          <p:grpSpPr>
            <a:xfrm>
              <a:off x="7139169" y="3242179"/>
              <a:ext cx="1333542" cy="595795"/>
              <a:chOff x="608941" y="1493407"/>
              <a:chExt cx="1333542" cy="595795"/>
            </a:xfrm>
          </p:grpSpPr>
          <p:sp>
            <p:nvSpPr>
              <p:cNvPr id="37" name="圓角矩形 36"/>
              <p:cNvSpPr/>
              <p:nvPr/>
            </p:nvSpPr>
            <p:spPr>
              <a:xfrm>
                <a:off x="608941" y="1493407"/>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圓角矩形 10"/>
              <p:cNvSpPr/>
              <p:nvPr/>
            </p:nvSpPr>
            <p:spPr>
              <a:xfrm>
                <a:off x="626391" y="1510857"/>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財務管理</a:t>
                </a:r>
                <a:endParaRPr lang="zh-TW" altLang="en-US" sz="1600" kern="1200" dirty="0"/>
              </a:p>
            </p:txBody>
          </p:sp>
        </p:grpSp>
        <p:sp>
          <p:nvSpPr>
            <p:cNvPr id="39" name="直線接點 11"/>
            <p:cNvSpPr/>
            <p:nvPr/>
          </p:nvSpPr>
          <p:spPr>
            <a:xfrm>
              <a:off x="6968929" y="2348486"/>
              <a:ext cx="170240" cy="1936334"/>
            </a:xfrm>
            <a:custGeom>
              <a:avLst/>
              <a:gdLst/>
              <a:ahLst/>
              <a:cxnLst/>
              <a:rect l="0" t="0" r="0" b="0"/>
              <a:pathLst>
                <a:path>
                  <a:moveTo>
                    <a:pt x="0" y="0"/>
                  </a:moveTo>
                  <a:lnTo>
                    <a:pt x="0" y="1936334"/>
                  </a:lnTo>
                  <a:lnTo>
                    <a:pt x="170240"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0" name="群組 39"/>
            <p:cNvGrpSpPr/>
            <p:nvPr/>
          </p:nvGrpSpPr>
          <p:grpSpPr>
            <a:xfrm>
              <a:off x="7139169" y="3986923"/>
              <a:ext cx="1333542" cy="595795"/>
              <a:chOff x="608941" y="2238151"/>
              <a:chExt cx="1333542" cy="595795"/>
            </a:xfrm>
          </p:grpSpPr>
          <p:sp>
            <p:nvSpPr>
              <p:cNvPr id="41" name="圓角矩形 40"/>
              <p:cNvSpPr/>
              <p:nvPr/>
            </p:nvSpPr>
            <p:spPr>
              <a:xfrm>
                <a:off x="608941" y="2238151"/>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圓角矩形 13"/>
              <p:cNvSpPr/>
              <p:nvPr/>
            </p:nvSpPr>
            <p:spPr>
              <a:xfrm>
                <a:off x="626391" y="2255601"/>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容量管理</a:t>
                </a:r>
                <a:endParaRPr lang="zh-TW" altLang="en-US" sz="1600" kern="1200" dirty="0"/>
              </a:p>
            </p:txBody>
          </p:sp>
        </p:grpSp>
        <p:sp>
          <p:nvSpPr>
            <p:cNvPr id="43" name="直線接點 14"/>
            <p:cNvSpPr/>
            <p:nvPr/>
          </p:nvSpPr>
          <p:spPr>
            <a:xfrm>
              <a:off x="6968929" y="2348486"/>
              <a:ext cx="170240" cy="2681079"/>
            </a:xfrm>
            <a:custGeom>
              <a:avLst/>
              <a:gdLst/>
              <a:ahLst/>
              <a:cxnLst/>
              <a:rect l="0" t="0" r="0" b="0"/>
              <a:pathLst>
                <a:path>
                  <a:moveTo>
                    <a:pt x="0" y="0"/>
                  </a:moveTo>
                  <a:lnTo>
                    <a:pt x="0" y="2681079"/>
                  </a:lnTo>
                  <a:lnTo>
                    <a:pt x="170240"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圓角矩形 44"/>
            <p:cNvSpPr/>
            <p:nvPr/>
          </p:nvSpPr>
          <p:spPr>
            <a:xfrm>
              <a:off x="7139169" y="4731667"/>
              <a:ext cx="1333542"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可用性管理</a:t>
              </a:r>
              <a:endParaRPr lang="zh-TW" altLang="en-US" sz="1600" dirty="0"/>
            </a:p>
          </p:txBody>
        </p:sp>
        <p:sp>
          <p:nvSpPr>
            <p:cNvPr id="47" name="直線接點 17"/>
            <p:cNvSpPr/>
            <p:nvPr/>
          </p:nvSpPr>
          <p:spPr>
            <a:xfrm>
              <a:off x="6968929" y="2348486"/>
              <a:ext cx="170240" cy="3425823"/>
            </a:xfrm>
            <a:custGeom>
              <a:avLst/>
              <a:gdLst/>
              <a:ahLst/>
              <a:cxnLst/>
              <a:rect l="0" t="0" r="0" b="0"/>
              <a:pathLst>
                <a:path>
                  <a:moveTo>
                    <a:pt x="0" y="0"/>
                  </a:moveTo>
                  <a:lnTo>
                    <a:pt x="0" y="3425823"/>
                  </a:lnTo>
                  <a:lnTo>
                    <a:pt x="170240"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圓角矩形 48"/>
            <p:cNvSpPr/>
            <p:nvPr/>
          </p:nvSpPr>
          <p:spPr>
            <a:xfrm>
              <a:off x="7139169" y="5476411"/>
              <a:ext cx="1322150"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持續性管理</a:t>
              </a:r>
              <a:endParaRPr lang="zh-TW" altLang="en-US" sz="1600" dirty="0"/>
            </a:p>
          </p:txBody>
        </p:sp>
      </p:gr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714348" y="1571611"/>
          <a:ext cx="7215208" cy="4786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normAutofit/>
          </a:bodyPr>
          <a:lstStyle/>
          <a:p>
            <a:r>
              <a:rPr lang="zh-TW" altLang="en-US" dirty="0" smtClean="0"/>
              <a:t>資訊服務的惡性循環</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73213A6-718D-49C7-A3E9-BF13054F5F84}"/>
                                            </p:graphicEl>
                                          </p:spTgt>
                                        </p:tgtEl>
                                        <p:attrNameLst>
                                          <p:attrName>style.visibility</p:attrName>
                                        </p:attrNameLst>
                                      </p:cBhvr>
                                      <p:to>
                                        <p:strVal val="visible"/>
                                      </p:to>
                                    </p:set>
                                    <p:animEffect transition="in" filter="fade">
                                      <p:cBhvr>
                                        <p:cTn id="7" dur="2000"/>
                                        <p:tgtEl>
                                          <p:spTgt spid="4">
                                            <p:graphicEl>
                                              <a:dgm id="{D73213A6-718D-49C7-A3E9-BF13054F5F8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E4E6F00F-09B0-4C9A-971D-BD6727C31DD9}"/>
                                            </p:graphicEl>
                                          </p:spTgt>
                                        </p:tgtEl>
                                        <p:attrNameLst>
                                          <p:attrName>style.visibility</p:attrName>
                                        </p:attrNameLst>
                                      </p:cBhvr>
                                      <p:to>
                                        <p:strVal val="visible"/>
                                      </p:to>
                                    </p:set>
                                    <p:animEffect transition="in" filter="fade">
                                      <p:cBhvr>
                                        <p:cTn id="12" dur="2000"/>
                                        <p:tgtEl>
                                          <p:spTgt spid="4">
                                            <p:graphicEl>
                                              <a:dgm id="{E4E6F00F-09B0-4C9A-971D-BD6727C31DD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6E20A1BA-9F03-40A0-86D5-BC24AD54CC79}"/>
                                            </p:graphicEl>
                                          </p:spTgt>
                                        </p:tgtEl>
                                        <p:attrNameLst>
                                          <p:attrName>style.visibility</p:attrName>
                                        </p:attrNameLst>
                                      </p:cBhvr>
                                      <p:to>
                                        <p:strVal val="visible"/>
                                      </p:to>
                                    </p:set>
                                    <p:animEffect transition="in" filter="fade">
                                      <p:cBhvr>
                                        <p:cTn id="15" dur="2000"/>
                                        <p:tgtEl>
                                          <p:spTgt spid="4">
                                            <p:graphicEl>
                                              <a:dgm id="{6E20A1BA-9F03-40A0-86D5-BC24AD54CC7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420ED4D7-8C19-414E-A1CB-60B0FA7FAB40}"/>
                                            </p:graphicEl>
                                          </p:spTgt>
                                        </p:tgtEl>
                                        <p:attrNameLst>
                                          <p:attrName>style.visibility</p:attrName>
                                        </p:attrNameLst>
                                      </p:cBhvr>
                                      <p:to>
                                        <p:strVal val="visible"/>
                                      </p:to>
                                    </p:set>
                                    <p:animEffect transition="in" filter="fade">
                                      <p:cBhvr>
                                        <p:cTn id="20" dur="2000"/>
                                        <p:tgtEl>
                                          <p:spTgt spid="4">
                                            <p:graphicEl>
                                              <a:dgm id="{420ED4D7-8C19-414E-A1CB-60B0FA7FAB40}"/>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BEA76334-A502-4066-9E6C-E4A9268797CF}"/>
                                            </p:graphicEl>
                                          </p:spTgt>
                                        </p:tgtEl>
                                        <p:attrNameLst>
                                          <p:attrName>style.visibility</p:attrName>
                                        </p:attrNameLst>
                                      </p:cBhvr>
                                      <p:to>
                                        <p:strVal val="visible"/>
                                      </p:to>
                                    </p:set>
                                    <p:animEffect transition="in" filter="fade">
                                      <p:cBhvr>
                                        <p:cTn id="25" dur="2000"/>
                                        <p:tgtEl>
                                          <p:spTgt spid="4">
                                            <p:graphicEl>
                                              <a:dgm id="{BEA76334-A502-4066-9E6C-E4A9268797C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2"/>
          <a:ext cx="8215313" cy="5143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服務支援</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25395D62-17B6-4AD7-A127-431F37129A5C}"/>
                                            </p:graphicEl>
                                          </p:spTgt>
                                        </p:tgtEl>
                                        <p:attrNameLst>
                                          <p:attrName>style.visibility</p:attrName>
                                        </p:attrNameLst>
                                      </p:cBhvr>
                                      <p:to>
                                        <p:strVal val="visible"/>
                                      </p:to>
                                    </p:set>
                                    <p:animEffect transition="in" filter="wipe(down)">
                                      <p:cBhvr>
                                        <p:cTn id="7" dur="500"/>
                                        <p:tgtEl>
                                          <p:spTgt spid="4">
                                            <p:graphicEl>
                                              <a:dgm id="{25395D62-17B6-4AD7-A127-431F37129A5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C6597734-3C3E-4944-A95C-EEDAFC39AE38}"/>
                                            </p:graphicEl>
                                          </p:spTgt>
                                        </p:tgtEl>
                                        <p:attrNameLst>
                                          <p:attrName>style.visibility</p:attrName>
                                        </p:attrNameLst>
                                      </p:cBhvr>
                                      <p:to>
                                        <p:strVal val="visible"/>
                                      </p:to>
                                    </p:set>
                                    <p:animEffect transition="in" filter="wipe(down)">
                                      <p:cBhvr>
                                        <p:cTn id="12" dur="500"/>
                                        <p:tgtEl>
                                          <p:spTgt spid="4">
                                            <p:graphicEl>
                                              <a:dgm id="{C6597734-3C3E-4944-A95C-EEDAFC39AE3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B38279F1-7AFD-4B6A-A7C6-9138736886D9}"/>
                                            </p:graphicEl>
                                          </p:spTgt>
                                        </p:tgtEl>
                                        <p:attrNameLst>
                                          <p:attrName>style.visibility</p:attrName>
                                        </p:attrNameLst>
                                      </p:cBhvr>
                                      <p:to>
                                        <p:strVal val="visible"/>
                                      </p:to>
                                    </p:set>
                                    <p:animEffect transition="in" filter="wipe(down)">
                                      <p:cBhvr>
                                        <p:cTn id="17" dur="500"/>
                                        <p:tgtEl>
                                          <p:spTgt spid="4">
                                            <p:graphicEl>
                                              <a:dgm id="{B38279F1-7AFD-4B6A-A7C6-9138736886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C8281EA6-3B9F-4AB0-B1FB-241C7AAAE046}"/>
                                            </p:graphicEl>
                                          </p:spTgt>
                                        </p:tgtEl>
                                        <p:attrNameLst>
                                          <p:attrName>style.visibility</p:attrName>
                                        </p:attrNameLst>
                                      </p:cBhvr>
                                      <p:to>
                                        <p:strVal val="visible"/>
                                      </p:to>
                                    </p:set>
                                    <p:animEffect transition="in" filter="wipe(down)">
                                      <p:cBhvr>
                                        <p:cTn id="22" dur="500"/>
                                        <p:tgtEl>
                                          <p:spTgt spid="4">
                                            <p:graphicEl>
                                              <a:dgm id="{C8281EA6-3B9F-4AB0-B1FB-241C7AAAE046}"/>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2A49148D-2E20-4E60-BEE8-C07F21958395}"/>
                                            </p:graphicEl>
                                          </p:spTgt>
                                        </p:tgtEl>
                                        <p:attrNameLst>
                                          <p:attrName>style.visibility</p:attrName>
                                        </p:attrNameLst>
                                      </p:cBhvr>
                                      <p:to>
                                        <p:strVal val="visible"/>
                                      </p:to>
                                    </p:set>
                                    <p:animEffect transition="in" filter="wipe(down)">
                                      <p:cBhvr>
                                        <p:cTn id="27" dur="500"/>
                                        <p:tgtEl>
                                          <p:spTgt spid="4">
                                            <p:graphicEl>
                                              <a:dgm id="{2A49148D-2E20-4E60-BEE8-C07F2195839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B6C31988-F972-4DED-BD57-56F6454BAD6B}"/>
                                            </p:graphicEl>
                                          </p:spTgt>
                                        </p:tgtEl>
                                        <p:attrNameLst>
                                          <p:attrName>style.visibility</p:attrName>
                                        </p:attrNameLst>
                                      </p:cBhvr>
                                      <p:to>
                                        <p:strVal val="visible"/>
                                      </p:to>
                                    </p:set>
                                    <p:animEffect transition="in" filter="wipe(down)">
                                      <p:cBhvr>
                                        <p:cTn id="32" dur="500"/>
                                        <p:tgtEl>
                                          <p:spTgt spid="4">
                                            <p:graphicEl>
                                              <a:dgm id="{B6C31988-F972-4DED-BD57-56F6454BAD6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02A133AA-8EBB-4D56-A18D-5B7C696C4508}"/>
                                            </p:graphicEl>
                                          </p:spTgt>
                                        </p:tgtEl>
                                        <p:attrNameLst>
                                          <p:attrName>style.visibility</p:attrName>
                                        </p:attrNameLst>
                                      </p:cBhvr>
                                      <p:to>
                                        <p:strVal val="visible"/>
                                      </p:to>
                                    </p:set>
                                    <p:animEffect transition="in" filter="wipe(down)">
                                      <p:cBhvr>
                                        <p:cTn id="37" dur="500"/>
                                        <p:tgtEl>
                                          <p:spTgt spid="4">
                                            <p:graphicEl>
                                              <a:dgm id="{02A133AA-8EBB-4D56-A18D-5B7C696C450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graphicEl>
                                              <a:dgm id="{FB52FA05-3537-4F68-9CE3-F0538BD62408}"/>
                                            </p:graphicEl>
                                          </p:spTgt>
                                        </p:tgtEl>
                                        <p:attrNameLst>
                                          <p:attrName>style.visibility</p:attrName>
                                        </p:attrNameLst>
                                      </p:cBhvr>
                                      <p:to>
                                        <p:strVal val="visible"/>
                                      </p:to>
                                    </p:set>
                                    <p:animEffect transition="in" filter="wipe(down)">
                                      <p:cBhvr>
                                        <p:cTn id="42" dur="500"/>
                                        <p:tgtEl>
                                          <p:spTgt spid="4">
                                            <p:graphicEl>
                                              <a:dgm id="{FB52FA05-3537-4F68-9CE3-F0538BD62408}"/>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graphicEl>
                                              <a:dgm id="{EB6E0B93-CC33-4F64-93E0-1814621B882B}"/>
                                            </p:graphicEl>
                                          </p:spTgt>
                                        </p:tgtEl>
                                        <p:attrNameLst>
                                          <p:attrName>style.visibility</p:attrName>
                                        </p:attrNameLst>
                                      </p:cBhvr>
                                      <p:to>
                                        <p:strVal val="visible"/>
                                      </p:to>
                                    </p:set>
                                    <p:animEffect transition="in" filter="wipe(down)">
                                      <p:cBhvr>
                                        <p:cTn id="47" dur="500"/>
                                        <p:tgtEl>
                                          <p:spTgt spid="4">
                                            <p:graphicEl>
                                              <a:dgm id="{EB6E0B93-CC33-4F64-93E0-1814621B88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graphicEl>
                                              <a:dgm id="{54A51F50-F446-46CC-AE7D-9099391554BE}"/>
                                            </p:graphicEl>
                                          </p:spTgt>
                                        </p:tgtEl>
                                        <p:attrNameLst>
                                          <p:attrName>style.visibility</p:attrName>
                                        </p:attrNameLst>
                                      </p:cBhvr>
                                      <p:to>
                                        <p:strVal val="visible"/>
                                      </p:to>
                                    </p:set>
                                    <p:animEffect transition="in" filter="wipe(down)">
                                      <p:cBhvr>
                                        <p:cTn id="52" dur="500"/>
                                        <p:tgtEl>
                                          <p:spTgt spid="4">
                                            <p:graphicEl>
                                              <a:dgm id="{54A51F50-F446-46CC-AE7D-9099391554B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graphicEl>
                                              <a:dgm id="{A17E8542-1396-4CEE-9F4A-52D122F0FF1D}"/>
                                            </p:graphicEl>
                                          </p:spTgt>
                                        </p:tgtEl>
                                        <p:attrNameLst>
                                          <p:attrName>style.visibility</p:attrName>
                                        </p:attrNameLst>
                                      </p:cBhvr>
                                      <p:to>
                                        <p:strVal val="visible"/>
                                      </p:to>
                                    </p:set>
                                    <p:animEffect transition="in" filter="wipe(down)">
                                      <p:cBhvr>
                                        <p:cTn id="57" dur="500"/>
                                        <p:tgtEl>
                                          <p:spTgt spid="4">
                                            <p:graphicEl>
                                              <a:dgm id="{A17E8542-1396-4CEE-9F4A-52D122F0FF1D}"/>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graphicEl>
                                              <a:dgm id="{7B0A20F0-AFE0-4095-9247-62DB549001EF}"/>
                                            </p:graphicEl>
                                          </p:spTgt>
                                        </p:tgtEl>
                                        <p:attrNameLst>
                                          <p:attrName>style.visibility</p:attrName>
                                        </p:attrNameLst>
                                      </p:cBhvr>
                                      <p:to>
                                        <p:strVal val="visible"/>
                                      </p:to>
                                    </p:set>
                                    <p:animEffect transition="in" filter="wipe(down)">
                                      <p:cBhvr>
                                        <p:cTn id="62" dur="500"/>
                                        <p:tgtEl>
                                          <p:spTgt spid="4">
                                            <p:graphicEl>
                                              <a:dgm id="{7B0A20F0-AFE0-4095-9247-62DB549001E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6014472" cy="5098438"/>
          </a:xfrm>
        </p:spPr>
        <p:txBody>
          <a:bodyPr>
            <a:normAutofit/>
          </a:bodyPr>
          <a:lstStyle/>
          <a:p>
            <a:pPr>
              <a:spcBef>
                <a:spcPts val="1200"/>
              </a:spcBef>
            </a:pPr>
            <a:r>
              <a:rPr lang="en-US" altLang="zh-TW" sz="2000" dirty="0" smtClean="0"/>
              <a:t>ITIL</a:t>
            </a:r>
            <a:r>
              <a:rPr lang="zh-TW" altLang="en-US" sz="2000" dirty="0" smtClean="0"/>
              <a:t> 裡的服務台 </a:t>
            </a:r>
            <a:r>
              <a:rPr lang="en-US" altLang="zh-TW" sz="2000" dirty="0" smtClean="0"/>
              <a:t>(service desk) </a:t>
            </a:r>
            <a:r>
              <a:rPr lang="zh-TW" altLang="en-US" sz="2000" dirty="0" smtClean="0"/>
              <a:t>不是一個管理程序；它是一項與每個服務支援程序都有關的「功能」。</a:t>
            </a:r>
            <a:endParaRPr lang="en-US" altLang="zh-TW" sz="2000" dirty="0" smtClean="0"/>
          </a:p>
          <a:p>
            <a:pPr>
              <a:spcBef>
                <a:spcPts val="1200"/>
              </a:spcBef>
            </a:pPr>
            <a:r>
              <a:rPr lang="zh-TW" altLang="en-US" sz="2000" dirty="0" smtClean="0"/>
              <a:t>服務台是所有資訊服務對外的單點接觸 </a:t>
            </a:r>
            <a:r>
              <a:rPr lang="en-US" altLang="zh-TW" sz="2000" dirty="0" smtClean="0"/>
              <a:t>(single point of contact)</a:t>
            </a:r>
            <a:r>
              <a:rPr lang="zh-TW" altLang="en-US" sz="2000" dirty="0" smtClean="0"/>
              <a:t>，也就是資訊部門的門面。服務台的表現直接影響客戶對資訊服務的整體評價。</a:t>
            </a:r>
            <a:endParaRPr lang="en-US" altLang="zh-TW" sz="2000" dirty="0" smtClean="0"/>
          </a:p>
          <a:p>
            <a:pPr>
              <a:spcBef>
                <a:spcPts val="1200"/>
              </a:spcBef>
            </a:pPr>
            <a:r>
              <a:rPr lang="zh-TW" altLang="en-US" sz="2000" dirty="0" smtClean="0"/>
              <a:t>使用者對資訊服務提供者所提出的需求都從服務台開始；若這個需求需要更多的內部資源，也由服務台轉送。服務台可以降低資訊部門受干擾的機會。</a:t>
            </a:r>
            <a:endParaRPr lang="en-US" altLang="zh-TW" sz="2000" dirty="0" smtClean="0"/>
          </a:p>
        </p:txBody>
      </p:sp>
      <p:sp>
        <p:nvSpPr>
          <p:cNvPr id="5" name="標題 4"/>
          <p:cNvSpPr>
            <a:spLocks noGrp="1"/>
          </p:cNvSpPr>
          <p:nvPr>
            <p:ph type="title"/>
          </p:nvPr>
        </p:nvSpPr>
        <p:spPr/>
        <p:txBody>
          <a:bodyPr/>
          <a:lstStyle/>
          <a:p>
            <a:r>
              <a:rPr lang="zh-TW" altLang="en-US" dirty="0" smtClean="0"/>
              <a:t>服務台</a:t>
            </a:r>
            <a:endParaRPr lang="zh-TW" altLang="en-US" dirty="0"/>
          </a:p>
        </p:txBody>
      </p:sp>
      <p:sp>
        <p:nvSpPr>
          <p:cNvPr id="7" name="直線接點 3"/>
          <p:cNvSpPr/>
          <p:nvPr/>
        </p:nvSpPr>
        <p:spPr>
          <a:xfrm>
            <a:off x="7049540" y="1928802"/>
            <a:ext cx="167759" cy="446846"/>
          </a:xfrm>
          <a:custGeom>
            <a:avLst/>
            <a:gdLst/>
            <a:ahLst/>
            <a:cxnLst/>
            <a:rect l="0" t="0" r="0" b="0"/>
            <a:pathLst>
              <a:path>
                <a:moveTo>
                  <a:pt x="0" y="0"/>
                </a:moveTo>
                <a:lnTo>
                  <a:pt x="0" y="446846"/>
                </a:lnTo>
                <a:lnTo>
                  <a:pt x="167759"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直線接點 6"/>
          <p:cNvSpPr/>
          <p:nvPr/>
        </p:nvSpPr>
        <p:spPr>
          <a:xfrm>
            <a:off x="7049540" y="1928802"/>
            <a:ext cx="167759" cy="1191590"/>
          </a:xfrm>
          <a:custGeom>
            <a:avLst/>
            <a:gdLst/>
            <a:ahLst/>
            <a:cxnLst/>
            <a:rect l="0" t="0" r="0" b="0"/>
            <a:pathLst>
              <a:path>
                <a:moveTo>
                  <a:pt x="0" y="0"/>
                </a:moveTo>
                <a:lnTo>
                  <a:pt x="0" y="1191590"/>
                </a:lnTo>
                <a:lnTo>
                  <a:pt x="167759"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直線接點 9"/>
          <p:cNvSpPr/>
          <p:nvPr/>
        </p:nvSpPr>
        <p:spPr>
          <a:xfrm>
            <a:off x="7049540" y="1928802"/>
            <a:ext cx="167759" cy="1936334"/>
          </a:xfrm>
          <a:custGeom>
            <a:avLst/>
            <a:gdLst/>
            <a:ahLst/>
            <a:cxnLst/>
            <a:rect l="0" t="0" r="0" b="0"/>
            <a:pathLst>
              <a:path>
                <a:moveTo>
                  <a:pt x="0" y="0"/>
                </a:moveTo>
                <a:lnTo>
                  <a:pt x="0" y="1936334"/>
                </a:lnTo>
                <a:lnTo>
                  <a:pt x="167759"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7217299" y="3567239"/>
            <a:ext cx="1283791" cy="595795"/>
            <a:chOff x="2604279" y="2238151"/>
            <a:chExt cx="1283791" cy="595795"/>
          </a:xfrm>
        </p:grpSpPr>
        <p:sp>
          <p:nvSpPr>
            <p:cNvPr id="25" name="圓角矩形 24"/>
            <p:cNvSpPr/>
            <p:nvPr/>
          </p:nvSpPr>
          <p:spPr>
            <a:xfrm>
              <a:off x="2604279" y="2238151"/>
              <a:ext cx="1283791"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圓角矩形 11"/>
            <p:cNvSpPr/>
            <p:nvPr/>
          </p:nvSpPr>
          <p:spPr>
            <a:xfrm>
              <a:off x="2621729" y="2255601"/>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問題管理</a:t>
              </a:r>
              <a:endParaRPr lang="zh-TW" altLang="en-US" sz="1600" kern="1200" dirty="0"/>
            </a:p>
          </p:txBody>
        </p:sp>
      </p:grpSp>
      <p:sp>
        <p:nvSpPr>
          <p:cNvPr id="13" name="直線接點 12"/>
          <p:cNvSpPr/>
          <p:nvPr/>
        </p:nvSpPr>
        <p:spPr>
          <a:xfrm>
            <a:off x="7049540" y="1928802"/>
            <a:ext cx="167759" cy="2681079"/>
          </a:xfrm>
          <a:custGeom>
            <a:avLst/>
            <a:gdLst/>
            <a:ahLst/>
            <a:cxnLst/>
            <a:rect l="0" t="0" r="0" b="0"/>
            <a:pathLst>
              <a:path>
                <a:moveTo>
                  <a:pt x="0" y="0"/>
                </a:moveTo>
                <a:lnTo>
                  <a:pt x="0" y="2681079"/>
                </a:lnTo>
                <a:lnTo>
                  <a:pt x="167759"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4" name="群組 13"/>
          <p:cNvGrpSpPr/>
          <p:nvPr/>
        </p:nvGrpSpPr>
        <p:grpSpPr>
          <a:xfrm>
            <a:off x="7217299" y="4311983"/>
            <a:ext cx="1258405" cy="595795"/>
            <a:chOff x="2604279" y="2982895"/>
            <a:chExt cx="1258405" cy="595795"/>
          </a:xfrm>
        </p:grpSpPr>
        <p:sp>
          <p:nvSpPr>
            <p:cNvPr id="23" name="圓角矩形 22"/>
            <p:cNvSpPr/>
            <p:nvPr/>
          </p:nvSpPr>
          <p:spPr>
            <a:xfrm>
              <a:off x="2604279" y="2982895"/>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圓角矩形 14"/>
            <p:cNvSpPr/>
            <p:nvPr/>
          </p:nvSpPr>
          <p:spPr>
            <a:xfrm>
              <a:off x="2621729" y="3000345"/>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變更管理</a:t>
              </a:r>
              <a:endParaRPr lang="zh-TW" altLang="en-US" sz="1600" kern="1200" dirty="0"/>
            </a:p>
          </p:txBody>
        </p:sp>
      </p:grpSp>
      <p:sp>
        <p:nvSpPr>
          <p:cNvPr id="15" name="直線接點 15"/>
          <p:cNvSpPr/>
          <p:nvPr/>
        </p:nvSpPr>
        <p:spPr>
          <a:xfrm>
            <a:off x="7049540" y="1928802"/>
            <a:ext cx="167759" cy="3425823"/>
          </a:xfrm>
          <a:custGeom>
            <a:avLst/>
            <a:gdLst/>
            <a:ahLst/>
            <a:cxnLst/>
            <a:rect l="0" t="0" r="0" b="0"/>
            <a:pathLst>
              <a:path>
                <a:moveTo>
                  <a:pt x="0" y="0"/>
                </a:moveTo>
                <a:lnTo>
                  <a:pt x="0" y="3425823"/>
                </a:lnTo>
                <a:lnTo>
                  <a:pt x="167759"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6" name="群組 15"/>
          <p:cNvGrpSpPr/>
          <p:nvPr/>
        </p:nvGrpSpPr>
        <p:grpSpPr>
          <a:xfrm>
            <a:off x="7217299" y="5056727"/>
            <a:ext cx="1258405" cy="595795"/>
            <a:chOff x="2604279" y="3727639"/>
            <a:chExt cx="1258405" cy="595795"/>
          </a:xfrm>
        </p:grpSpPr>
        <p:sp>
          <p:nvSpPr>
            <p:cNvPr id="21" name="圓角矩形 20"/>
            <p:cNvSpPr/>
            <p:nvPr/>
          </p:nvSpPr>
          <p:spPr>
            <a:xfrm>
              <a:off x="2604279" y="3727639"/>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圓角矩形 17"/>
            <p:cNvSpPr/>
            <p:nvPr/>
          </p:nvSpPr>
          <p:spPr>
            <a:xfrm>
              <a:off x="2621729" y="3745089"/>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釋出管理</a:t>
              </a:r>
              <a:endParaRPr lang="zh-TW" altLang="en-US" sz="1600" kern="1200" dirty="0"/>
            </a:p>
          </p:txBody>
        </p:sp>
      </p:grpSp>
      <p:sp>
        <p:nvSpPr>
          <p:cNvPr id="17" name="直線接點 18"/>
          <p:cNvSpPr/>
          <p:nvPr/>
        </p:nvSpPr>
        <p:spPr>
          <a:xfrm>
            <a:off x="7049540" y="1928802"/>
            <a:ext cx="167759" cy="4170567"/>
          </a:xfrm>
          <a:custGeom>
            <a:avLst/>
            <a:gdLst/>
            <a:ahLst/>
            <a:cxnLst/>
            <a:rect l="0" t="0" r="0" b="0"/>
            <a:pathLst>
              <a:path>
                <a:moveTo>
                  <a:pt x="0" y="0"/>
                </a:moveTo>
                <a:lnTo>
                  <a:pt x="0" y="4170567"/>
                </a:lnTo>
                <a:lnTo>
                  <a:pt x="167759" y="4170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8" name="群組 17"/>
          <p:cNvGrpSpPr/>
          <p:nvPr/>
        </p:nvGrpSpPr>
        <p:grpSpPr>
          <a:xfrm>
            <a:off x="7217299" y="5801471"/>
            <a:ext cx="1258405" cy="595795"/>
            <a:chOff x="2604279" y="4472383"/>
            <a:chExt cx="1258405" cy="595795"/>
          </a:xfrm>
        </p:grpSpPr>
        <p:sp>
          <p:nvSpPr>
            <p:cNvPr id="19" name="圓角矩形 18"/>
            <p:cNvSpPr/>
            <p:nvPr/>
          </p:nvSpPr>
          <p:spPr>
            <a:xfrm>
              <a:off x="2604279" y="4472383"/>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圓角矩形 20"/>
            <p:cNvSpPr/>
            <p:nvPr/>
          </p:nvSpPr>
          <p:spPr>
            <a:xfrm>
              <a:off x="2621729" y="4489833"/>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組態管理</a:t>
              </a:r>
              <a:endParaRPr lang="zh-TW" altLang="en-US" sz="1600" kern="1200" dirty="0"/>
            </a:p>
          </p:txBody>
        </p:sp>
      </p:grpSp>
      <p:grpSp>
        <p:nvGrpSpPr>
          <p:cNvPr id="31" name="群組 30"/>
          <p:cNvGrpSpPr/>
          <p:nvPr/>
        </p:nvGrpSpPr>
        <p:grpSpPr>
          <a:xfrm>
            <a:off x="6858016" y="1333007"/>
            <a:ext cx="1677592" cy="595795"/>
            <a:chOff x="2268760" y="3918"/>
            <a:chExt cx="1677592" cy="595795"/>
          </a:xfrm>
        </p:grpSpPr>
        <p:sp>
          <p:nvSpPr>
            <p:cNvPr id="32" name="圓角矩形 31"/>
            <p:cNvSpPr/>
            <p:nvPr/>
          </p:nvSpPr>
          <p:spPr>
            <a:xfrm>
              <a:off x="2268760" y="3918"/>
              <a:ext cx="1677592"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圓角矩形 4"/>
            <p:cNvSpPr/>
            <p:nvPr/>
          </p:nvSpPr>
          <p:spPr>
            <a:xfrm>
              <a:off x="2286210" y="21368"/>
              <a:ext cx="1642692"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服務支援</a:t>
              </a:r>
              <a:endParaRPr lang="zh-TW" altLang="en-US" sz="1600" b="1" kern="1200" dirty="0"/>
            </a:p>
          </p:txBody>
        </p:sp>
      </p:grpSp>
      <p:sp>
        <p:nvSpPr>
          <p:cNvPr id="38" name="圓角矩形 37"/>
          <p:cNvSpPr/>
          <p:nvPr/>
        </p:nvSpPr>
        <p:spPr>
          <a:xfrm>
            <a:off x="7215206" y="2071678"/>
            <a:ext cx="1283791"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服務台</a:t>
            </a:r>
            <a:endParaRPr lang="zh-TW" altLang="en-US" sz="1600" dirty="0"/>
          </a:p>
        </p:txBody>
      </p:sp>
      <p:grpSp>
        <p:nvGrpSpPr>
          <p:cNvPr id="28" name="群組 27"/>
          <p:cNvGrpSpPr/>
          <p:nvPr/>
        </p:nvGrpSpPr>
        <p:grpSpPr>
          <a:xfrm>
            <a:off x="7215206" y="2833205"/>
            <a:ext cx="1283791" cy="595795"/>
            <a:chOff x="2604279" y="2238151"/>
            <a:chExt cx="1283791" cy="595795"/>
          </a:xfrm>
        </p:grpSpPr>
        <p:sp>
          <p:nvSpPr>
            <p:cNvPr id="29" name="圓角矩形 28"/>
            <p:cNvSpPr/>
            <p:nvPr/>
          </p:nvSpPr>
          <p:spPr>
            <a:xfrm>
              <a:off x="2604279" y="2238151"/>
              <a:ext cx="1283791"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圓角矩形 11"/>
            <p:cNvSpPr/>
            <p:nvPr/>
          </p:nvSpPr>
          <p:spPr>
            <a:xfrm>
              <a:off x="2621729" y="2255601"/>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dirty="0" smtClean="0"/>
                <a:t>事件</a:t>
              </a:r>
              <a:r>
                <a:rPr lang="zh-TW" altLang="en-US" sz="1600" kern="1200" dirty="0" smtClean="0"/>
                <a:t>管理</a:t>
              </a:r>
              <a:endParaRPr lang="zh-TW" altLang="en-US" sz="1600" kern="1200" dirty="0"/>
            </a:p>
          </p:txBody>
        </p:sp>
      </p:gr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6215106" cy="5098438"/>
          </a:xfrm>
        </p:spPr>
        <p:txBody>
          <a:bodyPr>
            <a:normAutofit/>
          </a:bodyPr>
          <a:lstStyle/>
          <a:p>
            <a:pPr lvl="0">
              <a:spcBef>
                <a:spcPts val="1200"/>
              </a:spcBef>
            </a:pPr>
            <a:r>
              <a:rPr lang="zh-TW" altLang="en-US" sz="2000" dirty="0" smtClean="0"/>
              <a:t>事件管理 </a:t>
            </a:r>
            <a:r>
              <a:rPr lang="en-US" altLang="zh-TW" sz="2000" dirty="0" smtClean="0"/>
              <a:t>(incident management) </a:t>
            </a:r>
            <a:r>
              <a:rPr lang="zh-TW" altLang="en-US" sz="2000" dirty="0" smtClean="0"/>
              <a:t>對事件的處理原則是透過暫行方式讓使用者能繼續工作。目的是儘速回復到服務水準以避免資訊服務中斷太久。</a:t>
            </a:r>
            <a:endParaRPr lang="en-US" altLang="zh-TW" sz="2000" dirty="0" smtClean="0"/>
          </a:p>
          <a:p>
            <a:pPr lvl="0">
              <a:spcBef>
                <a:spcPts val="1200"/>
              </a:spcBef>
            </a:pPr>
            <a:r>
              <a:rPr lang="zh-TW" altLang="en-US" sz="2000" dirty="0" smtClean="0"/>
              <a:t>在事件管理這個程序我們不看造成服務中斷的根本成因 </a:t>
            </a:r>
            <a:r>
              <a:rPr lang="en-US" altLang="zh-TW" sz="2000" dirty="0" smtClean="0"/>
              <a:t>(root cause)</a:t>
            </a:r>
            <a:r>
              <a:rPr lang="zh-TW" altLang="en-US" sz="2000" dirty="0" smtClean="0"/>
              <a:t>，只快速排除眼前的事件。</a:t>
            </a:r>
            <a:endParaRPr lang="en-US" altLang="zh-TW" sz="2000" dirty="0" smtClean="0"/>
          </a:p>
          <a:p>
            <a:pPr lvl="1">
              <a:spcBef>
                <a:spcPts val="1200"/>
              </a:spcBef>
            </a:pPr>
            <a:r>
              <a:rPr lang="zh-TW" altLang="en-US" sz="1800" dirty="0" smtClean="0"/>
              <a:t>例如有位業務經理將一台常為不明原因當機的筆記型電腦送到資訊部的服務台，依事件管理程序，服務台可以協助該經理將重要資料複製到一台臨時筆記型電腦，供他繼續使用；再將問題電腦轉給技術人員設法修復。</a:t>
            </a:r>
            <a:endParaRPr lang="en-US" altLang="zh-TW" sz="1800" dirty="0" smtClean="0"/>
          </a:p>
          <a:p>
            <a:pPr>
              <a:spcBef>
                <a:spcPts val="1200"/>
              </a:spcBef>
            </a:pPr>
            <a:r>
              <a:rPr lang="zh-TW" altLang="en-US" sz="2000" dirty="0" smtClean="0"/>
              <a:t>在推動資訊科技服務管理時，事件管理與服務台常是優先建置的程序。一來它們的實施方法比較簡單；二來客戶最容易感受到服務的明顯進步。</a:t>
            </a:r>
            <a:endParaRPr lang="zh-TW" altLang="en-US" sz="2000" dirty="0"/>
          </a:p>
        </p:txBody>
      </p:sp>
      <p:sp>
        <p:nvSpPr>
          <p:cNvPr id="5" name="標題 4"/>
          <p:cNvSpPr>
            <a:spLocks noGrp="1"/>
          </p:cNvSpPr>
          <p:nvPr>
            <p:ph type="title"/>
          </p:nvPr>
        </p:nvSpPr>
        <p:spPr/>
        <p:txBody>
          <a:bodyPr/>
          <a:lstStyle/>
          <a:p>
            <a:r>
              <a:rPr lang="zh-TW" altLang="en-US" dirty="0" smtClean="0"/>
              <a:t>事件管理</a:t>
            </a:r>
            <a:endParaRPr lang="zh-TW" altLang="en-US" dirty="0"/>
          </a:p>
        </p:txBody>
      </p:sp>
      <p:sp>
        <p:nvSpPr>
          <p:cNvPr id="7" name="直線接點 3"/>
          <p:cNvSpPr/>
          <p:nvPr/>
        </p:nvSpPr>
        <p:spPr>
          <a:xfrm>
            <a:off x="7049540" y="1928802"/>
            <a:ext cx="167759" cy="446846"/>
          </a:xfrm>
          <a:custGeom>
            <a:avLst/>
            <a:gdLst/>
            <a:ahLst/>
            <a:cxnLst/>
            <a:rect l="0" t="0" r="0" b="0"/>
            <a:pathLst>
              <a:path>
                <a:moveTo>
                  <a:pt x="0" y="0"/>
                </a:moveTo>
                <a:lnTo>
                  <a:pt x="0" y="446846"/>
                </a:lnTo>
                <a:lnTo>
                  <a:pt x="167759"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直線接點 6"/>
          <p:cNvSpPr/>
          <p:nvPr/>
        </p:nvSpPr>
        <p:spPr>
          <a:xfrm>
            <a:off x="7049540" y="1928802"/>
            <a:ext cx="167759" cy="1191590"/>
          </a:xfrm>
          <a:custGeom>
            <a:avLst/>
            <a:gdLst/>
            <a:ahLst/>
            <a:cxnLst/>
            <a:rect l="0" t="0" r="0" b="0"/>
            <a:pathLst>
              <a:path>
                <a:moveTo>
                  <a:pt x="0" y="0"/>
                </a:moveTo>
                <a:lnTo>
                  <a:pt x="0" y="1191590"/>
                </a:lnTo>
                <a:lnTo>
                  <a:pt x="167759"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直線接點 9"/>
          <p:cNvSpPr/>
          <p:nvPr/>
        </p:nvSpPr>
        <p:spPr>
          <a:xfrm>
            <a:off x="7049540" y="1928802"/>
            <a:ext cx="167759" cy="1936334"/>
          </a:xfrm>
          <a:custGeom>
            <a:avLst/>
            <a:gdLst/>
            <a:ahLst/>
            <a:cxnLst/>
            <a:rect l="0" t="0" r="0" b="0"/>
            <a:pathLst>
              <a:path>
                <a:moveTo>
                  <a:pt x="0" y="0"/>
                </a:moveTo>
                <a:lnTo>
                  <a:pt x="0" y="1936334"/>
                </a:lnTo>
                <a:lnTo>
                  <a:pt x="167759"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 name="群組 11"/>
          <p:cNvGrpSpPr/>
          <p:nvPr/>
        </p:nvGrpSpPr>
        <p:grpSpPr>
          <a:xfrm>
            <a:off x="7217299" y="3567239"/>
            <a:ext cx="1283791" cy="595795"/>
            <a:chOff x="2604279" y="2238151"/>
            <a:chExt cx="1283791" cy="595795"/>
          </a:xfrm>
        </p:grpSpPr>
        <p:sp>
          <p:nvSpPr>
            <p:cNvPr id="25" name="圓角矩形 24"/>
            <p:cNvSpPr/>
            <p:nvPr/>
          </p:nvSpPr>
          <p:spPr>
            <a:xfrm>
              <a:off x="2604279" y="2238151"/>
              <a:ext cx="1283791"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圓角矩形 11"/>
            <p:cNvSpPr/>
            <p:nvPr/>
          </p:nvSpPr>
          <p:spPr>
            <a:xfrm>
              <a:off x="2621729" y="2255601"/>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問題管理</a:t>
              </a:r>
              <a:endParaRPr lang="zh-TW" altLang="en-US" sz="1600" kern="1200" dirty="0"/>
            </a:p>
          </p:txBody>
        </p:sp>
      </p:grpSp>
      <p:sp>
        <p:nvSpPr>
          <p:cNvPr id="13" name="直線接點 12"/>
          <p:cNvSpPr/>
          <p:nvPr/>
        </p:nvSpPr>
        <p:spPr>
          <a:xfrm>
            <a:off x="7049540" y="1928802"/>
            <a:ext cx="167759" cy="2681079"/>
          </a:xfrm>
          <a:custGeom>
            <a:avLst/>
            <a:gdLst/>
            <a:ahLst/>
            <a:cxnLst/>
            <a:rect l="0" t="0" r="0" b="0"/>
            <a:pathLst>
              <a:path>
                <a:moveTo>
                  <a:pt x="0" y="0"/>
                </a:moveTo>
                <a:lnTo>
                  <a:pt x="0" y="2681079"/>
                </a:lnTo>
                <a:lnTo>
                  <a:pt x="167759"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 name="群組 13"/>
          <p:cNvGrpSpPr/>
          <p:nvPr/>
        </p:nvGrpSpPr>
        <p:grpSpPr>
          <a:xfrm>
            <a:off x="7217299" y="4311983"/>
            <a:ext cx="1258405" cy="595795"/>
            <a:chOff x="2604279" y="2982895"/>
            <a:chExt cx="1258405" cy="595795"/>
          </a:xfrm>
        </p:grpSpPr>
        <p:sp>
          <p:nvSpPr>
            <p:cNvPr id="23" name="圓角矩形 22"/>
            <p:cNvSpPr/>
            <p:nvPr/>
          </p:nvSpPr>
          <p:spPr>
            <a:xfrm>
              <a:off x="2604279" y="2982895"/>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圓角矩形 14"/>
            <p:cNvSpPr/>
            <p:nvPr/>
          </p:nvSpPr>
          <p:spPr>
            <a:xfrm>
              <a:off x="2621729" y="3000345"/>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變更管理</a:t>
              </a:r>
              <a:endParaRPr lang="zh-TW" altLang="en-US" sz="1600" kern="1200" dirty="0"/>
            </a:p>
          </p:txBody>
        </p:sp>
      </p:grpSp>
      <p:sp>
        <p:nvSpPr>
          <p:cNvPr id="15" name="直線接點 15"/>
          <p:cNvSpPr/>
          <p:nvPr/>
        </p:nvSpPr>
        <p:spPr>
          <a:xfrm>
            <a:off x="7049540" y="1928802"/>
            <a:ext cx="167759" cy="3425823"/>
          </a:xfrm>
          <a:custGeom>
            <a:avLst/>
            <a:gdLst/>
            <a:ahLst/>
            <a:cxnLst/>
            <a:rect l="0" t="0" r="0" b="0"/>
            <a:pathLst>
              <a:path>
                <a:moveTo>
                  <a:pt x="0" y="0"/>
                </a:moveTo>
                <a:lnTo>
                  <a:pt x="0" y="3425823"/>
                </a:lnTo>
                <a:lnTo>
                  <a:pt x="167759"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 name="群組 15"/>
          <p:cNvGrpSpPr/>
          <p:nvPr/>
        </p:nvGrpSpPr>
        <p:grpSpPr>
          <a:xfrm>
            <a:off x="7217299" y="5056727"/>
            <a:ext cx="1258405" cy="595795"/>
            <a:chOff x="2604279" y="3727639"/>
            <a:chExt cx="1258405" cy="595795"/>
          </a:xfrm>
        </p:grpSpPr>
        <p:sp>
          <p:nvSpPr>
            <p:cNvPr id="21" name="圓角矩形 20"/>
            <p:cNvSpPr/>
            <p:nvPr/>
          </p:nvSpPr>
          <p:spPr>
            <a:xfrm>
              <a:off x="2604279" y="3727639"/>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圓角矩形 17"/>
            <p:cNvSpPr/>
            <p:nvPr/>
          </p:nvSpPr>
          <p:spPr>
            <a:xfrm>
              <a:off x="2621729" y="3745089"/>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釋出管理</a:t>
              </a:r>
              <a:endParaRPr lang="zh-TW" altLang="en-US" sz="1600" kern="1200" dirty="0"/>
            </a:p>
          </p:txBody>
        </p:sp>
      </p:grpSp>
      <p:sp>
        <p:nvSpPr>
          <p:cNvPr id="17" name="直線接點 18"/>
          <p:cNvSpPr/>
          <p:nvPr/>
        </p:nvSpPr>
        <p:spPr>
          <a:xfrm>
            <a:off x="7049540" y="1928802"/>
            <a:ext cx="167759" cy="4170567"/>
          </a:xfrm>
          <a:custGeom>
            <a:avLst/>
            <a:gdLst/>
            <a:ahLst/>
            <a:cxnLst/>
            <a:rect l="0" t="0" r="0" b="0"/>
            <a:pathLst>
              <a:path>
                <a:moveTo>
                  <a:pt x="0" y="0"/>
                </a:moveTo>
                <a:lnTo>
                  <a:pt x="0" y="4170567"/>
                </a:lnTo>
                <a:lnTo>
                  <a:pt x="167759" y="4170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 name="群組 17"/>
          <p:cNvGrpSpPr/>
          <p:nvPr/>
        </p:nvGrpSpPr>
        <p:grpSpPr>
          <a:xfrm>
            <a:off x="7217299" y="5801471"/>
            <a:ext cx="1258405" cy="595795"/>
            <a:chOff x="2604279" y="4472383"/>
            <a:chExt cx="1258405" cy="595795"/>
          </a:xfrm>
        </p:grpSpPr>
        <p:sp>
          <p:nvSpPr>
            <p:cNvPr id="19" name="圓角矩形 18"/>
            <p:cNvSpPr/>
            <p:nvPr/>
          </p:nvSpPr>
          <p:spPr>
            <a:xfrm>
              <a:off x="2604279" y="4472383"/>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圓角矩形 20"/>
            <p:cNvSpPr/>
            <p:nvPr/>
          </p:nvSpPr>
          <p:spPr>
            <a:xfrm>
              <a:off x="2621729" y="4489833"/>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組態管理</a:t>
              </a:r>
              <a:endParaRPr lang="zh-TW" altLang="en-US" sz="1600" kern="1200" dirty="0"/>
            </a:p>
          </p:txBody>
        </p:sp>
      </p:grpSp>
      <p:grpSp>
        <p:nvGrpSpPr>
          <p:cNvPr id="10" name="群組 30"/>
          <p:cNvGrpSpPr/>
          <p:nvPr/>
        </p:nvGrpSpPr>
        <p:grpSpPr>
          <a:xfrm>
            <a:off x="6858016" y="1333007"/>
            <a:ext cx="1677592" cy="595795"/>
            <a:chOff x="2268760" y="3918"/>
            <a:chExt cx="1677592" cy="595795"/>
          </a:xfrm>
        </p:grpSpPr>
        <p:sp>
          <p:nvSpPr>
            <p:cNvPr id="32" name="圓角矩形 31"/>
            <p:cNvSpPr/>
            <p:nvPr/>
          </p:nvSpPr>
          <p:spPr>
            <a:xfrm>
              <a:off x="2268760" y="3918"/>
              <a:ext cx="1677592"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圓角矩形 4"/>
            <p:cNvSpPr/>
            <p:nvPr/>
          </p:nvSpPr>
          <p:spPr>
            <a:xfrm>
              <a:off x="2286210" y="21368"/>
              <a:ext cx="1642692"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服務支援</a:t>
              </a:r>
              <a:endParaRPr lang="zh-TW" altLang="en-US" sz="1600" b="1" kern="1200" dirty="0"/>
            </a:p>
          </p:txBody>
        </p:sp>
      </p:grpSp>
      <p:sp>
        <p:nvSpPr>
          <p:cNvPr id="38" name="圓角矩形 37"/>
          <p:cNvSpPr/>
          <p:nvPr/>
        </p:nvSpPr>
        <p:spPr>
          <a:xfrm>
            <a:off x="7215206" y="2833205"/>
            <a:ext cx="1283791"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事件管理</a:t>
            </a:r>
            <a:endParaRPr lang="zh-TW" altLang="en-US" sz="1600" dirty="0"/>
          </a:p>
        </p:txBody>
      </p:sp>
      <p:grpSp>
        <p:nvGrpSpPr>
          <p:cNvPr id="31" name="群組 7"/>
          <p:cNvGrpSpPr/>
          <p:nvPr/>
        </p:nvGrpSpPr>
        <p:grpSpPr>
          <a:xfrm>
            <a:off x="7217299" y="2077750"/>
            <a:ext cx="1283791" cy="595795"/>
            <a:chOff x="2604279" y="748662"/>
            <a:chExt cx="1283791" cy="595795"/>
          </a:xfrm>
        </p:grpSpPr>
        <p:sp>
          <p:nvSpPr>
            <p:cNvPr id="34" name="圓角矩形 33"/>
            <p:cNvSpPr/>
            <p:nvPr/>
          </p:nvSpPr>
          <p:spPr>
            <a:xfrm>
              <a:off x="2604279" y="748662"/>
              <a:ext cx="1283791" cy="595795"/>
            </a:xfrm>
            <a:prstGeom prst="roundRect">
              <a:avLst>
                <a:gd name="adj" fmla="val 10000"/>
              </a:avLst>
            </a:prstGeom>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35" name="圓角矩形 5"/>
            <p:cNvSpPr/>
            <p:nvPr/>
          </p:nvSpPr>
          <p:spPr>
            <a:xfrm>
              <a:off x="2621729" y="766112"/>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服務台</a:t>
              </a:r>
              <a:endParaRPr lang="zh-TW" altLang="en-US" sz="1600" kern="1200" dirty="0"/>
            </a:p>
          </p:txBody>
        </p:sp>
      </p:gr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6215106" cy="5214974"/>
          </a:xfrm>
        </p:spPr>
        <p:txBody>
          <a:bodyPr>
            <a:normAutofit/>
          </a:bodyPr>
          <a:lstStyle/>
          <a:p>
            <a:pPr>
              <a:spcBef>
                <a:spcPts val="1200"/>
              </a:spcBef>
            </a:pPr>
            <a:r>
              <a:rPr lang="zh-TW" altLang="en-US" sz="2000" dirty="0" smtClean="0"/>
              <a:t>問題管理 </a:t>
            </a:r>
            <a:r>
              <a:rPr lang="en-US" altLang="zh-TW" sz="2000" dirty="0" smtClean="0"/>
              <a:t>(problem management)</a:t>
            </a:r>
            <a:r>
              <a:rPr lang="zh-TW" altLang="en-US" sz="2000" dirty="0" smtClean="0"/>
              <a:t> 在找出一個或多個事件的根本成因；從這裡我們開始看基礎建設發生服務中斷與品質不佳的問題。</a:t>
            </a:r>
            <a:endParaRPr lang="en-US" altLang="zh-TW" sz="2000" dirty="0" smtClean="0"/>
          </a:p>
          <a:p>
            <a:pPr lvl="1">
              <a:spcBef>
                <a:spcPts val="1200"/>
              </a:spcBef>
            </a:pPr>
            <a:r>
              <a:rPr lang="zh-TW" altLang="en-US" sz="1800" dirty="0" smtClean="0"/>
              <a:t>例如郵件伺服器發生當機，我們儘快以事件管理程序重新開機以恢復伺服器運作。在檢視事件記錄後發現該伺服器一週內已經當機三次，於是我們啟動問題管理，並且記錄調查到的當機原因。</a:t>
            </a:r>
            <a:endParaRPr lang="en-US" altLang="zh-TW" sz="1800" dirty="0" smtClean="0"/>
          </a:p>
          <a:p>
            <a:pPr>
              <a:spcBef>
                <a:spcPts val="1200"/>
              </a:spcBef>
            </a:pPr>
            <a:r>
              <a:rPr lang="zh-TW" altLang="en-US" sz="2000" dirty="0" smtClean="0">
                <a:latin typeface="微軟正黑體"/>
                <a:ea typeface="微軟正黑體"/>
              </a:rPr>
              <a:t>當找到「</a:t>
            </a:r>
            <a:r>
              <a:rPr lang="zh-TW" altLang="en-US" sz="2000" dirty="0" smtClean="0"/>
              <a:t>根本成因</a:t>
            </a:r>
            <a:r>
              <a:rPr lang="zh-TW" altLang="en-US" sz="2000" dirty="0" smtClean="0">
                <a:latin typeface="微軟正黑體"/>
                <a:ea typeface="微軟正黑體"/>
              </a:rPr>
              <a:t>」之後，可能需要啟動變更管理。此外，要將事件的根本成因反饋給服務台，讓相同的事件在未來可以被快速、正確地處理。</a:t>
            </a:r>
          </a:p>
          <a:p>
            <a:pPr>
              <a:spcBef>
                <a:spcPts val="1200"/>
              </a:spcBef>
            </a:pPr>
            <a:r>
              <a:rPr lang="zh-TW" altLang="en-US" sz="2000" dirty="0" smtClean="0"/>
              <a:t>在</a:t>
            </a:r>
            <a:r>
              <a:rPr lang="en-US" altLang="zh-TW" sz="2000" dirty="0" smtClean="0"/>
              <a:t>ITIL</a:t>
            </a:r>
            <a:r>
              <a:rPr lang="zh-TW" altLang="en-US" sz="2000" dirty="0" smtClean="0"/>
              <a:t>各個程序中，增強問題管理能力是報酬率最高的投資。</a:t>
            </a:r>
            <a:endParaRPr lang="zh-TW" altLang="en-US" sz="2000" dirty="0"/>
          </a:p>
        </p:txBody>
      </p:sp>
      <p:sp>
        <p:nvSpPr>
          <p:cNvPr id="5" name="標題 4"/>
          <p:cNvSpPr>
            <a:spLocks noGrp="1"/>
          </p:cNvSpPr>
          <p:nvPr>
            <p:ph type="title"/>
          </p:nvPr>
        </p:nvSpPr>
        <p:spPr/>
        <p:txBody>
          <a:bodyPr/>
          <a:lstStyle/>
          <a:p>
            <a:r>
              <a:rPr lang="zh-TW" altLang="en-US" dirty="0" smtClean="0"/>
              <a:t>問題管理</a:t>
            </a:r>
            <a:endParaRPr lang="zh-TW" altLang="en-US" dirty="0"/>
          </a:p>
        </p:txBody>
      </p:sp>
      <p:sp>
        <p:nvSpPr>
          <p:cNvPr id="7" name="直線接點 3"/>
          <p:cNvSpPr/>
          <p:nvPr/>
        </p:nvSpPr>
        <p:spPr>
          <a:xfrm>
            <a:off x="7049540" y="1928802"/>
            <a:ext cx="167759" cy="446846"/>
          </a:xfrm>
          <a:custGeom>
            <a:avLst/>
            <a:gdLst/>
            <a:ahLst/>
            <a:cxnLst/>
            <a:rect l="0" t="0" r="0" b="0"/>
            <a:pathLst>
              <a:path>
                <a:moveTo>
                  <a:pt x="0" y="0"/>
                </a:moveTo>
                <a:lnTo>
                  <a:pt x="0" y="446846"/>
                </a:lnTo>
                <a:lnTo>
                  <a:pt x="167759"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 name="群組 7"/>
          <p:cNvGrpSpPr/>
          <p:nvPr/>
        </p:nvGrpSpPr>
        <p:grpSpPr>
          <a:xfrm>
            <a:off x="7217299" y="2077750"/>
            <a:ext cx="1283791" cy="595795"/>
            <a:chOff x="2604279" y="748662"/>
            <a:chExt cx="1283791" cy="595795"/>
          </a:xfrm>
        </p:grpSpPr>
        <p:sp>
          <p:nvSpPr>
            <p:cNvPr id="29" name="圓角矩形 28"/>
            <p:cNvSpPr/>
            <p:nvPr/>
          </p:nvSpPr>
          <p:spPr>
            <a:xfrm>
              <a:off x="2604279" y="748662"/>
              <a:ext cx="1283791" cy="595795"/>
            </a:xfrm>
            <a:prstGeom prst="roundRect">
              <a:avLst>
                <a:gd name="adj" fmla="val 10000"/>
              </a:avLst>
            </a:prstGeom>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30" name="圓角矩形 5"/>
            <p:cNvSpPr/>
            <p:nvPr/>
          </p:nvSpPr>
          <p:spPr>
            <a:xfrm>
              <a:off x="2621729" y="766112"/>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服務台</a:t>
              </a:r>
              <a:endParaRPr lang="zh-TW" altLang="en-US" sz="1600" kern="1200" dirty="0"/>
            </a:p>
          </p:txBody>
        </p:sp>
      </p:grpSp>
      <p:sp>
        <p:nvSpPr>
          <p:cNvPr id="9" name="直線接點 6"/>
          <p:cNvSpPr/>
          <p:nvPr/>
        </p:nvSpPr>
        <p:spPr>
          <a:xfrm>
            <a:off x="7049540" y="1928802"/>
            <a:ext cx="167759" cy="1191590"/>
          </a:xfrm>
          <a:custGeom>
            <a:avLst/>
            <a:gdLst/>
            <a:ahLst/>
            <a:cxnLst/>
            <a:rect l="0" t="0" r="0" b="0"/>
            <a:pathLst>
              <a:path>
                <a:moveTo>
                  <a:pt x="0" y="0"/>
                </a:moveTo>
                <a:lnTo>
                  <a:pt x="0" y="1191590"/>
                </a:lnTo>
                <a:lnTo>
                  <a:pt x="167759"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 name="群組 9"/>
          <p:cNvGrpSpPr/>
          <p:nvPr/>
        </p:nvGrpSpPr>
        <p:grpSpPr>
          <a:xfrm>
            <a:off x="7217299" y="2822495"/>
            <a:ext cx="1283791" cy="595795"/>
            <a:chOff x="2604279" y="1493407"/>
            <a:chExt cx="1283791" cy="595795"/>
          </a:xfrm>
        </p:grpSpPr>
        <p:sp>
          <p:nvSpPr>
            <p:cNvPr id="27" name="圓角矩形 26"/>
            <p:cNvSpPr/>
            <p:nvPr/>
          </p:nvSpPr>
          <p:spPr>
            <a:xfrm>
              <a:off x="2604279" y="1493407"/>
              <a:ext cx="1283791"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圓角矩形 8"/>
            <p:cNvSpPr/>
            <p:nvPr/>
          </p:nvSpPr>
          <p:spPr>
            <a:xfrm>
              <a:off x="2621729" y="1510857"/>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事件管理</a:t>
              </a:r>
              <a:endParaRPr lang="zh-TW" altLang="en-US" sz="1600" kern="1200" dirty="0"/>
            </a:p>
          </p:txBody>
        </p:sp>
      </p:grpSp>
      <p:sp>
        <p:nvSpPr>
          <p:cNvPr id="11" name="直線接點 9"/>
          <p:cNvSpPr/>
          <p:nvPr/>
        </p:nvSpPr>
        <p:spPr>
          <a:xfrm>
            <a:off x="7049540" y="1928802"/>
            <a:ext cx="167759" cy="1936334"/>
          </a:xfrm>
          <a:custGeom>
            <a:avLst/>
            <a:gdLst/>
            <a:ahLst/>
            <a:cxnLst/>
            <a:rect l="0" t="0" r="0" b="0"/>
            <a:pathLst>
              <a:path>
                <a:moveTo>
                  <a:pt x="0" y="0"/>
                </a:moveTo>
                <a:lnTo>
                  <a:pt x="0" y="1936334"/>
                </a:lnTo>
                <a:lnTo>
                  <a:pt x="167759"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直線接點 12"/>
          <p:cNvSpPr/>
          <p:nvPr/>
        </p:nvSpPr>
        <p:spPr>
          <a:xfrm>
            <a:off x="7049540" y="1928802"/>
            <a:ext cx="167759" cy="2681079"/>
          </a:xfrm>
          <a:custGeom>
            <a:avLst/>
            <a:gdLst/>
            <a:ahLst/>
            <a:cxnLst/>
            <a:rect l="0" t="0" r="0" b="0"/>
            <a:pathLst>
              <a:path>
                <a:moveTo>
                  <a:pt x="0" y="0"/>
                </a:moveTo>
                <a:lnTo>
                  <a:pt x="0" y="2681079"/>
                </a:lnTo>
                <a:lnTo>
                  <a:pt x="167759"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 name="群組 13"/>
          <p:cNvGrpSpPr/>
          <p:nvPr/>
        </p:nvGrpSpPr>
        <p:grpSpPr>
          <a:xfrm>
            <a:off x="7217299" y="4311983"/>
            <a:ext cx="1258405" cy="595795"/>
            <a:chOff x="2604279" y="2982895"/>
            <a:chExt cx="1258405" cy="595795"/>
          </a:xfrm>
        </p:grpSpPr>
        <p:sp>
          <p:nvSpPr>
            <p:cNvPr id="23" name="圓角矩形 22"/>
            <p:cNvSpPr/>
            <p:nvPr/>
          </p:nvSpPr>
          <p:spPr>
            <a:xfrm>
              <a:off x="2604279" y="2982895"/>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圓角矩形 14"/>
            <p:cNvSpPr/>
            <p:nvPr/>
          </p:nvSpPr>
          <p:spPr>
            <a:xfrm>
              <a:off x="2621729" y="3000345"/>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變更管理</a:t>
              </a:r>
              <a:endParaRPr lang="zh-TW" altLang="en-US" sz="1600" kern="1200" dirty="0"/>
            </a:p>
          </p:txBody>
        </p:sp>
      </p:grpSp>
      <p:sp>
        <p:nvSpPr>
          <p:cNvPr id="15" name="直線接點 15"/>
          <p:cNvSpPr/>
          <p:nvPr/>
        </p:nvSpPr>
        <p:spPr>
          <a:xfrm>
            <a:off x="7049540" y="1928802"/>
            <a:ext cx="167759" cy="3425823"/>
          </a:xfrm>
          <a:custGeom>
            <a:avLst/>
            <a:gdLst/>
            <a:ahLst/>
            <a:cxnLst/>
            <a:rect l="0" t="0" r="0" b="0"/>
            <a:pathLst>
              <a:path>
                <a:moveTo>
                  <a:pt x="0" y="0"/>
                </a:moveTo>
                <a:lnTo>
                  <a:pt x="0" y="3425823"/>
                </a:lnTo>
                <a:lnTo>
                  <a:pt x="167759"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 name="群組 15"/>
          <p:cNvGrpSpPr/>
          <p:nvPr/>
        </p:nvGrpSpPr>
        <p:grpSpPr>
          <a:xfrm>
            <a:off x="7217299" y="5056727"/>
            <a:ext cx="1258405" cy="595795"/>
            <a:chOff x="2604279" y="3727639"/>
            <a:chExt cx="1258405" cy="595795"/>
          </a:xfrm>
        </p:grpSpPr>
        <p:sp>
          <p:nvSpPr>
            <p:cNvPr id="21" name="圓角矩形 20"/>
            <p:cNvSpPr/>
            <p:nvPr/>
          </p:nvSpPr>
          <p:spPr>
            <a:xfrm>
              <a:off x="2604279" y="3727639"/>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圓角矩形 17"/>
            <p:cNvSpPr/>
            <p:nvPr/>
          </p:nvSpPr>
          <p:spPr>
            <a:xfrm>
              <a:off x="2621729" y="3745089"/>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釋出管理</a:t>
              </a:r>
              <a:endParaRPr lang="zh-TW" altLang="en-US" sz="1600" kern="1200" dirty="0"/>
            </a:p>
          </p:txBody>
        </p:sp>
      </p:grpSp>
      <p:sp>
        <p:nvSpPr>
          <p:cNvPr id="17" name="直線接點 18"/>
          <p:cNvSpPr/>
          <p:nvPr/>
        </p:nvSpPr>
        <p:spPr>
          <a:xfrm>
            <a:off x="7049540" y="1928802"/>
            <a:ext cx="167759" cy="4170567"/>
          </a:xfrm>
          <a:custGeom>
            <a:avLst/>
            <a:gdLst/>
            <a:ahLst/>
            <a:cxnLst/>
            <a:rect l="0" t="0" r="0" b="0"/>
            <a:pathLst>
              <a:path>
                <a:moveTo>
                  <a:pt x="0" y="0"/>
                </a:moveTo>
                <a:lnTo>
                  <a:pt x="0" y="4170567"/>
                </a:lnTo>
                <a:lnTo>
                  <a:pt x="167759" y="4170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0" name="群組 17"/>
          <p:cNvGrpSpPr/>
          <p:nvPr/>
        </p:nvGrpSpPr>
        <p:grpSpPr>
          <a:xfrm>
            <a:off x="7217299" y="5801471"/>
            <a:ext cx="1258405" cy="595795"/>
            <a:chOff x="2604279" y="4472383"/>
            <a:chExt cx="1258405" cy="595795"/>
          </a:xfrm>
        </p:grpSpPr>
        <p:sp>
          <p:nvSpPr>
            <p:cNvPr id="19" name="圓角矩形 18"/>
            <p:cNvSpPr/>
            <p:nvPr/>
          </p:nvSpPr>
          <p:spPr>
            <a:xfrm>
              <a:off x="2604279" y="4472383"/>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圓角矩形 20"/>
            <p:cNvSpPr/>
            <p:nvPr/>
          </p:nvSpPr>
          <p:spPr>
            <a:xfrm>
              <a:off x="2621729" y="4489833"/>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組態管理</a:t>
              </a:r>
              <a:endParaRPr lang="zh-TW" altLang="en-US" sz="1600" kern="1200" dirty="0"/>
            </a:p>
          </p:txBody>
        </p:sp>
      </p:grpSp>
      <p:grpSp>
        <p:nvGrpSpPr>
          <p:cNvPr id="12" name="群組 30"/>
          <p:cNvGrpSpPr/>
          <p:nvPr/>
        </p:nvGrpSpPr>
        <p:grpSpPr>
          <a:xfrm>
            <a:off x="6858016" y="1333007"/>
            <a:ext cx="1677592" cy="595795"/>
            <a:chOff x="2268760" y="3918"/>
            <a:chExt cx="1677592" cy="595795"/>
          </a:xfrm>
        </p:grpSpPr>
        <p:sp>
          <p:nvSpPr>
            <p:cNvPr id="32" name="圓角矩形 31"/>
            <p:cNvSpPr/>
            <p:nvPr/>
          </p:nvSpPr>
          <p:spPr>
            <a:xfrm>
              <a:off x="2268760" y="3918"/>
              <a:ext cx="1677592"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圓角矩形 4"/>
            <p:cNvSpPr/>
            <p:nvPr/>
          </p:nvSpPr>
          <p:spPr>
            <a:xfrm>
              <a:off x="2286210" y="21368"/>
              <a:ext cx="1642692"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服務支援</a:t>
              </a:r>
              <a:endParaRPr lang="zh-TW" altLang="en-US" sz="1600" b="1" kern="1200" dirty="0"/>
            </a:p>
          </p:txBody>
        </p:sp>
      </p:grpSp>
      <p:sp>
        <p:nvSpPr>
          <p:cNvPr id="34" name="圓角矩形 33"/>
          <p:cNvSpPr/>
          <p:nvPr/>
        </p:nvSpPr>
        <p:spPr>
          <a:xfrm>
            <a:off x="7215206" y="3571876"/>
            <a:ext cx="1283791"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問題管理</a:t>
            </a:r>
            <a:endParaRPr lang="zh-TW" altLang="en-US" sz="1600" dirty="0"/>
          </a:p>
        </p:txBody>
      </p:sp>
    </p:spTree>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6086480" cy="5286412"/>
          </a:xfrm>
        </p:spPr>
        <p:txBody>
          <a:bodyPr>
            <a:normAutofit/>
          </a:bodyPr>
          <a:lstStyle/>
          <a:p>
            <a:pPr>
              <a:spcBef>
                <a:spcPts val="1200"/>
              </a:spcBef>
            </a:pPr>
            <a:r>
              <a:rPr lang="zh-TW" altLang="en-US" sz="2000" dirty="0" smtClean="0"/>
              <a:t>變更管理 </a:t>
            </a:r>
            <a:r>
              <a:rPr lang="en-US" altLang="zh-TW" sz="2000" dirty="0" smtClean="0"/>
              <a:t>(change management) </a:t>
            </a:r>
            <a:r>
              <a:rPr lang="zh-TW" altLang="en-US" sz="2000" dirty="0" smtClean="0"/>
              <a:t>是基礎建設或服務的任何部分在變更時的控制程序。由於程序受到控制，所以被核准的變更容易順利地執行。</a:t>
            </a:r>
            <a:endParaRPr lang="en-US" altLang="zh-TW" sz="2000" dirty="0" smtClean="0"/>
          </a:p>
          <a:p>
            <a:pPr>
              <a:spcBef>
                <a:spcPts val="1200"/>
              </a:spcBef>
            </a:pPr>
            <a:r>
              <a:rPr lang="zh-TW" altLang="en-US" sz="2000" dirty="0" smtClean="0"/>
              <a:t>變更管理的原則是變更的結果不會產生新事件。</a:t>
            </a:r>
            <a:endParaRPr lang="en-US" altLang="zh-TW" sz="2000" dirty="0" smtClean="0"/>
          </a:p>
          <a:p>
            <a:pPr>
              <a:spcBef>
                <a:spcPts val="1200"/>
              </a:spcBef>
            </a:pPr>
            <a:r>
              <a:rPr lang="zh-TW" altLang="en-US" sz="2000" dirty="0" smtClean="0"/>
              <a:t>變更管理與變更控制 </a:t>
            </a:r>
            <a:r>
              <a:rPr lang="en-US" altLang="zh-TW" sz="2000" dirty="0" smtClean="0"/>
              <a:t>(change control)</a:t>
            </a:r>
            <a:r>
              <a:rPr lang="zh-TW" altLang="en-US" sz="2000" dirty="0" smtClean="0"/>
              <a:t> 不同：變更控制使用在每一次的變更行動中；而變更管理則檢視所有受控制的變更，以確保基礎建設的穩定。</a:t>
            </a:r>
            <a:endParaRPr lang="en-US" altLang="zh-TW" sz="2000" dirty="0" smtClean="0"/>
          </a:p>
          <a:p>
            <a:pPr lvl="1">
              <a:spcBef>
                <a:spcPts val="1200"/>
              </a:spcBef>
            </a:pPr>
            <a:r>
              <a:rPr lang="zh-TW" altLang="en-US" sz="1800" dirty="0" smtClean="0"/>
              <a:t>有兩組人同時對一台伺服器做變更，分別都控制得宜、變更成功。但事後發現兩個變更之間有衝突，導致系統失敗。這個例子裡的變更控制都成功；但變更管理卻失敗。變更管理程序應該要求兩個變更行為的事先協調。</a:t>
            </a:r>
            <a:endParaRPr lang="zh-TW" altLang="en-US" sz="1800" dirty="0"/>
          </a:p>
        </p:txBody>
      </p:sp>
      <p:sp>
        <p:nvSpPr>
          <p:cNvPr id="5" name="標題 4"/>
          <p:cNvSpPr>
            <a:spLocks noGrp="1"/>
          </p:cNvSpPr>
          <p:nvPr>
            <p:ph type="title"/>
          </p:nvPr>
        </p:nvSpPr>
        <p:spPr/>
        <p:txBody>
          <a:bodyPr/>
          <a:lstStyle/>
          <a:p>
            <a:r>
              <a:rPr lang="zh-TW" altLang="en-US" dirty="0" smtClean="0"/>
              <a:t>變更管理</a:t>
            </a:r>
            <a:endParaRPr lang="zh-TW" altLang="en-US" dirty="0"/>
          </a:p>
        </p:txBody>
      </p:sp>
      <p:sp>
        <p:nvSpPr>
          <p:cNvPr id="7" name="直線接點 3"/>
          <p:cNvSpPr/>
          <p:nvPr/>
        </p:nvSpPr>
        <p:spPr>
          <a:xfrm>
            <a:off x="7049540" y="1928802"/>
            <a:ext cx="167759" cy="446846"/>
          </a:xfrm>
          <a:custGeom>
            <a:avLst/>
            <a:gdLst/>
            <a:ahLst/>
            <a:cxnLst/>
            <a:rect l="0" t="0" r="0" b="0"/>
            <a:pathLst>
              <a:path>
                <a:moveTo>
                  <a:pt x="0" y="0"/>
                </a:moveTo>
                <a:lnTo>
                  <a:pt x="0" y="446846"/>
                </a:lnTo>
                <a:lnTo>
                  <a:pt x="167759"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 name="群組 7"/>
          <p:cNvGrpSpPr/>
          <p:nvPr/>
        </p:nvGrpSpPr>
        <p:grpSpPr>
          <a:xfrm>
            <a:off x="7217299" y="2077750"/>
            <a:ext cx="1283791" cy="595795"/>
            <a:chOff x="2604279" y="748662"/>
            <a:chExt cx="1283791" cy="595795"/>
          </a:xfrm>
        </p:grpSpPr>
        <p:sp>
          <p:nvSpPr>
            <p:cNvPr id="29" name="圓角矩形 28"/>
            <p:cNvSpPr/>
            <p:nvPr/>
          </p:nvSpPr>
          <p:spPr>
            <a:xfrm>
              <a:off x="2604279" y="748662"/>
              <a:ext cx="1283791" cy="595795"/>
            </a:xfrm>
            <a:prstGeom prst="roundRect">
              <a:avLst>
                <a:gd name="adj" fmla="val 10000"/>
              </a:avLst>
            </a:prstGeom>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30" name="圓角矩形 5"/>
            <p:cNvSpPr/>
            <p:nvPr/>
          </p:nvSpPr>
          <p:spPr>
            <a:xfrm>
              <a:off x="2621729" y="766112"/>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服務台</a:t>
              </a:r>
              <a:endParaRPr lang="zh-TW" altLang="en-US" sz="1600" kern="1200" dirty="0"/>
            </a:p>
          </p:txBody>
        </p:sp>
      </p:grpSp>
      <p:sp>
        <p:nvSpPr>
          <p:cNvPr id="9" name="直線接點 6"/>
          <p:cNvSpPr/>
          <p:nvPr/>
        </p:nvSpPr>
        <p:spPr>
          <a:xfrm>
            <a:off x="7049540" y="1928802"/>
            <a:ext cx="167759" cy="1191590"/>
          </a:xfrm>
          <a:custGeom>
            <a:avLst/>
            <a:gdLst/>
            <a:ahLst/>
            <a:cxnLst/>
            <a:rect l="0" t="0" r="0" b="0"/>
            <a:pathLst>
              <a:path>
                <a:moveTo>
                  <a:pt x="0" y="0"/>
                </a:moveTo>
                <a:lnTo>
                  <a:pt x="0" y="1191590"/>
                </a:lnTo>
                <a:lnTo>
                  <a:pt x="167759"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 name="群組 9"/>
          <p:cNvGrpSpPr/>
          <p:nvPr/>
        </p:nvGrpSpPr>
        <p:grpSpPr>
          <a:xfrm>
            <a:off x="7217299" y="2822495"/>
            <a:ext cx="1283791" cy="595795"/>
            <a:chOff x="2604279" y="1493407"/>
            <a:chExt cx="1283791" cy="595795"/>
          </a:xfrm>
        </p:grpSpPr>
        <p:sp>
          <p:nvSpPr>
            <p:cNvPr id="27" name="圓角矩形 26"/>
            <p:cNvSpPr/>
            <p:nvPr/>
          </p:nvSpPr>
          <p:spPr>
            <a:xfrm>
              <a:off x="2604279" y="1493407"/>
              <a:ext cx="1283791"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圓角矩形 8"/>
            <p:cNvSpPr/>
            <p:nvPr/>
          </p:nvSpPr>
          <p:spPr>
            <a:xfrm>
              <a:off x="2621729" y="1510857"/>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事件管理</a:t>
              </a:r>
              <a:endParaRPr lang="zh-TW" altLang="en-US" sz="1600" kern="1200" dirty="0"/>
            </a:p>
          </p:txBody>
        </p:sp>
      </p:grpSp>
      <p:sp>
        <p:nvSpPr>
          <p:cNvPr id="11" name="直線接點 9"/>
          <p:cNvSpPr/>
          <p:nvPr/>
        </p:nvSpPr>
        <p:spPr>
          <a:xfrm>
            <a:off x="7049540" y="1928802"/>
            <a:ext cx="167759" cy="1936334"/>
          </a:xfrm>
          <a:custGeom>
            <a:avLst/>
            <a:gdLst/>
            <a:ahLst/>
            <a:cxnLst/>
            <a:rect l="0" t="0" r="0" b="0"/>
            <a:pathLst>
              <a:path>
                <a:moveTo>
                  <a:pt x="0" y="0"/>
                </a:moveTo>
                <a:lnTo>
                  <a:pt x="0" y="1936334"/>
                </a:lnTo>
                <a:lnTo>
                  <a:pt x="167759"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直線接點 12"/>
          <p:cNvSpPr/>
          <p:nvPr/>
        </p:nvSpPr>
        <p:spPr>
          <a:xfrm>
            <a:off x="7049540" y="1928802"/>
            <a:ext cx="167759" cy="2681079"/>
          </a:xfrm>
          <a:custGeom>
            <a:avLst/>
            <a:gdLst/>
            <a:ahLst/>
            <a:cxnLst/>
            <a:rect l="0" t="0" r="0" b="0"/>
            <a:pathLst>
              <a:path>
                <a:moveTo>
                  <a:pt x="0" y="0"/>
                </a:moveTo>
                <a:lnTo>
                  <a:pt x="0" y="2681079"/>
                </a:lnTo>
                <a:lnTo>
                  <a:pt x="167759"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 name="群組 13"/>
          <p:cNvGrpSpPr/>
          <p:nvPr/>
        </p:nvGrpSpPr>
        <p:grpSpPr>
          <a:xfrm>
            <a:off x="7217299" y="3571876"/>
            <a:ext cx="1258405" cy="595795"/>
            <a:chOff x="2604279" y="2982895"/>
            <a:chExt cx="1258405" cy="595795"/>
          </a:xfrm>
        </p:grpSpPr>
        <p:sp>
          <p:nvSpPr>
            <p:cNvPr id="23" name="圓角矩形 22"/>
            <p:cNvSpPr/>
            <p:nvPr/>
          </p:nvSpPr>
          <p:spPr>
            <a:xfrm>
              <a:off x="2604279" y="2982895"/>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圓角矩形 14"/>
            <p:cNvSpPr/>
            <p:nvPr/>
          </p:nvSpPr>
          <p:spPr>
            <a:xfrm>
              <a:off x="2621729" y="3000345"/>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dirty="0" smtClean="0"/>
                <a:t>問題</a:t>
              </a:r>
              <a:r>
                <a:rPr lang="zh-TW" altLang="en-US" sz="1600" kern="1200" dirty="0" smtClean="0"/>
                <a:t>管理</a:t>
              </a:r>
              <a:endParaRPr lang="zh-TW" altLang="en-US" sz="1600" kern="1200" dirty="0"/>
            </a:p>
          </p:txBody>
        </p:sp>
      </p:grpSp>
      <p:sp>
        <p:nvSpPr>
          <p:cNvPr id="15" name="直線接點 15"/>
          <p:cNvSpPr/>
          <p:nvPr/>
        </p:nvSpPr>
        <p:spPr>
          <a:xfrm>
            <a:off x="7049540" y="1928802"/>
            <a:ext cx="167759" cy="3425823"/>
          </a:xfrm>
          <a:custGeom>
            <a:avLst/>
            <a:gdLst/>
            <a:ahLst/>
            <a:cxnLst/>
            <a:rect l="0" t="0" r="0" b="0"/>
            <a:pathLst>
              <a:path>
                <a:moveTo>
                  <a:pt x="0" y="0"/>
                </a:moveTo>
                <a:lnTo>
                  <a:pt x="0" y="3425823"/>
                </a:lnTo>
                <a:lnTo>
                  <a:pt x="167759"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 name="群組 15"/>
          <p:cNvGrpSpPr/>
          <p:nvPr/>
        </p:nvGrpSpPr>
        <p:grpSpPr>
          <a:xfrm>
            <a:off x="7217299" y="5056727"/>
            <a:ext cx="1258405" cy="595795"/>
            <a:chOff x="2604279" y="3727639"/>
            <a:chExt cx="1258405" cy="595795"/>
          </a:xfrm>
        </p:grpSpPr>
        <p:sp>
          <p:nvSpPr>
            <p:cNvPr id="21" name="圓角矩形 20"/>
            <p:cNvSpPr/>
            <p:nvPr/>
          </p:nvSpPr>
          <p:spPr>
            <a:xfrm>
              <a:off x="2604279" y="3727639"/>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圓角矩形 17"/>
            <p:cNvSpPr/>
            <p:nvPr/>
          </p:nvSpPr>
          <p:spPr>
            <a:xfrm>
              <a:off x="2621729" y="3745089"/>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釋出管理</a:t>
              </a:r>
              <a:endParaRPr lang="zh-TW" altLang="en-US" sz="1600" kern="1200" dirty="0"/>
            </a:p>
          </p:txBody>
        </p:sp>
      </p:grpSp>
      <p:sp>
        <p:nvSpPr>
          <p:cNvPr id="17" name="直線接點 18"/>
          <p:cNvSpPr/>
          <p:nvPr/>
        </p:nvSpPr>
        <p:spPr>
          <a:xfrm>
            <a:off x="7049540" y="1928802"/>
            <a:ext cx="167759" cy="4170567"/>
          </a:xfrm>
          <a:custGeom>
            <a:avLst/>
            <a:gdLst/>
            <a:ahLst/>
            <a:cxnLst/>
            <a:rect l="0" t="0" r="0" b="0"/>
            <a:pathLst>
              <a:path>
                <a:moveTo>
                  <a:pt x="0" y="0"/>
                </a:moveTo>
                <a:lnTo>
                  <a:pt x="0" y="4170567"/>
                </a:lnTo>
                <a:lnTo>
                  <a:pt x="167759" y="4170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0" name="群組 17"/>
          <p:cNvGrpSpPr/>
          <p:nvPr/>
        </p:nvGrpSpPr>
        <p:grpSpPr>
          <a:xfrm>
            <a:off x="7217299" y="5801471"/>
            <a:ext cx="1258405" cy="595795"/>
            <a:chOff x="2604279" y="4472383"/>
            <a:chExt cx="1258405" cy="595795"/>
          </a:xfrm>
        </p:grpSpPr>
        <p:sp>
          <p:nvSpPr>
            <p:cNvPr id="19" name="圓角矩形 18"/>
            <p:cNvSpPr/>
            <p:nvPr/>
          </p:nvSpPr>
          <p:spPr>
            <a:xfrm>
              <a:off x="2604279" y="4472383"/>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圓角矩形 20"/>
            <p:cNvSpPr/>
            <p:nvPr/>
          </p:nvSpPr>
          <p:spPr>
            <a:xfrm>
              <a:off x="2621729" y="4489833"/>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組態管理</a:t>
              </a:r>
              <a:endParaRPr lang="zh-TW" altLang="en-US" sz="1600" kern="1200" dirty="0"/>
            </a:p>
          </p:txBody>
        </p:sp>
      </p:grpSp>
      <p:grpSp>
        <p:nvGrpSpPr>
          <p:cNvPr id="12" name="群組 30"/>
          <p:cNvGrpSpPr/>
          <p:nvPr/>
        </p:nvGrpSpPr>
        <p:grpSpPr>
          <a:xfrm>
            <a:off x="6858016" y="1333007"/>
            <a:ext cx="1677592" cy="595795"/>
            <a:chOff x="2268760" y="3918"/>
            <a:chExt cx="1677592" cy="595795"/>
          </a:xfrm>
        </p:grpSpPr>
        <p:sp>
          <p:nvSpPr>
            <p:cNvPr id="32" name="圓角矩形 31"/>
            <p:cNvSpPr/>
            <p:nvPr/>
          </p:nvSpPr>
          <p:spPr>
            <a:xfrm>
              <a:off x="2268760" y="3918"/>
              <a:ext cx="1677592"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圓角矩形 4"/>
            <p:cNvSpPr/>
            <p:nvPr/>
          </p:nvSpPr>
          <p:spPr>
            <a:xfrm>
              <a:off x="2286210" y="21368"/>
              <a:ext cx="1642692"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服務支援</a:t>
              </a:r>
              <a:endParaRPr lang="zh-TW" altLang="en-US" sz="1600" b="1" kern="1200" dirty="0"/>
            </a:p>
          </p:txBody>
        </p:sp>
      </p:grpSp>
      <p:sp>
        <p:nvSpPr>
          <p:cNvPr id="31" name="圓角矩形 30"/>
          <p:cNvSpPr/>
          <p:nvPr/>
        </p:nvSpPr>
        <p:spPr>
          <a:xfrm>
            <a:off x="7215206" y="4286256"/>
            <a:ext cx="1283791"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變更管理</a:t>
            </a:r>
            <a:endParaRPr lang="zh-TW" altLang="en-US" sz="1600" dirty="0"/>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6374512" cy="5098438"/>
          </a:xfrm>
        </p:spPr>
        <p:txBody>
          <a:bodyPr>
            <a:noAutofit/>
          </a:bodyPr>
          <a:lstStyle/>
          <a:p>
            <a:pPr>
              <a:spcBef>
                <a:spcPts val="1200"/>
              </a:spcBef>
            </a:pPr>
            <a:r>
              <a:rPr lang="zh-TW" altLang="en-US" sz="2000" dirty="0" smtClean="0"/>
              <a:t>釋出管理 </a:t>
            </a:r>
            <a:r>
              <a:rPr lang="en-US" altLang="zh-TW" sz="2000" dirty="0" smtClean="0"/>
              <a:t>(release management) </a:t>
            </a:r>
            <a:r>
              <a:rPr lang="zh-TW" altLang="en-US" sz="2000" dirty="0" smtClean="0"/>
              <a:t>是在已決定變更之後負責成功地推出新版本。同時，被更新的項目需要透過組態管理留下記錄。</a:t>
            </a:r>
            <a:endParaRPr lang="en-US" altLang="zh-TW" sz="2000" dirty="0" smtClean="0"/>
          </a:p>
          <a:p>
            <a:pPr>
              <a:spcBef>
                <a:spcPts val="1200"/>
              </a:spcBef>
            </a:pPr>
            <a:r>
              <a:rPr lang="zh-TW" altLang="en-US" sz="2000" dirty="0" smtClean="0"/>
              <a:t>釋出管理是一個主要流程。它是經常性的活動，而不是只有在軟、硬體的大型推出時才去重視。</a:t>
            </a:r>
            <a:endParaRPr lang="en-US" altLang="zh-TW" sz="2000" dirty="0" smtClean="0"/>
          </a:p>
          <a:p>
            <a:pPr marL="274320" lvl="1" indent="-274320">
              <a:spcBef>
                <a:spcPts val="1200"/>
              </a:spcBef>
              <a:buClr>
                <a:schemeClr val="tx2"/>
              </a:buClr>
              <a:buSzPct val="73000"/>
              <a:buFont typeface="Wingdings 2"/>
              <a:buChar char=""/>
            </a:pPr>
            <a:r>
              <a:rPr lang="zh-TW" altLang="en-US" dirty="0" smtClean="0">
                <a:solidFill>
                  <a:schemeClr val="tx1"/>
                </a:solidFill>
              </a:rPr>
              <a:t>許多同仁使用公司新採購的筆記型電腦卻不能連結無線網路，</a:t>
            </a:r>
            <a:r>
              <a:rPr lang="zh-TW" altLang="en-US" b="1" dirty="0" smtClean="0">
                <a:solidFill>
                  <a:schemeClr val="tx1"/>
                </a:solidFill>
              </a:rPr>
              <a:t>服務台</a:t>
            </a:r>
            <a:r>
              <a:rPr lang="zh-TW" altLang="en-US" dirty="0" smtClean="0">
                <a:solidFill>
                  <a:schemeClr val="tx1"/>
                </a:solidFill>
              </a:rPr>
              <a:t>將重複發生的</a:t>
            </a:r>
            <a:r>
              <a:rPr lang="zh-TW" altLang="en-US" b="1" dirty="0" smtClean="0">
                <a:solidFill>
                  <a:schemeClr val="tx1"/>
                </a:solidFill>
              </a:rPr>
              <a:t>事件</a:t>
            </a:r>
            <a:r>
              <a:rPr lang="zh-TW" altLang="en-US" dirty="0" smtClean="0">
                <a:solidFill>
                  <a:schemeClr val="tx1"/>
                </a:solidFill>
              </a:rPr>
              <a:t>回報給</a:t>
            </a:r>
            <a:r>
              <a:rPr lang="zh-TW" altLang="en-US" b="1" dirty="0" smtClean="0">
                <a:solidFill>
                  <a:schemeClr val="tx1"/>
                </a:solidFill>
              </a:rPr>
              <a:t>問題管理</a:t>
            </a:r>
            <a:r>
              <a:rPr lang="zh-TW" altLang="en-US" dirty="0" smtClean="0">
                <a:solidFill>
                  <a:schemeClr val="tx1"/>
                </a:solidFill>
              </a:rPr>
              <a:t>經理。經研判根本成因是新電腦的無線網路卡與公司使用多年的基地台有不相容的現象，因此建議更新基地台。</a:t>
            </a:r>
            <a:r>
              <a:rPr lang="zh-TW" altLang="en-US" b="1" dirty="0" smtClean="0">
                <a:solidFill>
                  <a:schemeClr val="tx1"/>
                </a:solidFill>
              </a:rPr>
              <a:t>變更管理</a:t>
            </a:r>
            <a:r>
              <a:rPr lang="zh-TW" altLang="en-US" dirty="0" smtClean="0">
                <a:solidFill>
                  <a:schemeClr val="tx1"/>
                </a:solidFill>
              </a:rPr>
              <a:t>經理評估後同意變更，由</a:t>
            </a:r>
            <a:r>
              <a:rPr lang="zh-TW" altLang="en-US" b="1" dirty="0" smtClean="0">
                <a:solidFill>
                  <a:schemeClr val="tx1"/>
                </a:solidFill>
              </a:rPr>
              <a:t>釋出管理</a:t>
            </a:r>
            <a:r>
              <a:rPr lang="zh-TW" altLang="en-US" dirty="0" smtClean="0">
                <a:solidFill>
                  <a:schemeClr val="tx1"/>
                </a:solidFill>
              </a:rPr>
              <a:t>經理規畫與管理新基地台的推出，並通知</a:t>
            </a:r>
            <a:r>
              <a:rPr lang="zh-TW" altLang="en-US" b="1" dirty="0" smtClean="0">
                <a:solidFill>
                  <a:schemeClr val="tx1"/>
                </a:solidFill>
              </a:rPr>
              <a:t>組態管理</a:t>
            </a:r>
            <a:r>
              <a:rPr lang="zh-TW" altLang="en-US" dirty="0" smtClean="0">
                <a:solidFill>
                  <a:schemeClr val="tx1"/>
                </a:solidFill>
              </a:rPr>
              <a:t>經理更新組態管理資料庫內無線基地台的資料。</a:t>
            </a:r>
            <a:endParaRPr lang="en-US" altLang="zh-TW" dirty="0" smtClean="0">
              <a:solidFill>
                <a:schemeClr val="tx1"/>
              </a:solidFill>
            </a:endParaRPr>
          </a:p>
          <a:p>
            <a:pPr>
              <a:spcBef>
                <a:spcPts val="1200"/>
              </a:spcBef>
            </a:pPr>
            <a:endParaRPr lang="en-US" altLang="zh-TW" sz="2000" dirty="0" smtClean="0"/>
          </a:p>
          <a:p>
            <a:pPr lvl="1">
              <a:spcBef>
                <a:spcPts val="1200"/>
              </a:spcBef>
            </a:pPr>
            <a:endParaRPr lang="zh-TW" altLang="en-US" dirty="0">
              <a:solidFill>
                <a:schemeClr val="tx1"/>
              </a:solidFill>
            </a:endParaRPr>
          </a:p>
        </p:txBody>
      </p:sp>
      <p:sp>
        <p:nvSpPr>
          <p:cNvPr id="5" name="標題 4"/>
          <p:cNvSpPr>
            <a:spLocks noGrp="1"/>
          </p:cNvSpPr>
          <p:nvPr>
            <p:ph type="title"/>
          </p:nvPr>
        </p:nvSpPr>
        <p:spPr/>
        <p:txBody>
          <a:bodyPr/>
          <a:lstStyle/>
          <a:p>
            <a:r>
              <a:rPr lang="zh-TW" altLang="en-US" dirty="0" smtClean="0"/>
              <a:t>釋出管理</a:t>
            </a:r>
            <a:endParaRPr lang="zh-TW" altLang="en-US" dirty="0"/>
          </a:p>
        </p:txBody>
      </p:sp>
      <p:sp>
        <p:nvSpPr>
          <p:cNvPr id="7" name="直線接點 3"/>
          <p:cNvSpPr/>
          <p:nvPr/>
        </p:nvSpPr>
        <p:spPr>
          <a:xfrm>
            <a:off x="7049540" y="1928802"/>
            <a:ext cx="167759" cy="446846"/>
          </a:xfrm>
          <a:custGeom>
            <a:avLst/>
            <a:gdLst/>
            <a:ahLst/>
            <a:cxnLst/>
            <a:rect l="0" t="0" r="0" b="0"/>
            <a:pathLst>
              <a:path>
                <a:moveTo>
                  <a:pt x="0" y="0"/>
                </a:moveTo>
                <a:lnTo>
                  <a:pt x="0" y="446846"/>
                </a:lnTo>
                <a:lnTo>
                  <a:pt x="167759"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 name="群組 7"/>
          <p:cNvGrpSpPr/>
          <p:nvPr/>
        </p:nvGrpSpPr>
        <p:grpSpPr>
          <a:xfrm>
            <a:off x="7217299" y="2077750"/>
            <a:ext cx="1283791" cy="595795"/>
            <a:chOff x="2604279" y="748662"/>
            <a:chExt cx="1283791" cy="595795"/>
          </a:xfrm>
        </p:grpSpPr>
        <p:sp>
          <p:nvSpPr>
            <p:cNvPr id="29" name="圓角矩形 28"/>
            <p:cNvSpPr/>
            <p:nvPr/>
          </p:nvSpPr>
          <p:spPr>
            <a:xfrm>
              <a:off x="2604279" y="748662"/>
              <a:ext cx="1283791" cy="595795"/>
            </a:xfrm>
            <a:prstGeom prst="roundRect">
              <a:avLst>
                <a:gd name="adj" fmla="val 10000"/>
              </a:avLst>
            </a:prstGeom>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30" name="圓角矩形 5"/>
            <p:cNvSpPr/>
            <p:nvPr/>
          </p:nvSpPr>
          <p:spPr>
            <a:xfrm>
              <a:off x="2621729" y="766112"/>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服務台</a:t>
              </a:r>
              <a:endParaRPr lang="zh-TW" altLang="en-US" sz="1600" kern="1200" dirty="0"/>
            </a:p>
          </p:txBody>
        </p:sp>
      </p:grpSp>
      <p:sp>
        <p:nvSpPr>
          <p:cNvPr id="9" name="直線接點 6"/>
          <p:cNvSpPr/>
          <p:nvPr/>
        </p:nvSpPr>
        <p:spPr>
          <a:xfrm>
            <a:off x="7049540" y="1928802"/>
            <a:ext cx="167759" cy="1191590"/>
          </a:xfrm>
          <a:custGeom>
            <a:avLst/>
            <a:gdLst/>
            <a:ahLst/>
            <a:cxnLst/>
            <a:rect l="0" t="0" r="0" b="0"/>
            <a:pathLst>
              <a:path>
                <a:moveTo>
                  <a:pt x="0" y="0"/>
                </a:moveTo>
                <a:lnTo>
                  <a:pt x="0" y="1191590"/>
                </a:lnTo>
                <a:lnTo>
                  <a:pt x="167759"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 name="群組 9"/>
          <p:cNvGrpSpPr/>
          <p:nvPr/>
        </p:nvGrpSpPr>
        <p:grpSpPr>
          <a:xfrm>
            <a:off x="7217299" y="2822495"/>
            <a:ext cx="1283791" cy="595795"/>
            <a:chOff x="2604279" y="1493407"/>
            <a:chExt cx="1283791" cy="595795"/>
          </a:xfrm>
        </p:grpSpPr>
        <p:sp>
          <p:nvSpPr>
            <p:cNvPr id="27" name="圓角矩形 26"/>
            <p:cNvSpPr/>
            <p:nvPr/>
          </p:nvSpPr>
          <p:spPr>
            <a:xfrm>
              <a:off x="2604279" y="1493407"/>
              <a:ext cx="1283791"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圓角矩形 8"/>
            <p:cNvSpPr/>
            <p:nvPr/>
          </p:nvSpPr>
          <p:spPr>
            <a:xfrm>
              <a:off x="2621729" y="1510857"/>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事件管理</a:t>
              </a:r>
              <a:endParaRPr lang="zh-TW" altLang="en-US" sz="1600" kern="1200" dirty="0"/>
            </a:p>
          </p:txBody>
        </p:sp>
      </p:grpSp>
      <p:sp>
        <p:nvSpPr>
          <p:cNvPr id="11" name="直線接點 9"/>
          <p:cNvSpPr/>
          <p:nvPr/>
        </p:nvSpPr>
        <p:spPr>
          <a:xfrm>
            <a:off x="7049540" y="1928802"/>
            <a:ext cx="167759" cy="1936334"/>
          </a:xfrm>
          <a:custGeom>
            <a:avLst/>
            <a:gdLst/>
            <a:ahLst/>
            <a:cxnLst/>
            <a:rect l="0" t="0" r="0" b="0"/>
            <a:pathLst>
              <a:path>
                <a:moveTo>
                  <a:pt x="0" y="0"/>
                </a:moveTo>
                <a:lnTo>
                  <a:pt x="0" y="1936334"/>
                </a:lnTo>
                <a:lnTo>
                  <a:pt x="167759"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直線接點 12"/>
          <p:cNvSpPr/>
          <p:nvPr/>
        </p:nvSpPr>
        <p:spPr>
          <a:xfrm>
            <a:off x="7049540" y="1928802"/>
            <a:ext cx="167759" cy="2681079"/>
          </a:xfrm>
          <a:custGeom>
            <a:avLst/>
            <a:gdLst/>
            <a:ahLst/>
            <a:cxnLst/>
            <a:rect l="0" t="0" r="0" b="0"/>
            <a:pathLst>
              <a:path>
                <a:moveTo>
                  <a:pt x="0" y="0"/>
                </a:moveTo>
                <a:lnTo>
                  <a:pt x="0" y="2681079"/>
                </a:lnTo>
                <a:lnTo>
                  <a:pt x="167759"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 name="群組 13"/>
          <p:cNvGrpSpPr/>
          <p:nvPr/>
        </p:nvGrpSpPr>
        <p:grpSpPr>
          <a:xfrm>
            <a:off x="7217299" y="3571876"/>
            <a:ext cx="1258405" cy="595795"/>
            <a:chOff x="2604279" y="2982895"/>
            <a:chExt cx="1258405" cy="595795"/>
          </a:xfrm>
        </p:grpSpPr>
        <p:sp>
          <p:nvSpPr>
            <p:cNvPr id="23" name="圓角矩形 22"/>
            <p:cNvSpPr/>
            <p:nvPr/>
          </p:nvSpPr>
          <p:spPr>
            <a:xfrm>
              <a:off x="2604279" y="2982895"/>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圓角矩形 14"/>
            <p:cNvSpPr/>
            <p:nvPr/>
          </p:nvSpPr>
          <p:spPr>
            <a:xfrm>
              <a:off x="2621729" y="3000345"/>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dirty="0" smtClean="0"/>
                <a:t>問題</a:t>
              </a:r>
              <a:r>
                <a:rPr lang="zh-TW" altLang="en-US" sz="1600" kern="1200" dirty="0" smtClean="0"/>
                <a:t>管理</a:t>
              </a:r>
              <a:endParaRPr lang="zh-TW" altLang="en-US" sz="1600" kern="1200" dirty="0"/>
            </a:p>
          </p:txBody>
        </p:sp>
      </p:grpSp>
      <p:sp>
        <p:nvSpPr>
          <p:cNvPr id="15" name="直線接點 15"/>
          <p:cNvSpPr/>
          <p:nvPr/>
        </p:nvSpPr>
        <p:spPr>
          <a:xfrm>
            <a:off x="7049540" y="1928802"/>
            <a:ext cx="167759" cy="3425823"/>
          </a:xfrm>
          <a:custGeom>
            <a:avLst/>
            <a:gdLst/>
            <a:ahLst/>
            <a:cxnLst/>
            <a:rect l="0" t="0" r="0" b="0"/>
            <a:pathLst>
              <a:path>
                <a:moveTo>
                  <a:pt x="0" y="0"/>
                </a:moveTo>
                <a:lnTo>
                  <a:pt x="0" y="3425823"/>
                </a:lnTo>
                <a:lnTo>
                  <a:pt x="167759"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 name="群組 15"/>
          <p:cNvGrpSpPr/>
          <p:nvPr/>
        </p:nvGrpSpPr>
        <p:grpSpPr>
          <a:xfrm>
            <a:off x="7217299" y="4333403"/>
            <a:ext cx="1258405" cy="595795"/>
            <a:chOff x="2604279" y="3727639"/>
            <a:chExt cx="1258405" cy="595795"/>
          </a:xfrm>
        </p:grpSpPr>
        <p:sp>
          <p:nvSpPr>
            <p:cNvPr id="21" name="圓角矩形 20"/>
            <p:cNvSpPr/>
            <p:nvPr/>
          </p:nvSpPr>
          <p:spPr>
            <a:xfrm>
              <a:off x="2604279" y="3727639"/>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圓角矩形 17"/>
            <p:cNvSpPr/>
            <p:nvPr/>
          </p:nvSpPr>
          <p:spPr>
            <a:xfrm>
              <a:off x="2621729" y="3745089"/>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dirty="0" smtClean="0"/>
                <a:t>變更</a:t>
              </a:r>
              <a:r>
                <a:rPr lang="zh-TW" altLang="en-US" sz="1600" kern="1200" dirty="0" smtClean="0"/>
                <a:t>管理</a:t>
              </a:r>
              <a:endParaRPr lang="zh-TW" altLang="en-US" sz="1600" kern="1200" dirty="0"/>
            </a:p>
          </p:txBody>
        </p:sp>
      </p:grpSp>
      <p:sp>
        <p:nvSpPr>
          <p:cNvPr id="17" name="直線接點 18"/>
          <p:cNvSpPr/>
          <p:nvPr/>
        </p:nvSpPr>
        <p:spPr>
          <a:xfrm>
            <a:off x="7049540" y="1928802"/>
            <a:ext cx="167759" cy="4170567"/>
          </a:xfrm>
          <a:custGeom>
            <a:avLst/>
            <a:gdLst/>
            <a:ahLst/>
            <a:cxnLst/>
            <a:rect l="0" t="0" r="0" b="0"/>
            <a:pathLst>
              <a:path>
                <a:moveTo>
                  <a:pt x="0" y="0"/>
                </a:moveTo>
                <a:lnTo>
                  <a:pt x="0" y="4170567"/>
                </a:lnTo>
                <a:lnTo>
                  <a:pt x="167759" y="4170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0" name="群組 17"/>
          <p:cNvGrpSpPr/>
          <p:nvPr/>
        </p:nvGrpSpPr>
        <p:grpSpPr>
          <a:xfrm>
            <a:off x="7217299" y="5801471"/>
            <a:ext cx="1258405" cy="595795"/>
            <a:chOff x="2604279" y="4472383"/>
            <a:chExt cx="1258405" cy="595795"/>
          </a:xfrm>
        </p:grpSpPr>
        <p:sp>
          <p:nvSpPr>
            <p:cNvPr id="19" name="圓角矩形 18"/>
            <p:cNvSpPr/>
            <p:nvPr/>
          </p:nvSpPr>
          <p:spPr>
            <a:xfrm>
              <a:off x="2604279" y="4472383"/>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圓角矩形 20"/>
            <p:cNvSpPr/>
            <p:nvPr/>
          </p:nvSpPr>
          <p:spPr>
            <a:xfrm>
              <a:off x="2621729" y="4489833"/>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組態管理</a:t>
              </a:r>
              <a:endParaRPr lang="zh-TW" altLang="en-US" sz="1600" kern="1200" dirty="0"/>
            </a:p>
          </p:txBody>
        </p:sp>
      </p:grpSp>
      <p:grpSp>
        <p:nvGrpSpPr>
          <p:cNvPr id="12" name="群組 30"/>
          <p:cNvGrpSpPr/>
          <p:nvPr/>
        </p:nvGrpSpPr>
        <p:grpSpPr>
          <a:xfrm>
            <a:off x="6858016" y="1333007"/>
            <a:ext cx="1677592" cy="595795"/>
            <a:chOff x="2268760" y="3918"/>
            <a:chExt cx="1677592" cy="595795"/>
          </a:xfrm>
        </p:grpSpPr>
        <p:sp>
          <p:nvSpPr>
            <p:cNvPr id="32" name="圓角矩形 31"/>
            <p:cNvSpPr/>
            <p:nvPr/>
          </p:nvSpPr>
          <p:spPr>
            <a:xfrm>
              <a:off x="2268760" y="3918"/>
              <a:ext cx="1677592"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圓角矩形 4"/>
            <p:cNvSpPr/>
            <p:nvPr/>
          </p:nvSpPr>
          <p:spPr>
            <a:xfrm>
              <a:off x="2286210" y="21368"/>
              <a:ext cx="1642692"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服務支援</a:t>
              </a:r>
              <a:endParaRPr lang="zh-TW" altLang="en-US" sz="1600" b="1" kern="1200" dirty="0"/>
            </a:p>
          </p:txBody>
        </p:sp>
      </p:grpSp>
      <p:sp>
        <p:nvSpPr>
          <p:cNvPr id="31" name="圓角矩形 30"/>
          <p:cNvSpPr/>
          <p:nvPr/>
        </p:nvSpPr>
        <p:spPr>
          <a:xfrm>
            <a:off x="7215206" y="5047783"/>
            <a:ext cx="1283791"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釋出管理</a:t>
            </a:r>
            <a:endParaRPr lang="zh-TW" altLang="en-US" sz="1600" dirty="0"/>
          </a:p>
        </p:txBody>
      </p:sp>
    </p:spTree>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6215106" cy="5214974"/>
          </a:xfrm>
        </p:spPr>
        <p:txBody>
          <a:bodyPr>
            <a:normAutofit/>
          </a:bodyPr>
          <a:lstStyle/>
          <a:p>
            <a:pPr>
              <a:spcBef>
                <a:spcPts val="1200"/>
              </a:spcBef>
            </a:pPr>
            <a:r>
              <a:rPr lang="zh-TW" altLang="en-US" sz="2000" dirty="0" smtClean="0"/>
              <a:t>組態管理 </a:t>
            </a:r>
            <a:r>
              <a:rPr lang="en-US" altLang="zh-TW" sz="2000" dirty="0" smtClean="0"/>
              <a:t>(configuration management) </a:t>
            </a:r>
            <a:r>
              <a:rPr lang="zh-TW" altLang="en-US" sz="2000" dirty="0" smtClean="0"/>
              <a:t>經由識別、控制、維護與驗證組態項目 </a:t>
            </a:r>
            <a:r>
              <a:rPr lang="en-US" altLang="zh-TW" sz="2000" dirty="0" smtClean="0"/>
              <a:t>(configuration items) </a:t>
            </a:r>
            <a:r>
              <a:rPr lang="zh-TW" altLang="en-US" sz="2000" dirty="0" smtClean="0"/>
              <a:t>的版本，來為基礎建設或服務提供邏輯模型。</a:t>
            </a:r>
            <a:endParaRPr lang="en-US" altLang="zh-TW" sz="2000" dirty="0" smtClean="0"/>
          </a:p>
          <a:p>
            <a:pPr lvl="1">
              <a:spcBef>
                <a:spcPts val="1200"/>
              </a:spcBef>
            </a:pPr>
            <a:r>
              <a:rPr lang="zh-TW" altLang="en-US" sz="1800" dirty="0" smtClean="0"/>
              <a:t>簡單的說，組態管理經理對資訊基礎建設擁有一個清楚的描述。這個描述稱為</a:t>
            </a:r>
            <a:r>
              <a:rPr lang="zh-TW" altLang="en-US" sz="1800" dirty="0" smtClean="0">
                <a:ea typeface="微軟正黑體"/>
              </a:rPr>
              <a:t>「</a:t>
            </a:r>
            <a:r>
              <a:rPr lang="zh-TW" altLang="en-US" sz="1800" dirty="0" smtClean="0"/>
              <a:t>組態管理資料庫 </a:t>
            </a:r>
            <a:r>
              <a:rPr lang="en-US" altLang="zh-TW" sz="1800" dirty="0" smtClean="0"/>
              <a:t>(CMDB)</a:t>
            </a:r>
            <a:r>
              <a:rPr lang="zh-TW" altLang="en-US" sz="1800" dirty="0" smtClean="0">
                <a:ea typeface="微軟正黑體"/>
              </a:rPr>
              <a:t>」。</a:t>
            </a:r>
            <a:endParaRPr lang="en-US" altLang="zh-TW" sz="1800" dirty="0" smtClean="0">
              <a:ea typeface="微軟正黑體"/>
            </a:endParaRPr>
          </a:p>
          <a:p>
            <a:pPr lvl="1">
              <a:spcBef>
                <a:spcPts val="1200"/>
              </a:spcBef>
            </a:pPr>
            <a:r>
              <a:rPr lang="en-US" altLang="zh-TW" sz="1800" dirty="0" smtClean="0">
                <a:ea typeface="微軟正黑體"/>
              </a:rPr>
              <a:t>CMDB</a:t>
            </a:r>
            <a:r>
              <a:rPr lang="zh-TW" altLang="en-US" sz="1800" dirty="0" smtClean="0">
                <a:ea typeface="微軟正黑體"/>
              </a:rPr>
              <a:t> 通常是經過設計的電腦資料庫，裡面儲存各種元件的版本、設定、參數及現狀，包括電腦、伺服器、網路連結等等，可能非常複雜。</a:t>
            </a:r>
            <a:endParaRPr lang="en-US" altLang="zh-TW" sz="1800" dirty="0" smtClean="0">
              <a:ea typeface="微軟正黑體"/>
            </a:endParaRPr>
          </a:p>
          <a:p>
            <a:pPr lvl="1">
              <a:spcBef>
                <a:spcPts val="1200"/>
              </a:spcBef>
            </a:pPr>
            <a:r>
              <a:rPr lang="en-US" altLang="zh-TW" sz="1800" dirty="0" smtClean="0">
                <a:ea typeface="微軟正黑體"/>
              </a:rPr>
              <a:t>CMDB</a:t>
            </a:r>
            <a:r>
              <a:rPr lang="zh-TW" altLang="en-US" sz="1800" dirty="0" smtClean="0">
                <a:ea typeface="微軟正黑體"/>
              </a:rPr>
              <a:t> 裡的每個項目稱為一個「組態項目 </a:t>
            </a:r>
            <a:r>
              <a:rPr lang="en-US" altLang="zh-TW" sz="1800" dirty="0" smtClean="0">
                <a:ea typeface="微軟正黑體"/>
              </a:rPr>
              <a:t>(CI)</a:t>
            </a:r>
            <a:r>
              <a:rPr lang="zh-TW" altLang="en-US" sz="1800" dirty="0" smtClean="0">
                <a:ea typeface="微軟正黑體"/>
              </a:rPr>
              <a:t>」，當一個元件被變更時，它相對的 </a:t>
            </a:r>
            <a:r>
              <a:rPr lang="en-US" altLang="zh-TW" sz="1800" dirty="0" smtClean="0">
                <a:ea typeface="微軟正黑體"/>
              </a:rPr>
              <a:t>CI</a:t>
            </a:r>
            <a:r>
              <a:rPr lang="zh-TW" altLang="en-US" sz="1800" dirty="0" smtClean="0">
                <a:ea typeface="微軟正黑體"/>
              </a:rPr>
              <a:t> 就要經過組態管理做資料更新。因此，</a:t>
            </a:r>
            <a:r>
              <a:rPr lang="en-US" altLang="zh-TW" sz="1800" dirty="0" smtClean="0">
                <a:ea typeface="微軟正黑體"/>
              </a:rPr>
              <a:t>CMDB</a:t>
            </a:r>
            <a:r>
              <a:rPr lang="zh-TW" altLang="en-US" sz="1800" dirty="0" smtClean="0">
                <a:ea typeface="微軟正黑體"/>
              </a:rPr>
              <a:t> 隨時存有最新、最正確的</a:t>
            </a:r>
            <a:r>
              <a:rPr lang="zh-TW" altLang="en-US" sz="1800" dirty="0" smtClean="0"/>
              <a:t>基礎建設資訊。</a:t>
            </a:r>
            <a:endParaRPr lang="en-US" altLang="zh-TW" sz="1800" dirty="0" smtClean="0"/>
          </a:p>
        </p:txBody>
      </p:sp>
      <p:sp>
        <p:nvSpPr>
          <p:cNvPr id="5" name="標題 4"/>
          <p:cNvSpPr>
            <a:spLocks noGrp="1"/>
          </p:cNvSpPr>
          <p:nvPr>
            <p:ph type="title"/>
          </p:nvPr>
        </p:nvSpPr>
        <p:spPr/>
        <p:txBody>
          <a:bodyPr/>
          <a:lstStyle/>
          <a:p>
            <a:r>
              <a:rPr lang="zh-TW" altLang="en-US" dirty="0" smtClean="0"/>
              <a:t>組態管理</a:t>
            </a:r>
            <a:endParaRPr lang="zh-TW" altLang="en-US" dirty="0"/>
          </a:p>
        </p:txBody>
      </p:sp>
      <p:sp>
        <p:nvSpPr>
          <p:cNvPr id="7" name="直線接點 3"/>
          <p:cNvSpPr/>
          <p:nvPr/>
        </p:nvSpPr>
        <p:spPr>
          <a:xfrm>
            <a:off x="7049540" y="1928802"/>
            <a:ext cx="167759" cy="446846"/>
          </a:xfrm>
          <a:custGeom>
            <a:avLst/>
            <a:gdLst/>
            <a:ahLst/>
            <a:cxnLst/>
            <a:rect l="0" t="0" r="0" b="0"/>
            <a:pathLst>
              <a:path>
                <a:moveTo>
                  <a:pt x="0" y="0"/>
                </a:moveTo>
                <a:lnTo>
                  <a:pt x="0" y="446846"/>
                </a:lnTo>
                <a:lnTo>
                  <a:pt x="167759"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 name="群組 7"/>
          <p:cNvGrpSpPr/>
          <p:nvPr/>
        </p:nvGrpSpPr>
        <p:grpSpPr>
          <a:xfrm>
            <a:off x="7217299" y="2077750"/>
            <a:ext cx="1283791" cy="595795"/>
            <a:chOff x="2604279" y="748662"/>
            <a:chExt cx="1283791" cy="595795"/>
          </a:xfrm>
        </p:grpSpPr>
        <p:sp>
          <p:nvSpPr>
            <p:cNvPr id="29" name="圓角矩形 28"/>
            <p:cNvSpPr/>
            <p:nvPr/>
          </p:nvSpPr>
          <p:spPr>
            <a:xfrm>
              <a:off x="2604279" y="748662"/>
              <a:ext cx="1283791" cy="595795"/>
            </a:xfrm>
            <a:prstGeom prst="roundRect">
              <a:avLst>
                <a:gd name="adj" fmla="val 10000"/>
              </a:avLst>
            </a:prstGeom>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sp>
        <p:sp>
          <p:nvSpPr>
            <p:cNvPr id="30" name="圓角矩形 5"/>
            <p:cNvSpPr/>
            <p:nvPr/>
          </p:nvSpPr>
          <p:spPr>
            <a:xfrm>
              <a:off x="2621729" y="766112"/>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服務台</a:t>
              </a:r>
              <a:endParaRPr lang="zh-TW" altLang="en-US" sz="1600" kern="1200" dirty="0"/>
            </a:p>
          </p:txBody>
        </p:sp>
      </p:grpSp>
      <p:sp>
        <p:nvSpPr>
          <p:cNvPr id="9" name="直線接點 6"/>
          <p:cNvSpPr/>
          <p:nvPr/>
        </p:nvSpPr>
        <p:spPr>
          <a:xfrm>
            <a:off x="7049540" y="1928802"/>
            <a:ext cx="167759" cy="1191590"/>
          </a:xfrm>
          <a:custGeom>
            <a:avLst/>
            <a:gdLst/>
            <a:ahLst/>
            <a:cxnLst/>
            <a:rect l="0" t="0" r="0" b="0"/>
            <a:pathLst>
              <a:path>
                <a:moveTo>
                  <a:pt x="0" y="0"/>
                </a:moveTo>
                <a:lnTo>
                  <a:pt x="0" y="1191590"/>
                </a:lnTo>
                <a:lnTo>
                  <a:pt x="167759"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 name="群組 9"/>
          <p:cNvGrpSpPr/>
          <p:nvPr/>
        </p:nvGrpSpPr>
        <p:grpSpPr>
          <a:xfrm>
            <a:off x="7217299" y="2822495"/>
            <a:ext cx="1283791" cy="595795"/>
            <a:chOff x="2604279" y="1493407"/>
            <a:chExt cx="1283791" cy="595795"/>
          </a:xfrm>
        </p:grpSpPr>
        <p:sp>
          <p:nvSpPr>
            <p:cNvPr id="27" name="圓角矩形 26"/>
            <p:cNvSpPr/>
            <p:nvPr/>
          </p:nvSpPr>
          <p:spPr>
            <a:xfrm>
              <a:off x="2604279" y="1493407"/>
              <a:ext cx="1283791"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圓角矩形 8"/>
            <p:cNvSpPr/>
            <p:nvPr/>
          </p:nvSpPr>
          <p:spPr>
            <a:xfrm>
              <a:off x="2621729" y="1510857"/>
              <a:ext cx="1248891"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t>事件管理</a:t>
              </a:r>
              <a:endParaRPr lang="zh-TW" altLang="en-US" sz="1600" kern="1200" dirty="0"/>
            </a:p>
          </p:txBody>
        </p:sp>
      </p:grpSp>
      <p:sp>
        <p:nvSpPr>
          <p:cNvPr id="11" name="直線接點 9"/>
          <p:cNvSpPr/>
          <p:nvPr/>
        </p:nvSpPr>
        <p:spPr>
          <a:xfrm>
            <a:off x="7049540" y="1928802"/>
            <a:ext cx="167759" cy="1936334"/>
          </a:xfrm>
          <a:custGeom>
            <a:avLst/>
            <a:gdLst/>
            <a:ahLst/>
            <a:cxnLst/>
            <a:rect l="0" t="0" r="0" b="0"/>
            <a:pathLst>
              <a:path>
                <a:moveTo>
                  <a:pt x="0" y="0"/>
                </a:moveTo>
                <a:lnTo>
                  <a:pt x="0" y="1936334"/>
                </a:lnTo>
                <a:lnTo>
                  <a:pt x="167759"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直線接點 12"/>
          <p:cNvSpPr/>
          <p:nvPr/>
        </p:nvSpPr>
        <p:spPr>
          <a:xfrm>
            <a:off x="7049540" y="1928802"/>
            <a:ext cx="167759" cy="2681079"/>
          </a:xfrm>
          <a:custGeom>
            <a:avLst/>
            <a:gdLst/>
            <a:ahLst/>
            <a:cxnLst/>
            <a:rect l="0" t="0" r="0" b="0"/>
            <a:pathLst>
              <a:path>
                <a:moveTo>
                  <a:pt x="0" y="0"/>
                </a:moveTo>
                <a:lnTo>
                  <a:pt x="0" y="2681079"/>
                </a:lnTo>
                <a:lnTo>
                  <a:pt x="167759"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 name="群組 13"/>
          <p:cNvGrpSpPr/>
          <p:nvPr/>
        </p:nvGrpSpPr>
        <p:grpSpPr>
          <a:xfrm>
            <a:off x="7217299" y="3571876"/>
            <a:ext cx="1258405" cy="595795"/>
            <a:chOff x="2604279" y="2982895"/>
            <a:chExt cx="1258405" cy="595795"/>
          </a:xfrm>
        </p:grpSpPr>
        <p:sp>
          <p:nvSpPr>
            <p:cNvPr id="23" name="圓角矩形 22"/>
            <p:cNvSpPr/>
            <p:nvPr/>
          </p:nvSpPr>
          <p:spPr>
            <a:xfrm>
              <a:off x="2604279" y="2982895"/>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圓角矩形 14"/>
            <p:cNvSpPr/>
            <p:nvPr/>
          </p:nvSpPr>
          <p:spPr>
            <a:xfrm>
              <a:off x="2621729" y="3000345"/>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dirty="0" smtClean="0"/>
                <a:t>問題</a:t>
              </a:r>
              <a:r>
                <a:rPr lang="zh-TW" altLang="en-US" sz="1600" kern="1200" dirty="0" smtClean="0"/>
                <a:t>管理</a:t>
              </a:r>
              <a:endParaRPr lang="zh-TW" altLang="en-US" sz="1600" kern="1200" dirty="0"/>
            </a:p>
          </p:txBody>
        </p:sp>
      </p:grpSp>
      <p:sp>
        <p:nvSpPr>
          <p:cNvPr id="15" name="直線接點 15"/>
          <p:cNvSpPr/>
          <p:nvPr/>
        </p:nvSpPr>
        <p:spPr>
          <a:xfrm>
            <a:off x="7049540" y="1928802"/>
            <a:ext cx="167759" cy="3425823"/>
          </a:xfrm>
          <a:custGeom>
            <a:avLst/>
            <a:gdLst/>
            <a:ahLst/>
            <a:cxnLst/>
            <a:rect l="0" t="0" r="0" b="0"/>
            <a:pathLst>
              <a:path>
                <a:moveTo>
                  <a:pt x="0" y="0"/>
                </a:moveTo>
                <a:lnTo>
                  <a:pt x="0" y="3425823"/>
                </a:lnTo>
                <a:lnTo>
                  <a:pt x="167759"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 name="群組 15"/>
          <p:cNvGrpSpPr/>
          <p:nvPr/>
        </p:nvGrpSpPr>
        <p:grpSpPr>
          <a:xfrm>
            <a:off x="7217299" y="4333403"/>
            <a:ext cx="1258405" cy="595795"/>
            <a:chOff x="2604279" y="3727639"/>
            <a:chExt cx="1258405" cy="595795"/>
          </a:xfrm>
        </p:grpSpPr>
        <p:sp>
          <p:nvSpPr>
            <p:cNvPr id="21" name="圓角矩形 20"/>
            <p:cNvSpPr/>
            <p:nvPr/>
          </p:nvSpPr>
          <p:spPr>
            <a:xfrm>
              <a:off x="2604279" y="3727639"/>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圓角矩形 17"/>
            <p:cNvSpPr/>
            <p:nvPr/>
          </p:nvSpPr>
          <p:spPr>
            <a:xfrm>
              <a:off x="2621729" y="3745089"/>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dirty="0" smtClean="0"/>
                <a:t>變更</a:t>
              </a:r>
              <a:r>
                <a:rPr lang="zh-TW" altLang="en-US" sz="1600" kern="1200" dirty="0" smtClean="0"/>
                <a:t>管理</a:t>
              </a:r>
              <a:endParaRPr lang="zh-TW" altLang="en-US" sz="1600" kern="1200" dirty="0"/>
            </a:p>
          </p:txBody>
        </p:sp>
      </p:grpSp>
      <p:sp>
        <p:nvSpPr>
          <p:cNvPr id="17" name="直線接點 18"/>
          <p:cNvSpPr/>
          <p:nvPr/>
        </p:nvSpPr>
        <p:spPr>
          <a:xfrm>
            <a:off x="7049540" y="1928802"/>
            <a:ext cx="167759" cy="4170567"/>
          </a:xfrm>
          <a:custGeom>
            <a:avLst/>
            <a:gdLst/>
            <a:ahLst/>
            <a:cxnLst/>
            <a:rect l="0" t="0" r="0" b="0"/>
            <a:pathLst>
              <a:path>
                <a:moveTo>
                  <a:pt x="0" y="0"/>
                </a:moveTo>
                <a:lnTo>
                  <a:pt x="0" y="4170567"/>
                </a:lnTo>
                <a:lnTo>
                  <a:pt x="167759" y="417056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0" name="群組 17"/>
          <p:cNvGrpSpPr/>
          <p:nvPr/>
        </p:nvGrpSpPr>
        <p:grpSpPr>
          <a:xfrm>
            <a:off x="7217299" y="5072074"/>
            <a:ext cx="1258405" cy="595795"/>
            <a:chOff x="2604279" y="4472383"/>
            <a:chExt cx="1258405" cy="595795"/>
          </a:xfrm>
        </p:grpSpPr>
        <p:sp>
          <p:nvSpPr>
            <p:cNvPr id="19" name="圓角矩形 18"/>
            <p:cNvSpPr/>
            <p:nvPr/>
          </p:nvSpPr>
          <p:spPr>
            <a:xfrm>
              <a:off x="2604279" y="4472383"/>
              <a:ext cx="1258405"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圓角矩形 20"/>
            <p:cNvSpPr/>
            <p:nvPr/>
          </p:nvSpPr>
          <p:spPr>
            <a:xfrm>
              <a:off x="2621729" y="4489833"/>
              <a:ext cx="1223505"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dirty="0" smtClean="0"/>
                <a:t>釋出</a:t>
              </a:r>
              <a:r>
                <a:rPr lang="zh-TW" altLang="en-US" sz="1600" kern="1200" dirty="0" smtClean="0"/>
                <a:t>管理</a:t>
              </a:r>
              <a:endParaRPr lang="zh-TW" altLang="en-US" sz="1600" kern="1200" dirty="0"/>
            </a:p>
          </p:txBody>
        </p:sp>
      </p:grpSp>
      <p:grpSp>
        <p:nvGrpSpPr>
          <p:cNvPr id="12" name="群組 30"/>
          <p:cNvGrpSpPr/>
          <p:nvPr/>
        </p:nvGrpSpPr>
        <p:grpSpPr>
          <a:xfrm>
            <a:off x="6858016" y="1333007"/>
            <a:ext cx="1677592" cy="595795"/>
            <a:chOff x="2268760" y="3918"/>
            <a:chExt cx="1677592" cy="595795"/>
          </a:xfrm>
        </p:grpSpPr>
        <p:sp>
          <p:nvSpPr>
            <p:cNvPr id="32" name="圓角矩形 31"/>
            <p:cNvSpPr/>
            <p:nvPr/>
          </p:nvSpPr>
          <p:spPr>
            <a:xfrm>
              <a:off x="2268760" y="3918"/>
              <a:ext cx="1677592"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圓角矩形 4"/>
            <p:cNvSpPr/>
            <p:nvPr/>
          </p:nvSpPr>
          <p:spPr>
            <a:xfrm>
              <a:off x="2286210" y="21368"/>
              <a:ext cx="1642692"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服務支援</a:t>
              </a:r>
              <a:endParaRPr lang="zh-TW" altLang="en-US" sz="1600" b="1" kern="1200" dirty="0"/>
            </a:p>
          </p:txBody>
        </p:sp>
      </p:grpSp>
      <p:sp>
        <p:nvSpPr>
          <p:cNvPr id="31" name="圓角矩形 30"/>
          <p:cNvSpPr/>
          <p:nvPr/>
        </p:nvSpPr>
        <p:spPr>
          <a:xfrm>
            <a:off x="7215206" y="5786454"/>
            <a:ext cx="1283791"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組態管理</a:t>
            </a:r>
            <a:endParaRPr lang="zh-TW" altLang="en-US" sz="1600" dirty="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資訊技術服務管理</a:t>
            </a:r>
            <a:endParaRPr lang="zh-TW" altLang="en-US" dirty="0"/>
          </a:p>
        </p:txBody>
      </p:sp>
      <p:sp>
        <p:nvSpPr>
          <p:cNvPr id="3" name="文字版面配置區 2"/>
          <p:cNvSpPr>
            <a:spLocks noGrp="1"/>
          </p:cNvSpPr>
          <p:nvPr>
            <p:ph type="body" idx="1"/>
          </p:nvPr>
        </p:nvSpPr>
        <p:spPr/>
        <p:txBody>
          <a:bodyPr/>
          <a:lstStyle/>
          <a:p>
            <a:r>
              <a:rPr lang="zh-TW" altLang="en-US" dirty="0" smtClean="0"/>
              <a:t>第四篇 第</a:t>
            </a:r>
            <a:r>
              <a:rPr lang="en-US" altLang="zh-TW" dirty="0" smtClean="0"/>
              <a:t>16</a:t>
            </a:r>
            <a:r>
              <a:rPr lang="zh-TW" altLang="en-US" dirty="0"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 ISO 20000</a:t>
            </a:r>
            <a:r>
              <a:rPr lang="zh-TW" altLang="en-US" sz="2000" dirty="0" smtClean="0"/>
              <a:t> 的全名是</a:t>
            </a:r>
            <a:r>
              <a:rPr lang="zh-TW" altLang="en-US" sz="2000" dirty="0" smtClean="0">
                <a:ea typeface="微軟正黑體"/>
              </a:rPr>
              <a:t>「資訊技術服務管理」</a:t>
            </a:r>
            <a:r>
              <a:rPr lang="en-US" altLang="zh-TW" sz="2000" dirty="0" smtClean="0">
                <a:ea typeface="微軟正黑體"/>
              </a:rPr>
              <a:t>(</a:t>
            </a:r>
            <a:r>
              <a:rPr lang="en-US" altLang="zh-TW" sz="2000" dirty="0" smtClean="0"/>
              <a:t>Information Technology – Service Management, ITSM)</a:t>
            </a:r>
            <a:r>
              <a:rPr lang="zh-TW" altLang="en-US" sz="2000" dirty="0" smtClean="0">
                <a:ea typeface="微軟正黑體"/>
              </a:rPr>
              <a:t>，它</a:t>
            </a:r>
            <a:r>
              <a:rPr lang="zh-TW" altLang="en-US" sz="2000" dirty="0" smtClean="0"/>
              <a:t>發表於</a:t>
            </a:r>
            <a:r>
              <a:rPr lang="en-US" altLang="zh-TW" sz="2000" dirty="0" smtClean="0"/>
              <a:t>2005</a:t>
            </a:r>
            <a:r>
              <a:rPr lang="zh-TW" altLang="en-US" sz="2000" dirty="0" smtClean="0"/>
              <a:t>年，是以</a:t>
            </a:r>
            <a:r>
              <a:rPr lang="zh-TW" altLang="en-US" sz="1800" dirty="0" smtClean="0"/>
              <a:t>英國</a:t>
            </a:r>
            <a:r>
              <a:rPr lang="zh-TW" altLang="en-US" sz="2000" dirty="0" smtClean="0"/>
              <a:t>標準協會的 </a:t>
            </a:r>
            <a:r>
              <a:rPr lang="en-US" altLang="zh-TW" sz="2000" dirty="0" smtClean="0"/>
              <a:t>BS15000</a:t>
            </a:r>
            <a:r>
              <a:rPr lang="zh-TW" altLang="en-US" sz="2000" dirty="0" smtClean="0"/>
              <a:t> 為基礎，而這些又都是從 </a:t>
            </a:r>
            <a:r>
              <a:rPr lang="en-US" altLang="zh-TW" sz="2000" dirty="0" smtClean="0"/>
              <a:t>ITIL</a:t>
            </a:r>
            <a:r>
              <a:rPr lang="zh-TW" altLang="en-US" sz="2000" dirty="0" smtClean="0"/>
              <a:t> 演進而來。</a:t>
            </a:r>
            <a:endParaRPr lang="en-US" altLang="zh-TW" sz="2000" dirty="0" smtClean="0"/>
          </a:p>
          <a:p>
            <a:r>
              <a:rPr lang="en-US" altLang="zh-TW" sz="2000" dirty="0" smtClean="0"/>
              <a:t>ISO</a:t>
            </a:r>
            <a:r>
              <a:rPr lang="zh-TW" altLang="en-US" sz="2000" dirty="0" smtClean="0"/>
              <a:t> </a:t>
            </a:r>
            <a:r>
              <a:rPr lang="en-US" altLang="zh-TW" sz="2000" dirty="0" smtClean="0"/>
              <a:t>20000</a:t>
            </a:r>
            <a:r>
              <a:rPr lang="zh-TW" altLang="en-US" sz="2000" dirty="0" smtClean="0"/>
              <a:t> 分兩個部份：</a:t>
            </a:r>
            <a:endParaRPr lang="en-US" altLang="zh-TW" sz="2000" dirty="0" smtClean="0"/>
          </a:p>
          <a:p>
            <a:pPr lvl="1"/>
            <a:r>
              <a:rPr lang="zh-TW" altLang="en-US" sz="1800" dirty="0" smtClean="0"/>
              <a:t>第一部分為</a:t>
            </a:r>
            <a:r>
              <a:rPr lang="zh-TW" altLang="en-US" sz="1800" dirty="0" smtClean="0">
                <a:ea typeface="微軟正黑體"/>
              </a:rPr>
              <a:t>「規格」也就是正式的標準，規定一個組織要符合標準並通過驗證所需要做的事。</a:t>
            </a:r>
            <a:endParaRPr lang="en-US" altLang="zh-TW" sz="1800" dirty="0" smtClean="0">
              <a:ea typeface="微軟正黑體"/>
            </a:endParaRPr>
          </a:p>
          <a:p>
            <a:pPr lvl="1"/>
            <a:r>
              <a:rPr lang="zh-TW" altLang="en-US" sz="1800" dirty="0" smtClean="0">
                <a:ea typeface="微軟正黑體"/>
              </a:rPr>
              <a:t>第二部分是由基本要求所延伸的「實務準則」，主要描述在 </a:t>
            </a:r>
            <a:r>
              <a:rPr lang="en-US" altLang="zh-TW" sz="1800" dirty="0" smtClean="0">
                <a:ea typeface="微軟正黑體"/>
              </a:rPr>
              <a:t>ISO 20000 </a:t>
            </a:r>
            <a:r>
              <a:rPr lang="zh-TW" altLang="en-US" sz="1800" dirty="0" smtClean="0">
                <a:ea typeface="微軟正黑體"/>
              </a:rPr>
              <a:t>範圍內的服務管理最佳實務 </a:t>
            </a:r>
            <a:r>
              <a:rPr lang="en-US" altLang="zh-TW" sz="1800" dirty="0" smtClean="0">
                <a:ea typeface="微軟正黑體"/>
              </a:rPr>
              <a:t>(best practice)</a:t>
            </a:r>
            <a:r>
              <a:rPr lang="zh-TW" altLang="en-US" sz="1800" dirty="0" smtClean="0">
                <a:ea typeface="微軟正黑體"/>
              </a:rPr>
              <a:t>。</a:t>
            </a:r>
            <a:endParaRPr lang="en-US" altLang="zh-TW" sz="1800" dirty="0" smtClean="0">
              <a:ea typeface="微軟正黑體"/>
            </a:endParaRPr>
          </a:p>
          <a:p>
            <a:r>
              <a:rPr lang="en-US" altLang="zh-TW" sz="2000" dirty="0" smtClean="0"/>
              <a:t>ISO</a:t>
            </a:r>
            <a:r>
              <a:rPr lang="zh-TW" altLang="en-US" sz="2000" dirty="0" smtClean="0"/>
              <a:t> </a:t>
            </a:r>
            <a:r>
              <a:rPr lang="en-US" altLang="zh-TW" sz="2000" dirty="0" smtClean="0"/>
              <a:t>20000 </a:t>
            </a:r>
            <a:r>
              <a:rPr lang="zh-TW" altLang="en-US" sz="2000" dirty="0" smtClean="0"/>
              <a:t>與前面介紹的 </a:t>
            </a:r>
            <a:r>
              <a:rPr lang="en-US" altLang="zh-TW" sz="2000" dirty="0" smtClean="0"/>
              <a:t>ISO 27001</a:t>
            </a:r>
            <a:r>
              <a:rPr lang="zh-TW" altLang="en-US" sz="2000" dirty="0" smtClean="0"/>
              <a:t> 相同，也使用 </a:t>
            </a:r>
            <a:r>
              <a:rPr lang="en-US" altLang="zh-TW" sz="2000" dirty="0" smtClean="0"/>
              <a:t>PDCA</a:t>
            </a:r>
            <a:r>
              <a:rPr lang="zh-TW" altLang="en-US" sz="2000" dirty="0" smtClean="0"/>
              <a:t> 的方法論。從下一頁圖形 </a:t>
            </a:r>
            <a:r>
              <a:rPr lang="en-US" altLang="zh-TW" sz="2000" dirty="0" smtClean="0"/>
              <a:t>(</a:t>
            </a:r>
            <a:r>
              <a:rPr lang="zh-TW" altLang="en-US" sz="2000" dirty="0" smtClean="0"/>
              <a:t>參考 </a:t>
            </a:r>
            <a:r>
              <a:rPr lang="en-US" altLang="zh-TW" sz="2000" dirty="0" smtClean="0"/>
              <a:t>ISO 20000</a:t>
            </a:r>
            <a:r>
              <a:rPr lang="zh-TW" altLang="en-US" sz="2000" dirty="0" smtClean="0"/>
              <a:t> 標準</a:t>
            </a:r>
            <a:r>
              <a:rPr lang="en-US" altLang="zh-TW" sz="2000" dirty="0" smtClean="0"/>
              <a:t>)</a:t>
            </a:r>
            <a:r>
              <a:rPr lang="zh-TW" altLang="en-US" sz="2000" dirty="0" smtClean="0"/>
              <a:t> 我們可以看到左邊的輸入項目經過</a:t>
            </a:r>
            <a:r>
              <a:rPr lang="en-US" altLang="zh-TW" sz="2000" dirty="0" smtClean="0"/>
              <a:t>ITSM</a:t>
            </a:r>
            <a:r>
              <a:rPr lang="zh-TW" altLang="en-US" sz="2000" dirty="0" smtClean="0"/>
              <a:t>的</a:t>
            </a:r>
            <a:r>
              <a:rPr lang="en-US" altLang="zh-TW" sz="2000" dirty="0" smtClean="0"/>
              <a:t>PDCA</a:t>
            </a:r>
            <a:r>
              <a:rPr lang="zh-TW" altLang="en-US" sz="2000" dirty="0" smtClean="0"/>
              <a:t>循環產出右邊的輸出項目。組織的許多方面都會進步，包括業務、團隊、處理問題的流程、和與組織外部的互動。</a:t>
            </a:r>
            <a:endParaRPr lang="zh-TW" altLang="en-US" sz="2000" dirty="0"/>
          </a:p>
        </p:txBody>
      </p:sp>
      <p:sp>
        <p:nvSpPr>
          <p:cNvPr id="3" name="標題 2"/>
          <p:cNvSpPr>
            <a:spLocks noGrp="1"/>
          </p:cNvSpPr>
          <p:nvPr>
            <p:ph type="title"/>
          </p:nvPr>
        </p:nvSpPr>
        <p:spPr/>
        <p:txBody>
          <a:bodyPr/>
          <a:lstStyle/>
          <a:p>
            <a:r>
              <a:rPr lang="en-US" altLang="zh-TW" dirty="0" smtClean="0"/>
              <a:t>ISO</a:t>
            </a:r>
            <a:r>
              <a:rPr lang="zh-TW" altLang="en-US" dirty="0" smtClean="0"/>
              <a:t> </a:t>
            </a:r>
            <a:r>
              <a:rPr lang="en-US" altLang="zh-TW" dirty="0" smtClean="0"/>
              <a:t>20000</a:t>
            </a:r>
            <a:endParaRPr lang="zh-TW" altLang="en-US"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left)">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00232" y="1643050"/>
            <a:ext cx="4786346" cy="4572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 name="標題 2"/>
          <p:cNvSpPr>
            <a:spLocks noGrp="1"/>
          </p:cNvSpPr>
          <p:nvPr>
            <p:ph type="title"/>
          </p:nvPr>
        </p:nvSpPr>
        <p:spPr/>
        <p:txBody>
          <a:bodyPr/>
          <a:lstStyle/>
          <a:p>
            <a:r>
              <a:rPr lang="en-US" altLang="zh-TW" dirty="0" smtClean="0"/>
              <a:t>ITSM</a:t>
            </a:r>
            <a:r>
              <a:rPr lang="zh-TW" altLang="en-US" dirty="0" smtClean="0"/>
              <a:t> 的 </a:t>
            </a:r>
            <a:r>
              <a:rPr lang="en-US" altLang="zh-TW" dirty="0" smtClean="0"/>
              <a:t>PDCA</a:t>
            </a:r>
            <a:endParaRPr lang="zh-TW" altLang="en-US" dirty="0"/>
          </a:p>
        </p:txBody>
      </p:sp>
      <p:graphicFrame>
        <p:nvGraphicFramePr>
          <p:cNvPr id="4" name="內容版面配置區 3"/>
          <p:cNvGraphicFramePr>
            <a:graphicFrameLocks noGrp="1"/>
          </p:cNvGraphicFramePr>
          <p:nvPr>
            <p:ph idx="1"/>
          </p:nvPr>
        </p:nvGraphicFramePr>
        <p:xfrm>
          <a:off x="2143108" y="1781530"/>
          <a:ext cx="4500594" cy="4362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357158" y="1643050"/>
            <a:ext cx="1357322"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600" dirty="0" smtClean="0"/>
              <a:t>業務需求</a:t>
            </a:r>
            <a:endParaRPr lang="zh-TW" altLang="en-US" sz="1600" dirty="0"/>
          </a:p>
        </p:txBody>
      </p:sp>
      <p:sp>
        <p:nvSpPr>
          <p:cNvPr id="8" name="矩形 7"/>
          <p:cNvSpPr/>
          <p:nvPr/>
        </p:nvSpPr>
        <p:spPr>
          <a:xfrm>
            <a:off x="357158" y="2428868"/>
            <a:ext cx="1357322"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600" dirty="0" smtClean="0"/>
              <a:t>客戶需求</a:t>
            </a:r>
            <a:endParaRPr lang="zh-TW" altLang="en-US" sz="1600" dirty="0"/>
          </a:p>
        </p:txBody>
      </p:sp>
      <p:sp>
        <p:nvSpPr>
          <p:cNvPr id="9" name="矩形 8"/>
          <p:cNvSpPr/>
          <p:nvPr/>
        </p:nvSpPr>
        <p:spPr>
          <a:xfrm>
            <a:off x="357158" y="3214686"/>
            <a:ext cx="1357322"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600" dirty="0" smtClean="0"/>
              <a:t>新服務或變更服務需求</a:t>
            </a:r>
            <a:endParaRPr lang="zh-TW" altLang="en-US" sz="1600" dirty="0"/>
          </a:p>
        </p:txBody>
      </p:sp>
      <p:sp>
        <p:nvSpPr>
          <p:cNvPr id="10" name="矩形 9"/>
          <p:cNvSpPr/>
          <p:nvPr/>
        </p:nvSpPr>
        <p:spPr>
          <a:xfrm>
            <a:off x="357158" y="4000504"/>
            <a:ext cx="1357322"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600" dirty="0" smtClean="0"/>
              <a:t>其它程序，如供應商</a:t>
            </a:r>
            <a:endParaRPr lang="zh-TW" altLang="en-US" sz="1600" dirty="0"/>
          </a:p>
        </p:txBody>
      </p:sp>
      <p:sp>
        <p:nvSpPr>
          <p:cNvPr id="11" name="矩形 10"/>
          <p:cNvSpPr/>
          <p:nvPr/>
        </p:nvSpPr>
        <p:spPr>
          <a:xfrm>
            <a:off x="357158" y="4786322"/>
            <a:ext cx="1357322"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600" dirty="0" smtClean="0"/>
              <a:t>服務台</a:t>
            </a:r>
            <a:endParaRPr lang="zh-TW" altLang="en-US" sz="1600" dirty="0"/>
          </a:p>
        </p:txBody>
      </p:sp>
      <p:sp>
        <p:nvSpPr>
          <p:cNvPr id="12" name="矩形 11"/>
          <p:cNvSpPr/>
          <p:nvPr/>
        </p:nvSpPr>
        <p:spPr>
          <a:xfrm>
            <a:off x="357158" y="5572140"/>
            <a:ext cx="1357322"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sz="1600" dirty="0" smtClean="0"/>
              <a:t>其他團隊如資安小組</a:t>
            </a:r>
            <a:endParaRPr lang="zh-TW" altLang="en-US" sz="1600" dirty="0"/>
          </a:p>
        </p:txBody>
      </p:sp>
      <p:sp>
        <p:nvSpPr>
          <p:cNvPr id="13" name="矩形 12"/>
          <p:cNvSpPr/>
          <p:nvPr/>
        </p:nvSpPr>
        <p:spPr>
          <a:xfrm>
            <a:off x="7072330" y="1714488"/>
            <a:ext cx="1357322" cy="64294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sz="1600" dirty="0" smtClean="0"/>
              <a:t>業務結果</a:t>
            </a:r>
            <a:endParaRPr lang="zh-TW" altLang="en-US" sz="1600" dirty="0"/>
          </a:p>
        </p:txBody>
      </p:sp>
      <p:sp>
        <p:nvSpPr>
          <p:cNvPr id="14" name="矩形 13"/>
          <p:cNvSpPr/>
          <p:nvPr/>
        </p:nvSpPr>
        <p:spPr>
          <a:xfrm>
            <a:off x="7072330" y="2643182"/>
            <a:ext cx="1357322" cy="64294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sz="1600" dirty="0" smtClean="0"/>
              <a:t>客戶滿意度</a:t>
            </a:r>
            <a:endParaRPr lang="zh-TW" altLang="en-US" sz="1600" dirty="0"/>
          </a:p>
        </p:txBody>
      </p:sp>
      <p:sp>
        <p:nvSpPr>
          <p:cNvPr id="15" name="矩形 14"/>
          <p:cNvSpPr/>
          <p:nvPr/>
        </p:nvSpPr>
        <p:spPr>
          <a:xfrm>
            <a:off x="7072330" y="3571876"/>
            <a:ext cx="1357322" cy="64294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sz="1600" dirty="0" smtClean="0"/>
              <a:t>新的或變更的服務</a:t>
            </a:r>
            <a:endParaRPr lang="zh-TW" altLang="en-US" sz="1600" dirty="0"/>
          </a:p>
        </p:txBody>
      </p:sp>
      <p:sp>
        <p:nvSpPr>
          <p:cNvPr id="16" name="矩形 15"/>
          <p:cNvSpPr/>
          <p:nvPr/>
        </p:nvSpPr>
        <p:spPr>
          <a:xfrm>
            <a:off x="7072330" y="4500570"/>
            <a:ext cx="1357322" cy="64294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sz="1600" dirty="0" smtClean="0"/>
              <a:t>其它程序，如供應商</a:t>
            </a:r>
            <a:endParaRPr lang="zh-TW" altLang="en-US" sz="1600" dirty="0"/>
          </a:p>
        </p:txBody>
      </p:sp>
      <p:sp>
        <p:nvSpPr>
          <p:cNvPr id="17" name="矩形 16"/>
          <p:cNvSpPr/>
          <p:nvPr/>
        </p:nvSpPr>
        <p:spPr>
          <a:xfrm>
            <a:off x="7072330" y="5429264"/>
            <a:ext cx="1357322" cy="64294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TW" altLang="en-US" sz="1600" dirty="0" smtClean="0"/>
              <a:t>團隊及成員滿意度</a:t>
            </a:r>
            <a:endParaRPr lang="zh-TW" altLang="en-US" sz="1600" dirty="0"/>
          </a:p>
        </p:txBody>
      </p:sp>
      <p:cxnSp>
        <p:nvCxnSpPr>
          <p:cNvPr id="25" name="直線單箭頭接點 24"/>
          <p:cNvCxnSpPr/>
          <p:nvPr/>
        </p:nvCxnSpPr>
        <p:spPr>
          <a:xfrm>
            <a:off x="1714480" y="2714620"/>
            <a:ext cx="285752" cy="158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26" name="直線單箭頭接點 25"/>
          <p:cNvCxnSpPr/>
          <p:nvPr/>
        </p:nvCxnSpPr>
        <p:spPr>
          <a:xfrm>
            <a:off x="1714480" y="1928802"/>
            <a:ext cx="285752" cy="158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27" name="直線單箭頭接點 26"/>
          <p:cNvCxnSpPr/>
          <p:nvPr/>
        </p:nvCxnSpPr>
        <p:spPr>
          <a:xfrm>
            <a:off x="1714480" y="3500438"/>
            <a:ext cx="285752" cy="158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28" name="直線單箭頭接點 27"/>
          <p:cNvCxnSpPr/>
          <p:nvPr/>
        </p:nvCxnSpPr>
        <p:spPr>
          <a:xfrm>
            <a:off x="1714480" y="4286256"/>
            <a:ext cx="285752" cy="158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29" name="直線單箭頭接點 28"/>
          <p:cNvCxnSpPr/>
          <p:nvPr/>
        </p:nvCxnSpPr>
        <p:spPr>
          <a:xfrm>
            <a:off x="1714480" y="5072074"/>
            <a:ext cx="285752" cy="158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30" name="直線單箭頭接點 29"/>
          <p:cNvCxnSpPr/>
          <p:nvPr/>
        </p:nvCxnSpPr>
        <p:spPr>
          <a:xfrm>
            <a:off x="1714480" y="5857892"/>
            <a:ext cx="285752" cy="1588"/>
          </a:xfrm>
          <a:prstGeom prst="straightConnector1">
            <a:avLst/>
          </a:prstGeom>
          <a:ln>
            <a:tailEnd type="arrow"/>
          </a:ln>
        </p:spPr>
        <p:style>
          <a:lnRef idx="2">
            <a:schemeClr val="accent3"/>
          </a:lnRef>
          <a:fillRef idx="1">
            <a:schemeClr val="lt1"/>
          </a:fillRef>
          <a:effectRef idx="0">
            <a:schemeClr val="accent3"/>
          </a:effectRef>
          <a:fontRef idx="minor">
            <a:schemeClr val="dk1"/>
          </a:fontRef>
        </p:style>
      </p:cxnSp>
      <p:cxnSp>
        <p:nvCxnSpPr>
          <p:cNvPr id="31" name="直線單箭頭接點 30"/>
          <p:cNvCxnSpPr/>
          <p:nvPr/>
        </p:nvCxnSpPr>
        <p:spPr>
          <a:xfrm>
            <a:off x="6786578" y="2928934"/>
            <a:ext cx="285752" cy="15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32" name="直線單箭頭接點 31"/>
          <p:cNvCxnSpPr/>
          <p:nvPr/>
        </p:nvCxnSpPr>
        <p:spPr>
          <a:xfrm>
            <a:off x="6786578" y="2000240"/>
            <a:ext cx="285752" cy="15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33" name="直線單箭頭接點 32"/>
          <p:cNvCxnSpPr/>
          <p:nvPr/>
        </p:nvCxnSpPr>
        <p:spPr>
          <a:xfrm>
            <a:off x="6786578" y="3857628"/>
            <a:ext cx="285752" cy="15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34" name="直線單箭頭接點 33"/>
          <p:cNvCxnSpPr/>
          <p:nvPr/>
        </p:nvCxnSpPr>
        <p:spPr>
          <a:xfrm>
            <a:off x="6786578" y="4786322"/>
            <a:ext cx="285752" cy="15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cxnSp>
        <p:nvCxnSpPr>
          <p:cNvPr id="35" name="直線單箭頭接點 34"/>
          <p:cNvCxnSpPr/>
          <p:nvPr/>
        </p:nvCxnSpPr>
        <p:spPr>
          <a:xfrm>
            <a:off x="6786578" y="5715016"/>
            <a:ext cx="285752" cy="1588"/>
          </a:xfrm>
          <a:prstGeom prst="straightConnector1">
            <a:avLst/>
          </a:prstGeom>
          <a:ln>
            <a:tailEnd type="arrow"/>
          </a:ln>
        </p:spPr>
        <p:style>
          <a:lnRef idx="2">
            <a:schemeClr val="accent5"/>
          </a:lnRef>
          <a:fillRef idx="1">
            <a:schemeClr val="lt1"/>
          </a:fillRef>
          <a:effectRef idx="0">
            <a:schemeClr val="accent5"/>
          </a:effectRef>
          <a:fontRef idx="minor">
            <a:schemeClr val="dk1"/>
          </a:fontRef>
        </p:style>
      </p:cxnSp>
    </p:spTree>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ISO</a:t>
            </a:r>
            <a:r>
              <a:rPr lang="zh-TW" altLang="en-US" dirty="0" smtClean="0"/>
              <a:t> </a:t>
            </a:r>
            <a:r>
              <a:rPr lang="en-US" altLang="zh-TW" dirty="0" smtClean="0"/>
              <a:t>20000 </a:t>
            </a:r>
            <a:r>
              <a:rPr lang="zh-TW" altLang="en-US" dirty="0" smtClean="0"/>
              <a:t>的程序</a:t>
            </a:r>
            <a:endParaRPr lang="zh-TW" altLang="en-US" dirty="0"/>
          </a:p>
        </p:txBody>
      </p:sp>
      <p:grpSp>
        <p:nvGrpSpPr>
          <p:cNvPr id="33" name="群組 32"/>
          <p:cNvGrpSpPr/>
          <p:nvPr/>
        </p:nvGrpSpPr>
        <p:grpSpPr>
          <a:xfrm>
            <a:off x="324435" y="1700808"/>
            <a:ext cx="7991981" cy="4584002"/>
            <a:chOff x="1061084" y="2643182"/>
            <a:chExt cx="6725626" cy="3857652"/>
          </a:xfrm>
        </p:grpSpPr>
        <p:sp>
          <p:nvSpPr>
            <p:cNvPr id="7" name="矩形 6"/>
            <p:cNvSpPr/>
            <p:nvPr/>
          </p:nvSpPr>
          <p:spPr>
            <a:xfrm>
              <a:off x="1061084" y="2643182"/>
              <a:ext cx="6725626" cy="385765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dirty="0">
                <a:solidFill>
                  <a:schemeClr val="bg1"/>
                </a:solidFill>
              </a:endParaRPr>
            </a:p>
          </p:txBody>
        </p:sp>
        <p:sp>
          <p:nvSpPr>
            <p:cNvPr id="9" name="矩形 8"/>
            <p:cNvSpPr/>
            <p:nvPr/>
          </p:nvSpPr>
          <p:spPr>
            <a:xfrm>
              <a:off x="1071538" y="4643446"/>
              <a:ext cx="2214578" cy="185738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solidFill>
                  <a:schemeClr val="bg1"/>
                </a:solidFill>
              </a:endParaRPr>
            </a:p>
          </p:txBody>
        </p:sp>
        <p:sp>
          <p:nvSpPr>
            <p:cNvPr id="11" name="矩形 10"/>
            <p:cNvSpPr/>
            <p:nvPr/>
          </p:nvSpPr>
          <p:spPr>
            <a:xfrm>
              <a:off x="5572132" y="4643446"/>
              <a:ext cx="2214578" cy="185738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solidFill>
                  <a:schemeClr val="bg1"/>
                </a:solidFill>
              </a:endParaRPr>
            </a:p>
          </p:txBody>
        </p:sp>
        <p:sp>
          <p:nvSpPr>
            <p:cNvPr id="12" name="矩形 11"/>
            <p:cNvSpPr/>
            <p:nvPr/>
          </p:nvSpPr>
          <p:spPr>
            <a:xfrm>
              <a:off x="3286116" y="4643446"/>
              <a:ext cx="2286016" cy="185738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solidFill>
                  <a:schemeClr val="bg1"/>
                </a:solidFill>
              </a:endParaRPr>
            </a:p>
          </p:txBody>
        </p:sp>
        <p:sp>
          <p:nvSpPr>
            <p:cNvPr id="8" name="橢圓 7"/>
            <p:cNvSpPr/>
            <p:nvPr/>
          </p:nvSpPr>
          <p:spPr>
            <a:xfrm>
              <a:off x="3000364" y="3929066"/>
              <a:ext cx="2786082" cy="128588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solidFill>
                  <a:schemeClr val="bg1"/>
                </a:solidFill>
              </a:endParaRPr>
            </a:p>
          </p:txBody>
        </p:sp>
        <p:sp>
          <p:nvSpPr>
            <p:cNvPr id="13" name="文字方塊 12"/>
            <p:cNvSpPr txBox="1"/>
            <p:nvPr/>
          </p:nvSpPr>
          <p:spPr>
            <a:xfrm>
              <a:off x="3643306" y="2702478"/>
              <a:ext cx="1571636" cy="310810"/>
            </a:xfrm>
            <a:prstGeom prst="rect">
              <a:avLst/>
            </a:prstGeom>
            <a:noFill/>
          </p:spPr>
          <p:txBody>
            <a:bodyPr wrap="square" rtlCol="0">
              <a:spAutoFit/>
            </a:bodyPr>
            <a:lstStyle/>
            <a:p>
              <a:r>
                <a:rPr lang="zh-TW" altLang="en-US" b="1" dirty="0" smtClean="0">
                  <a:solidFill>
                    <a:schemeClr val="bg1"/>
                  </a:solidFill>
                </a:rPr>
                <a:t>服務施行程序</a:t>
              </a:r>
              <a:endParaRPr lang="zh-TW" altLang="en-US" b="1" dirty="0">
                <a:solidFill>
                  <a:schemeClr val="bg1"/>
                </a:solidFill>
              </a:endParaRPr>
            </a:p>
          </p:txBody>
        </p:sp>
        <p:sp>
          <p:nvSpPr>
            <p:cNvPr id="14" name="文字方塊 13"/>
            <p:cNvSpPr txBox="1"/>
            <p:nvPr/>
          </p:nvSpPr>
          <p:spPr>
            <a:xfrm>
              <a:off x="3857620" y="4059800"/>
              <a:ext cx="1143008" cy="310810"/>
            </a:xfrm>
            <a:prstGeom prst="rect">
              <a:avLst/>
            </a:prstGeom>
            <a:noFill/>
          </p:spPr>
          <p:txBody>
            <a:bodyPr wrap="square" rtlCol="0">
              <a:spAutoFit/>
            </a:bodyPr>
            <a:lstStyle/>
            <a:p>
              <a:r>
                <a:rPr lang="zh-TW" altLang="en-US" b="1" dirty="0" smtClean="0">
                  <a:solidFill>
                    <a:schemeClr val="bg1"/>
                  </a:solidFill>
                </a:rPr>
                <a:t>控制程序</a:t>
              </a:r>
              <a:endParaRPr lang="zh-TW" altLang="en-US" b="1" dirty="0">
                <a:solidFill>
                  <a:schemeClr val="bg1"/>
                </a:solidFill>
              </a:endParaRPr>
            </a:p>
          </p:txBody>
        </p:sp>
        <p:sp>
          <p:nvSpPr>
            <p:cNvPr id="15" name="文字方塊 14"/>
            <p:cNvSpPr txBox="1"/>
            <p:nvPr/>
          </p:nvSpPr>
          <p:spPr>
            <a:xfrm>
              <a:off x="1500166" y="5059932"/>
              <a:ext cx="1214446" cy="310810"/>
            </a:xfrm>
            <a:prstGeom prst="rect">
              <a:avLst/>
            </a:prstGeom>
            <a:noFill/>
          </p:spPr>
          <p:txBody>
            <a:bodyPr wrap="square" rtlCol="0">
              <a:spAutoFit/>
            </a:bodyPr>
            <a:lstStyle/>
            <a:p>
              <a:r>
                <a:rPr lang="zh-TW" altLang="en-US" b="1" dirty="0" smtClean="0">
                  <a:solidFill>
                    <a:schemeClr val="bg1"/>
                  </a:solidFill>
                </a:rPr>
                <a:t>釋出程序</a:t>
              </a:r>
              <a:endParaRPr lang="zh-TW" altLang="en-US" b="1" dirty="0">
                <a:solidFill>
                  <a:schemeClr val="bg1"/>
                </a:solidFill>
              </a:endParaRPr>
            </a:p>
          </p:txBody>
        </p:sp>
        <p:sp>
          <p:nvSpPr>
            <p:cNvPr id="16" name="文字方塊 15"/>
            <p:cNvSpPr txBox="1"/>
            <p:nvPr/>
          </p:nvSpPr>
          <p:spPr>
            <a:xfrm>
              <a:off x="3857620" y="5274246"/>
              <a:ext cx="1143008" cy="310810"/>
            </a:xfrm>
            <a:prstGeom prst="rect">
              <a:avLst/>
            </a:prstGeom>
            <a:noFill/>
          </p:spPr>
          <p:txBody>
            <a:bodyPr wrap="square" rtlCol="0">
              <a:spAutoFit/>
            </a:bodyPr>
            <a:lstStyle/>
            <a:p>
              <a:r>
                <a:rPr lang="zh-TW" altLang="en-US" b="1" dirty="0" smtClean="0">
                  <a:solidFill>
                    <a:schemeClr val="bg1"/>
                  </a:solidFill>
                </a:rPr>
                <a:t>解決程序</a:t>
              </a:r>
              <a:endParaRPr lang="zh-TW" altLang="en-US" b="1" dirty="0">
                <a:solidFill>
                  <a:schemeClr val="bg1"/>
                </a:solidFill>
              </a:endParaRPr>
            </a:p>
          </p:txBody>
        </p:sp>
        <p:sp>
          <p:nvSpPr>
            <p:cNvPr id="17" name="文字方塊 16"/>
            <p:cNvSpPr txBox="1"/>
            <p:nvPr/>
          </p:nvSpPr>
          <p:spPr>
            <a:xfrm>
              <a:off x="6143636" y="5059932"/>
              <a:ext cx="1143008" cy="310810"/>
            </a:xfrm>
            <a:prstGeom prst="rect">
              <a:avLst/>
            </a:prstGeom>
            <a:noFill/>
          </p:spPr>
          <p:txBody>
            <a:bodyPr wrap="square" rtlCol="0">
              <a:spAutoFit/>
            </a:bodyPr>
            <a:lstStyle/>
            <a:p>
              <a:r>
                <a:rPr lang="zh-TW" altLang="en-US" b="1" dirty="0" smtClean="0">
                  <a:solidFill>
                    <a:schemeClr val="bg1"/>
                  </a:solidFill>
                </a:rPr>
                <a:t>關係程序</a:t>
              </a:r>
              <a:endParaRPr lang="zh-TW" altLang="en-US" b="1" dirty="0">
                <a:solidFill>
                  <a:schemeClr val="bg1"/>
                </a:solidFill>
              </a:endParaRPr>
            </a:p>
          </p:txBody>
        </p:sp>
        <p:sp>
          <p:nvSpPr>
            <p:cNvPr id="18" name="文字方塊 17"/>
            <p:cNvSpPr txBox="1"/>
            <p:nvPr/>
          </p:nvSpPr>
          <p:spPr>
            <a:xfrm>
              <a:off x="1624783" y="3201415"/>
              <a:ext cx="932430" cy="310810"/>
            </a:xfrm>
            <a:prstGeom prst="rect">
              <a:avLst/>
            </a:prstGeom>
            <a:noFill/>
          </p:spPr>
          <p:txBody>
            <a:bodyPr wrap="none" rtlCol="0">
              <a:spAutoFit/>
            </a:bodyPr>
            <a:lstStyle/>
            <a:p>
              <a:r>
                <a:rPr lang="zh-TW" altLang="en-US" dirty="0" smtClean="0">
                  <a:solidFill>
                    <a:schemeClr val="bg1"/>
                  </a:solidFill>
                </a:rPr>
                <a:t>容量管理</a:t>
              </a:r>
              <a:endParaRPr lang="zh-TW" altLang="en-US" dirty="0">
                <a:solidFill>
                  <a:schemeClr val="bg1"/>
                </a:solidFill>
              </a:endParaRPr>
            </a:p>
          </p:txBody>
        </p:sp>
        <p:sp>
          <p:nvSpPr>
            <p:cNvPr id="19" name="文字方塊 18"/>
            <p:cNvSpPr txBox="1"/>
            <p:nvPr/>
          </p:nvSpPr>
          <p:spPr>
            <a:xfrm>
              <a:off x="1476142" y="3558605"/>
              <a:ext cx="1320942" cy="543918"/>
            </a:xfrm>
            <a:prstGeom prst="rect">
              <a:avLst/>
            </a:prstGeom>
            <a:noFill/>
          </p:spPr>
          <p:txBody>
            <a:bodyPr wrap="none" rtlCol="0">
              <a:spAutoFit/>
            </a:bodyPr>
            <a:lstStyle/>
            <a:p>
              <a:pPr algn="ctr"/>
              <a:r>
                <a:rPr lang="zh-TW" altLang="en-US" dirty="0" smtClean="0">
                  <a:solidFill>
                    <a:schemeClr val="bg1"/>
                  </a:solidFill>
                </a:rPr>
                <a:t>持續性與可用</a:t>
              </a:r>
              <a:endParaRPr lang="en-US" altLang="zh-TW" dirty="0" smtClean="0">
                <a:solidFill>
                  <a:schemeClr val="bg1"/>
                </a:solidFill>
              </a:endParaRPr>
            </a:p>
            <a:p>
              <a:pPr algn="ctr"/>
              <a:r>
                <a:rPr lang="zh-TW" altLang="en-US" dirty="0" smtClean="0">
                  <a:solidFill>
                    <a:schemeClr val="bg1"/>
                  </a:solidFill>
                </a:rPr>
                <a:t>性管理管理</a:t>
              </a:r>
              <a:endParaRPr lang="zh-TW" altLang="en-US" dirty="0">
                <a:solidFill>
                  <a:schemeClr val="bg1"/>
                </a:solidFill>
              </a:endParaRPr>
            </a:p>
          </p:txBody>
        </p:sp>
        <p:sp>
          <p:nvSpPr>
            <p:cNvPr id="21" name="文字方塊 20"/>
            <p:cNvSpPr txBox="1"/>
            <p:nvPr/>
          </p:nvSpPr>
          <p:spPr>
            <a:xfrm>
              <a:off x="3714744" y="3214686"/>
              <a:ext cx="1320942" cy="310810"/>
            </a:xfrm>
            <a:prstGeom prst="rect">
              <a:avLst/>
            </a:prstGeom>
            <a:noFill/>
          </p:spPr>
          <p:txBody>
            <a:bodyPr wrap="none" rtlCol="0">
              <a:spAutoFit/>
            </a:bodyPr>
            <a:lstStyle/>
            <a:p>
              <a:r>
                <a:rPr lang="zh-TW" altLang="en-US" dirty="0" smtClean="0">
                  <a:solidFill>
                    <a:schemeClr val="bg1"/>
                  </a:solidFill>
                </a:rPr>
                <a:t>服務水準管理</a:t>
              </a:r>
              <a:endParaRPr lang="zh-TW" altLang="en-US" dirty="0">
                <a:solidFill>
                  <a:schemeClr val="bg1"/>
                </a:solidFill>
              </a:endParaRPr>
            </a:p>
          </p:txBody>
        </p:sp>
        <p:sp>
          <p:nvSpPr>
            <p:cNvPr id="22" name="文字方塊 21"/>
            <p:cNvSpPr txBox="1"/>
            <p:nvPr/>
          </p:nvSpPr>
          <p:spPr>
            <a:xfrm>
              <a:off x="3965545" y="3571876"/>
              <a:ext cx="932430" cy="310810"/>
            </a:xfrm>
            <a:prstGeom prst="rect">
              <a:avLst/>
            </a:prstGeom>
            <a:noFill/>
          </p:spPr>
          <p:txBody>
            <a:bodyPr wrap="none" rtlCol="0">
              <a:spAutoFit/>
            </a:bodyPr>
            <a:lstStyle/>
            <a:p>
              <a:pPr algn="ctr"/>
              <a:r>
                <a:rPr lang="zh-TW" altLang="en-US" dirty="0" smtClean="0">
                  <a:solidFill>
                    <a:srgbClr val="FFFF00"/>
                  </a:solidFill>
                </a:rPr>
                <a:t>服務報告</a:t>
              </a:r>
              <a:endParaRPr lang="en-US" altLang="zh-TW" dirty="0" smtClean="0">
                <a:solidFill>
                  <a:srgbClr val="FFFF00"/>
                </a:solidFill>
              </a:endParaRPr>
            </a:p>
          </p:txBody>
        </p:sp>
        <p:sp>
          <p:nvSpPr>
            <p:cNvPr id="23" name="文字方塊 22"/>
            <p:cNvSpPr txBox="1"/>
            <p:nvPr/>
          </p:nvSpPr>
          <p:spPr>
            <a:xfrm>
              <a:off x="5929322" y="3214686"/>
              <a:ext cx="1320942" cy="310810"/>
            </a:xfrm>
            <a:prstGeom prst="rect">
              <a:avLst/>
            </a:prstGeom>
            <a:noFill/>
          </p:spPr>
          <p:txBody>
            <a:bodyPr wrap="none" rtlCol="0">
              <a:spAutoFit/>
            </a:bodyPr>
            <a:lstStyle/>
            <a:p>
              <a:r>
                <a:rPr lang="zh-TW" altLang="en-US" dirty="0" smtClean="0">
                  <a:solidFill>
                    <a:srgbClr val="FFFF00"/>
                  </a:solidFill>
                </a:rPr>
                <a:t>資訊安全管理</a:t>
              </a:r>
              <a:endParaRPr lang="zh-TW" altLang="en-US" dirty="0">
                <a:solidFill>
                  <a:srgbClr val="FFFF00"/>
                </a:solidFill>
              </a:endParaRPr>
            </a:p>
          </p:txBody>
        </p:sp>
        <p:sp>
          <p:nvSpPr>
            <p:cNvPr id="24" name="文字方塊 23"/>
            <p:cNvSpPr txBox="1"/>
            <p:nvPr/>
          </p:nvSpPr>
          <p:spPr>
            <a:xfrm>
              <a:off x="5989725" y="3571876"/>
              <a:ext cx="1320942" cy="543918"/>
            </a:xfrm>
            <a:prstGeom prst="rect">
              <a:avLst/>
            </a:prstGeom>
            <a:noFill/>
          </p:spPr>
          <p:txBody>
            <a:bodyPr wrap="none" rtlCol="0">
              <a:spAutoFit/>
            </a:bodyPr>
            <a:lstStyle/>
            <a:p>
              <a:pPr algn="ctr"/>
              <a:r>
                <a:rPr lang="zh-TW" altLang="en-US" dirty="0" smtClean="0">
                  <a:solidFill>
                    <a:schemeClr val="bg1"/>
                  </a:solidFill>
                </a:rPr>
                <a:t>資訊技術服務</a:t>
              </a:r>
              <a:endParaRPr lang="en-US" altLang="zh-TW" dirty="0" smtClean="0">
                <a:solidFill>
                  <a:schemeClr val="bg1"/>
                </a:solidFill>
              </a:endParaRPr>
            </a:p>
            <a:p>
              <a:pPr algn="ctr"/>
              <a:r>
                <a:rPr lang="zh-TW" altLang="en-US" dirty="0" smtClean="0">
                  <a:solidFill>
                    <a:schemeClr val="bg1"/>
                  </a:solidFill>
                </a:rPr>
                <a:t>之預算與計價</a:t>
              </a:r>
              <a:endParaRPr lang="en-US" altLang="zh-TW" dirty="0" smtClean="0">
                <a:solidFill>
                  <a:schemeClr val="bg1"/>
                </a:solidFill>
              </a:endParaRPr>
            </a:p>
          </p:txBody>
        </p:sp>
        <p:sp>
          <p:nvSpPr>
            <p:cNvPr id="25" name="文字方塊 24"/>
            <p:cNvSpPr txBox="1"/>
            <p:nvPr/>
          </p:nvSpPr>
          <p:spPr>
            <a:xfrm>
              <a:off x="3923787" y="4500570"/>
              <a:ext cx="932430" cy="310810"/>
            </a:xfrm>
            <a:prstGeom prst="rect">
              <a:avLst/>
            </a:prstGeom>
            <a:noFill/>
          </p:spPr>
          <p:txBody>
            <a:bodyPr wrap="none" rtlCol="0">
              <a:spAutoFit/>
            </a:bodyPr>
            <a:lstStyle/>
            <a:p>
              <a:r>
                <a:rPr lang="zh-TW" altLang="en-US" dirty="0" smtClean="0">
                  <a:solidFill>
                    <a:schemeClr val="bg1"/>
                  </a:solidFill>
                </a:rPr>
                <a:t>組態管理</a:t>
              </a:r>
              <a:endParaRPr lang="zh-TW" altLang="en-US" dirty="0">
                <a:solidFill>
                  <a:schemeClr val="bg1"/>
                </a:solidFill>
              </a:endParaRPr>
            </a:p>
          </p:txBody>
        </p:sp>
        <p:sp>
          <p:nvSpPr>
            <p:cNvPr id="26" name="文字方塊 25"/>
            <p:cNvSpPr txBox="1"/>
            <p:nvPr/>
          </p:nvSpPr>
          <p:spPr>
            <a:xfrm>
              <a:off x="3965544" y="4804958"/>
              <a:ext cx="932430" cy="310810"/>
            </a:xfrm>
            <a:prstGeom prst="rect">
              <a:avLst/>
            </a:prstGeom>
            <a:noFill/>
          </p:spPr>
          <p:txBody>
            <a:bodyPr wrap="none" rtlCol="0">
              <a:spAutoFit/>
            </a:bodyPr>
            <a:lstStyle/>
            <a:p>
              <a:pPr algn="ctr"/>
              <a:r>
                <a:rPr lang="zh-TW" altLang="en-US" dirty="0" smtClean="0">
                  <a:solidFill>
                    <a:schemeClr val="bg1"/>
                  </a:solidFill>
                </a:rPr>
                <a:t>變更管理</a:t>
              </a:r>
              <a:endParaRPr lang="zh-TW" altLang="en-US" dirty="0">
                <a:solidFill>
                  <a:schemeClr val="bg1"/>
                </a:solidFill>
              </a:endParaRPr>
            </a:p>
          </p:txBody>
        </p:sp>
        <p:sp>
          <p:nvSpPr>
            <p:cNvPr id="27" name="文字方塊 26"/>
            <p:cNvSpPr txBox="1"/>
            <p:nvPr/>
          </p:nvSpPr>
          <p:spPr>
            <a:xfrm>
              <a:off x="6000760" y="5715016"/>
              <a:ext cx="1320942" cy="310810"/>
            </a:xfrm>
            <a:prstGeom prst="rect">
              <a:avLst/>
            </a:prstGeom>
            <a:noFill/>
          </p:spPr>
          <p:txBody>
            <a:bodyPr wrap="none" rtlCol="0">
              <a:spAutoFit/>
            </a:bodyPr>
            <a:lstStyle/>
            <a:p>
              <a:r>
                <a:rPr lang="zh-TW" altLang="en-US" dirty="0" smtClean="0">
                  <a:solidFill>
                    <a:srgbClr val="FFFF00"/>
                  </a:solidFill>
                </a:rPr>
                <a:t>商業關係管理</a:t>
              </a:r>
              <a:endParaRPr lang="zh-TW" altLang="en-US" dirty="0">
                <a:solidFill>
                  <a:srgbClr val="FFFF00"/>
                </a:solidFill>
              </a:endParaRPr>
            </a:p>
          </p:txBody>
        </p:sp>
        <p:sp>
          <p:nvSpPr>
            <p:cNvPr id="28" name="文字方塊 27"/>
            <p:cNvSpPr txBox="1"/>
            <p:nvPr/>
          </p:nvSpPr>
          <p:spPr>
            <a:xfrm>
              <a:off x="6189444" y="6019404"/>
              <a:ext cx="1126686" cy="310810"/>
            </a:xfrm>
            <a:prstGeom prst="rect">
              <a:avLst/>
            </a:prstGeom>
            <a:noFill/>
          </p:spPr>
          <p:txBody>
            <a:bodyPr wrap="none" rtlCol="0">
              <a:spAutoFit/>
            </a:bodyPr>
            <a:lstStyle/>
            <a:p>
              <a:pPr algn="ctr"/>
              <a:r>
                <a:rPr lang="zh-TW" altLang="en-US" dirty="0" smtClean="0">
                  <a:solidFill>
                    <a:srgbClr val="FFFF00"/>
                  </a:solidFill>
                </a:rPr>
                <a:t>供應商管理</a:t>
              </a:r>
              <a:endParaRPr lang="zh-TW" altLang="en-US" dirty="0">
                <a:solidFill>
                  <a:srgbClr val="FFFF00"/>
                </a:solidFill>
              </a:endParaRPr>
            </a:p>
          </p:txBody>
        </p:sp>
        <p:sp>
          <p:nvSpPr>
            <p:cNvPr id="29" name="文字方塊 28"/>
            <p:cNvSpPr txBox="1"/>
            <p:nvPr/>
          </p:nvSpPr>
          <p:spPr>
            <a:xfrm>
              <a:off x="1608090" y="5715016"/>
              <a:ext cx="932430" cy="310810"/>
            </a:xfrm>
            <a:prstGeom prst="rect">
              <a:avLst/>
            </a:prstGeom>
            <a:noFill/>
          </p:spPr>
          <p:txBody>
            <a:bodyPr wrap="none" rtlCol="0">
              <a:spAutoFit/>
            </a:bodyPr>
            <a:lstStyle/>
            <a:p>
              <a:pPr algn="ctr"/>
              <a:r>
                <a:rPr lang="zh-TW" altLang="en-US" dirty="0" smtClean="0">
                  <a:solidFill>
                    <a:schemeClr val="bg1"/>
                  </a:solidFill>
                </a:rPr>
                <a:t>釋出管理</a:t>
              </a:r>
              <a:endParaRPr lang="zh-TW" altLang="en-US" dirty="0">
                <a:solidFill>
                  <a:schemeClr val="bg1"/>
                </a:solidFill>
              </a:endParaRPr>
            </a:p>
          </p:txBody>
        </p:sp>
        <p:sp>
          <p:nvSpPr>
            <p:cNvPr id="30" name="文字方塊 29"/>
            <p:cNvSpPr txBox="1"/>
            <p:nvPr/>
          </p:nvSpPr>
          <p:spPr>
            <a:xfrm>
              <a:off x="3956415" y="5715016"/>
              <a:ext cx="932430" cy="310810"/>
            </a:xfrm>
            <a:prstGeom prst="rect">
              <a:avLst/>
            </a:prstGeom>
            <a:noFill/>
          </p:spPr>
          <p:txBody>
            <a:bodyPr wrap="none" rtlCol="0">
              <a:spAutoFit/>
            </a:bodyPr>
            <a:lstStyle/>
            <a:p>
              <a:pPr algn="ctr"/>
              <a:r>
                <a:rPr lang="zh-TW" altLang="en-US" dirty="0" smtClean="0">
                  <a:solidFill>
                    <a:schemeClr val="bg1"/>
                  </a:solidFill>
                </a:rPr>
                <a:t>事件管理</a:t>
              </a:r>
              <a:endParaRPr lang="zh-TW" altLang="en-US" dirty="0">
                <a:solidFill>
                  <a:schemeClr val="bg1"/>
                </a:solidFill>
              </a:endParaRPr>
            </a:p>
          </p:txBody>
        </p:sp>
        <p:sp>
          <p:nvSpPr>
            <p:cNvPr id="31" name="文字方塊 30"/>
            <p:cNvSpPr txBox="1"/>
            <p:nvPr/>
          </p:nvSpPr>
          <p:spPr>
            <a:xfrm>
              <a:off x="3961686" y="6019404"/>
              <a:ext cx="932430" cy="310810"/>
            </a:xfrm>
            <a:prstGeom prst="rect">
              <a:avLst/>
            </a:prstGeom>
            <a:noFill/>
          </p:spPr>
          <p:txBody>
            <a:bodyPr wrap="none" rtlCol="0">
              <a:spAutoFit/>
            </a:bodyPr>
            <a:lstStyle/>
            <a:p>
              <a:pPr algn="ctr"/>
              <a:r>
                <a:rPr lang="zh-TW" altLang="en-US" dirty="0" smtClean="0">
                  <a:solidFill>
                    <a:schemeClr val="bg1"/>
                  </a:solidFill>
                </a:rPr>
                <a:t>問題管理</a:t>
              </a:r>
              <a:endParaRPr lang="zh-TW" altLang="en-US" dirty="0">
                <a:solidFill>
                  <a:schemeClr val="bg1"/>
                </a:solidFill>
              </a:endParaRPr>
            </a:p>
          </p:txBody>
        </p:sp>
      </p:grpSp>
    </p:spTree>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服務報告 </a:t>
            </a:r>
            <a:r>
              <a:rPr lang="en-US" altLang="zh-TW" sz="2000" dirty="0" smtClean="0"/>
              <a:t>(service report) </a:t>
            </a:r>
            <a:r>
              <a:rPr lang="zh-TW" altLang="en-US" sz="2000" dirty="0" smtClean="0"/>
              <a:t>的目的是經由正確、可靠的週期性報告，來進行決策與溝通。服務報告有效地協助服務水準管理：在訂定</a:t>
            </a:r>
            <a:r>
              <a:rPr lang="en-US" altLang="zh-TW" sz="2000" dirty="0" smtClean="0"/>
              <a:t>SLA</a:t>
            </a:r>
            <a:r>
              <a:rPr lang="zh-TW" altLang="en-US" sz="2000" dirty="0" smtClean="0"/>
              <a:t>之後，服務報告是客戶與服務提供者之間最佳的溝通、追蹤與測量的工具。</a:t>
            </a:r>
            <a:endParaRPr lang="en-US" altLang="zh-TW" sz="2000" dirty="0" smtClean="0"/>
          </a:p>
          <a:p>
            <a:r>
              <a:rPr lang="zh-TW" altLang="en-US" sz="2000" dirty="0" smtClean="0"/>
              <a:t>服務報告都要清楚地描述報告的性質、目的、對象與資料來源的細節；它應該包括：</a:t>
            </a:r>
            <a:endParaRPr lang="en-US" altLang="zh-TW" sz="2000" dirty="0" smtClean="0"/>
          </a:p>
          <a:p>
            <a:pPr lvl="1"/>
            <a:r>
              <a:rPr lang="zh-TW" altLang="en-US" sz="1800" dirty="0" smtClean="0"/>
              <a:t>與服務水準目標的績效比較。</a:t>
            </a:r>
            <a:endParaRPr lang="en-US" altLang="zh-TW" sz="1800" dirty="0" smtClean="0"/>
          </a:p>
          <a:p>
            <a:pPr lvl="1"/>
            <a:r>
              <a:rPr lang="zh-TW" altLang="en-US" sz="1800" dirty="0" smtClean="0"/>
              <a:t>不符合</a:t>
            </a:r>
            <a:r>
              <a:rPr lang="en-US" altLang="zh-TW" sz="1800" dirty="0" smtClean="0"/>
              <a:t>SLA</a:t>
            </a:r>
            <a:r>
              <a:rPr lang="zh-TW" altLang="en-US" sz="1800" dirty="0" smtClean="0"/>
              <a:t>或安全規範的項目或是問題。</a:t>
            </a:r>
            <a:endParaRPr lang="en-US" altLang="zh-TW" sz="1800" dirty="0" smtClean="0"/>
          </a:p>
          <a:p>
            <a:pPr lvl="1"/>
            <a:r>
              <a:rPr lang="zh-TW" altLang="en-US" sz="1800" dirty="0" smtClean="0"/>
              <a:t>數量或是資源使用率等負載特性。</a:t>
            </a:r>
            <a:endParaRPr lang="en-US" altLang="zh-TW" sz="1800" dirty="0" smtClean="0"/>
          </a:p>
          <a:p>
            <a:pPr lvl="1"/>
            <a:r>
              <a:rPr lang="zh-TW" altLang="en-US" sz="1800" dirty="0" smtClean="0"/>
              <a:t>在重大事件或變更等大事發生後的績效報告。</a:t>
            </a:r>
            <a:endParaRPr lang="en-US" altLang="zh-TW" sz="1800" dirty="0" smtClean="0"/>
          </a:p>
          <a:p>
            <a:pPr lvl="1"/>
            <a:r>
              <a:rPr lang="zh-TW" altLang="en-US" sz="1800" dirty="0" smtClean="0"/>
              <a:t>週期性的 </a:t>
            </a:r>
            <a:r>
              <a:rPr lang="en-US" altLang="zh-TW" sz="1800" dirty="0" smtClean="0"/>
              <a:t>(</a:t>
            </a:r>
            <a:r>
              <a:rPr lang="zh-TW" altLang="en-US" sz="1800" dirty="0" smtClean="0"/>
              <a:t>每天、每週、每月或每期</a:t>
            </a:r>
            <a:r>
              <a:rPr lang="en-US" altLang="zh-TW" sz="1800" dirty="0" smtClean="0"/>
              <a:t>)</a:t>
            </a:r>
            <a:r>
              <a:rPr lang="zh-TW" altLang="en-US" sz="1800" dirty="0" smtClean="0"/>
              <a:t> 趨勢報告。</a:t>
            </a:r>
            <a:endParaRPr lang="en-US" altLang="zh-TW" sz="1800" dirty="0" smtClean="0"/>
          </a:p>
          <a:p>
            <a:pPr lvl="1"/>
            <a:r>
              <a:rPr lang="zh-TW" altLang="en-US" sz="1800" dirty="0" smtClean="0"/>
              <a:t>滿意度分析。</a:t>
            </a:r>
            <a:endParaRPr lang="en-US" altLang="zh-TW" sz="1800" dirty="0" smtClean="0"/>
          </a:p>
        </p:txBody>
      </p:sp>
      <p:sp>
        <p:nvSpPr>
          <p:cNvPr id="3" name="標題 2"/>
          <p:cNvSpPr>
            <a:spLocks noGrp="1"/>
          </p:cNvSpPr>
          <p:nvPr>
            <p:ph type="title"/>
          </p:nvPr>
        </p:nvSpPr>
        <p:spPr/>
        <p:txBody>
          <a:bodyPr/>
          <a:lstStyle/>
          <a:p>
            <a:r>
              <a:rPr lang="zh-TW" altLang="en-US" dirty="0" smtClean="0"/>
              <a:t>服務報告</a:t>
            </a:r>
            <a:endParaRPr lang="zh-TW" altLang="en-US" dirty="0"/>
          </a:p>
        </p:txBody>
      </p:sp>
    </p:spTree>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1200"/>
              </a:spcBef>
            </a:pPr>
            <a:r>
              <a:rPr lang="zh-TW" altLang="en-US" sz="2000" dirty="0" smtClean="0"/>
              <a:t>對一個商業組織而言，與它關係最密切的外部組織有二：下游的</a:t>
            </a:r>
            <a:r>
              <a:rPr lang="zh-TW" altLang="en-US" sz="2000" dirty="0" smtClean="0">
                <a:ea typeface="微軟正黑體"/>
              </a:rPr>
              <a:t>「客戶 </a:t>
            </a:r>
            <a:r>
              <a:rPr lang="en-US" altLang="zh-TW" sz="2000" dirty="0" smtClean="0">
                <a:ea typeface="微軟正黑體"/>
              </a:rPr>
              <a:t>(customers)</a:t>
            </a:r>
            <a:r>
              <a:rPr lang="zh-TW" altLang="en-US" sz="2000" dirty="0" smtClean="0">
                <a:ea typeface="微軟正黑體"/>
              </a:rPr>
              <a:t>」與上游的「供應商 </a:t>
            </a:r>
            <a:r>
              <a:rPr lang="en-US" altLang="zh-TW" sz="2000" dirty="0" smtClean="0">
                <a:ea typeface="微軟正黑體"/>
              </a:rPr>
              <a:t>(suppliers)</a:t>
            </a:r>
            <a:r>
              <a:rPr lang="zh-TW" altLang="en-US" sz="2000" dirty="0" smtClean="0">
                <a:ea typeface="微軟正黑體"/>
              </a:rPr>
              <a:t>」。即使在組織內部，一個服務提供單位，如資訊部，也有這種上、下游關係需要管理。</a:t>
            </a:r>
            <a:endParaRPr lang="en-US" altLang="zh-TW" sz="2000" dirty="0" smtClean="0">
              <a:ea typeface="微軟正黑體"/>
            </a:endParaRPr>
          </a:p>
          <a:p>
            <a:pPr>
              <a:spcBef>
                <a:spcPts val="1200"/>
              </a:spcBef>
            </a:pPr>
            <a:r>
              <a:rPr lang="zh-TW" altLang="en-US" sz="2000" dirty="0" smtClean="0">
                <a:ea typeface="微軟正黑體"/>
              </a:rPr>
              <a:t>商業關係管理 </a:t>
            </a:r>
            <a:r>
              <a:rPr lang="en-US" altLang="zh-TW" sz="2000" dirty="0" smtClean="0">
                <a:ea typeface="微軟正黑體"/>
              </a:rPr>
              <a:t>(business relationship management)</a:t>
            </a:r>
            <a:r>
              <a:rPr lang="zh-TW" altLang="en-US" sz="2000" dirty="0" smtClean="0">
                <a:ea typeface="微軟正黑體"/>
              </a:rPr>
              <a:t> 的目的在建立並維護服務提供者與客戶間的良好關係。以下是一些應有的作法：</a:t>
            </a:r>
            <a:endParaRPr lang="en-US" altLang="zh-TW" sz="2000" dirty="0" smtClean="0">
              <a:ea typeface="微軟正黑體"/>
            </a:endParaRPr>
          </a:p>
          <a:p>
            <a:pPr lvl="1">
              <a:spcBef>
                <a:spcPts val="1200"/>
              </a:spcBef>
            </a:pPr>
            <a:r>
              <a:rPr lang="zh-TW" altLang="en-US" sz="1800" dirty="0" smtClean="0">
                <a:ea typeface="微軟正黑體"/>
              </a:rPr>
              <a:t>服務提供者與客戶應該至少一年有一次的服務審查會議，討論服務範圍、契約、績效與需求等。這些會議應有記錄。</a:t>
            </a:r>
            <a:endParaRPr lang="en-US" altLang="zh-TW" sz="1800" dirty="0" smtClean="0">
              <a:ea typeface="微軟正黑體"/>
            </a:endParaRPr>
          </a:p>
          <a:p>
            <a:pPr lvl="1">
              <a:spcBef>
                <a:spcPts val="1200"/>
              </a:spcBef>
            </a:pPr>
            <a:r>
              <a:rPr lang="zh-TW" altLang="en-US" sz="1800" dirty="0" smtClean="0">
                <a:ea typeface="微軟正黑體"/>
              </a:rPr>
              <a:t>服務提供者應該注意商業需求與重大變更，為正確的回應做準備。</a:t>
            </a:r>
            <a:endParaRPr lang="en-US" altLang="zh-TW" sz="1800" dirty="0" smtClean="0">
              <a:ea typeface="微軟正黑體"/>
            </a:endParaRPr>
          </a:p>
          <a:p>
            <a:pPr lvl="1">
              <a:spcBef>
                <a:spcPts val="1200"/>
              </a:spcBef>
            </a:pPr>
            <a:r>
              <a:rPr lang="zh-TW" altLang="en-US" sz="1800" dirty="0" smtClean="0">
                <a:ea typeface="微軟正黑體"/>
              </a:rPr>
              <a:t>應該建立申訴的流程，所有正式的服務申訴都應被記錄、調查、採取行動、提出報告並正式結案。</a:t>
            </a:r>
            <a:endParaRPr lang="en-US" altLang="zh-TW" sz="1800" dirty="0" smtClean="0">
              <a:ea typeface="微軟正黑體"/>
            </a:endParaRPr>
          </a:p>
          <a:p>
            <a:pPr lvl="1">
              <a:spcBef>
                <a:spcPts val="1200"/>
              </a:spcBef>
            </a:pPr>
            <a:r>
              <a:rPr lang="zh-TW" altLang="en-US" sz="1800" dirty="0" smtClean="0">
                <a:ea typeface="微軟正黑體"/>
              </a:rPr>
              <a:t>服務提供者應指定員工來管理客戶滿意度與商業關係。訂定程序來取得客戶反饋意見並採取修正行動，改善措施應被記錄並用以改進服務程序。</a:t>
            </a:r>
            <a:endParaRPr lang="en-US" altLang="zh-TW" sz="1800" dirty="0" smtClean="0">
              <a:ea typeface="微軟正黑體"/>
            </a:endParaRPr>
          </a:p>
        </p:txBody>
      </p:sp>
      <p:sp>
        <p:nvSpPr>
          <p:cNvPr id="3" name="標題 2"/>
          <p:cNvSpPr>
            <a:spLocks noGrp="1"/>
          </p:cNvSpPr>
          <p:nvPr>
            <p:ph type="title"/>
          </p:nvPr>
        </p:nvSpPr>
        <p:spPr/>
        <p:txBody>
          <a:bodyPr/>
          <a:lstStyle/>
          <a:p>
            <a:r>
              <a:rPr lang="zh-TW" altLang="en-US" dirty="0" smtClean="0"/>
              <a:t>商業關係管理</a:t>
            </a:r>
            <a:endParaRPr lang="zh-TW" altLang="en-US" dirty="0"/>
          </a:p>
        </p:txBody>
      </p:sp>
    </p:spTree>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zh-TW" altLang="en-US" sz="2000" dirty="0" smtClean="0"/>
              <a:t>供應商管理 </a:t>
            </a:r>
            <a:r>
              <a:rPr lang="en-US" altLang="zh-TW" sz="2000" dirty="0" smtClean="0"/>
              <a:t>(supplier management) </a:t>
            </a:r>
            <a:r>
              <a:rPr lang="zh-TW" altLang="en-US" sz="2000" dirty="0" smtClean="0"/>
              <a:t>是藉由管理供應商來確保自己能為客戶提供緊密而且高品質的服務。</a:t>
            </a:r>
            <a:r>
              <a:rPr lang="zh-TW" altLang="en-US" sz="2000" dirty="0" smtClean="0">
                <a:ea typeface="微軟正黑體"/>
              </a:rPr>
              <a:t>以下是一些應有的作法：</a:t>
            </a:r>
            <a:endParaRPr lang="en-US" altLang="zh-TW" sz="2000" dirty="0" smtClean="0">
              <a:ea typeface="微軟正黑體"/>
            </a:endParaRPr>
          </a:p>
          <a:p>
            <a:pPr lvl="1">
              <a:spcBef>
                <a:spcPts val="1200"/>
              </a:spcBef>
            </a:pPr>
            <a:r>
              <a:rPr lang="zh-TW" altLang="en-US" sz="1800" dirty="0" smtClean="0"/>
              <a:t>服務提供者須要有文件化的供應商管理程序，每個供應商應由一位合約經理 </a:t>
            </a:r>
            <a:r>
              <a:rPr lang="en-US" altLang="zh-TW" sz="1800" dirty="0" smtClean="0"/>
              <a:t>(contract manager) </a:t>
            </a:r>
            <a:r>
              <a:rPr lang="zh-TW" altLang="en-US" sz="1800" dirty="0" smtClean="0"/>
              <a:t>負責管理。</a:t>
            </a:r>
            <a:endParaRPr lang="en-US" altLang="zh-TW" sz="1800" dirty="0" smtClean="0"/>
          </a:p>
          <a:p>
            <a:pPr lvl="1">
              <a:spcBef>
                <a:spcPts val="1200"/>
              </a:spcBef>
            </a:pPr>
            <a:r>
              <a:rPr lang="zh-TW" altLang="en-US" sz="1800" dirty="0" smtClean="0"/>
              <a:t>供應商所提供的服務也應有 </a:t>
            </a:r>
            <a:r>
              <a:rPr lang="en-US" altLang="zh-TW" sz="1800" dirty="0" smtClean="0"/>
              <a:t>SLA</a:t>
            </a:r>
            <a:r>
              <a:rPr lang="zh-TW" altLang="en-US" sz="1800" dirty="0" smtClean="0"/>
              <a:t> 清楚說明，並由雙方同意。與供應商的 </a:t>
            </a:r>
            <a:r>
              <a:rPr lang="en-US" altLang="zh-TW" sz="1800" dirty="0" smtClean="0"/>
              <a:t>SLA</a:t>
            </a:r>
            <a:r>
              <a:rPr lang="zh-TW" altLang="en-US" sz="1800" dirty="0" smtClean="0"/>
              <a:t> 應該要與客戶的 </a:t>
            </a:r>
            <a:r>
              <a:rPr lang="en-US" altLang="zh-TW" sz="1800" dirty="0" smtClean="0"/>
              <a:t>SLA</a:t>
            </a:r>
            <a:r>
              <a:rPr lang="zh-TW" altLang="en-US" sz="1800" dirty="0" smtClean="0"/>
              <a:t> 密切配合。</a:t>
            </a:r>
            <a:endParaRPr lang="en-US" altLang="zh-TW" sz="1800" dirty="0" smtClean="0"/>
          </a:p>
          <a:p>
            <a:pPr lvl="1">
              <a:spcBef>
                <a:spcPts val="1200"/>
              </a:spcBef>
            </a:pPr>
            <a:r>
              <a:rPr lang="zh-TW" altLang="en-US" sz="1800" dirty="0" smtClean="0"/>
              <a:t>如果主要供應商底下還有下包商，那麼主要供應商與下包商的責任與關係應有明文規定。主要供應商需要有程序來確保下包商能符合合約要求。</a:t>
            </a:r>
            <a:endParaRPr lang="en-US" altLang="zh-TW" sz="1800" dirty="0" smtClean="0"/>
          </a:p>
          <a:p>
            <a:pPr lvl="1">
              <a:spcBef>
                <a:spcPts val="1200"/>
              </a:spcBef>
            </a:pPr>
            <a:r>
              <a:rPr lang="zh-TW" altLang="en-US" sz="1800" dirty="0" smtClean="0">
                <a:ea typeface="微軟正黑體"/>
              </a:rPr>
              <a:t>應該至少一年有一次的審查會議來檢討合約或正式協議，以確保商業需求與合約義務依然吻合。與供應商之間應有處理合約爭議的程序。</a:t>
            </a:r>
            <a:endParaRPr lang="en-US" altLang="zh-TW" sz="1800" dirty="0" smtClean="0">
              <a:ea typeface="微軟正黑體"/>
            </a:endParaRPr>
          </a:p>
          <a:p>
            <a:pPr lvl="1">
              <a:spcBef>
                <a:spcPts val="1200"/>
              </a:spcBef>
            </a:pPr>
            <a:r>
              <a:rPr lang="zh-TW" altLang="en-US" sz="1800" dirty="0" smtClean="0">
                <a:ea typeface="微軟正黑體"/>
              </a:rPr>
              <a:t>應依據服務水準目標來監視並審查供應商的績效，經由這個過程所識別的改善措施應被記錄並用以改進服務程序。</a:t>
            </a:r>
            <a:endParaRPr lang="en-US" altLang="zh-TW" sz="1800" dirty="0" smtClean="0">
              <a:ea typeface="微軟正黑體"/>
            </a:endParaRPr>
          </a:p>
        </p:txBody>
      </p:sp>
      <p:sp>
        <p:nvSpPr>
          <p:cNvPr id="3" name="標題 2"/>
          <p:cNvSpPr>
            <a:spLocks noGrp="1"/>
          </p:cNvSpPr>
          <p:nvPr>
            <p:ph type="title"/>
          </p:nvPr>
        </p:nvSpPr>
        <p:spPr/>
        <p:txBody>
          <a:bodyPr/>
          <a:lstStyle/>
          <a:p>
            <a:r>
              <a:rPr lang="zh-TW" altLang="en-US" dirty="0" smtClean="0"/>
              <a:t>供應商管理</a:t>
            </a:r>
            <a:r>
              <a:rPr lang="en-US" altLang="zh-TW" dirty="0" smtClean="0"/>
              <a:t> </a:t>
            </a:r>
            <a:endParaRPr lang="zh-TW" altLang="en-US" dirty="0"/>
          </a:p>
        </p:txBody>
      </p:sp>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357850"/>
          </a:xfrm>
        </p:spPr>
        <p:txBody>
          <a:bodyPr>
            <a:normAutofit/>
          </a:bodyPr>
          <a:lstStyle/>
          <a:p>
            <a:r>
              <a:rPr lang="zh-TW" altLang="en-US" sz="2000" dirty="0" smtClean="0"/>
              <a:t>資訊安全管理 </a:t>
            </a:r>
            <a:r>
              <a:rPr lang="en-US" altLang="zh-TW" sz="2000" dirty="0" smtClean="0"/>
              <a:t>(information security management) </a:t>
            </a:r>
            <a:r>
              <a:rPr lang="zh-TW" altLang="en-US" sz="2000" dirty="0" smtClean="0"/>
              <a:t>是在所有服務活動中有效的管理資訊安全。</a:t>
            </a:r>
            <a:endParaRPr lang="en-US" altLang="zh-TW" sz="2000" dirty="0" smtClean="0"/>
          </a:p>
          <a:p>
            <a:r>
              <a:rPr lang="zh-TW" altLang="en-US" sz="2000" dirty="0" smtClean="0"/>
              <a:t>我們在資訊安全課程的最後一章介紹 </a:t>
            </a:r>
            <a:r>
              <a:rPr lang="en-US" altLang="zh-TW" sz="2000" dirty="0" smtClean="0"/>
              <a:t>ITSM</a:t>
            </a:r>
            <a:r>
              <a:rPr lang="zh-TW" altLang="en-US" sz="2000" dirty="0" smtClean="0"/>
              <a:t> 有兩個主要原因：</a:t>
            </a:r>
            <a:endParaRPr lang="en-US" altLang="zh-TW" sz="2000" dirty="0" smtClean="0"/>
          </a:p>
          <a:p>
            <a:pPr lvl="1"/>
            <a:r>
              <a:rPr lang="zh-TW" altLang="en-US" sz="1800" dirty="0" smtClean="0">
                <a:ea typeface="微軟正黑體"/>
              </a:rPr>
              <a:t>紊亂與隨機是資訊安全事件的溫床；</a:t>
            </a:r>
            <a:r>
              <a:rPr lang="zh-TW" altLang="en-US" sz="1800" dirty="0" smtClean="0"/>
              <a:t>最安全的系統是</a:t>
            </a:r>
            <a:r>
              <a:rPr lang="zh-TW" altLang="en-US" sz="1800" dirty="0" smtClean="0">
                <a:ea typeface="微軟正黑體"/>
              </a:rPr>
              <a:t>「管理完善」的系統。</a:t>
            </a:r>
            <a:r>
              <a:rPr lang="en-US" altLang="zh-TW" sz="1800" dirty="0" smtClean="0">
                <a:ea typeface="微軟正黑體"/>
              </a:rPr>
              <a:t>ITSM</a:t>
            </a:r>
            <a:r>
              <a:rPr lang="zh-TW" altLang="en-US" sz="1800" dirty="0" smtClean="0">
                <a:ea typeface="微軟正黑體"/>
              </a:rPr>
              <a:t> 全方位的管理資訊技術服務的各個面向，可以從根本來降低資訊安全管理的負擔。</a:t>
            </a:r>
            <a:endParaRPr lang="en-US" altLang="zh-TW" sz="1800" dirty="0" smtClean="0">
              <a:ea typeface="微軟正黑體"/>
            </a:endParaRPr>
          </a:p>
          <a:p>
            <a:pPr lvl="1"/>
            <a:r>
              <a:rPr lang="en-US" altLang="zh-TW" sz="1800" dirty="0" smtClean="0"/>
              <a:t>ISMS</a:t>
            </a:r>
            <a:r>
              <a:rPr lang="zh-TW" altLang="en-US" sz="1800" dirty="0" smtClean="0"/>
              <a:t> 從安全著眼看組織的資訊管理；而 </a:t>
            </a:r>
            <a:r>
              <a:rPr lang="en-US" altLang="zh-TW" sz="1800" dirty="0" smtClean="0"/>
              <a:t>ITSM</a:t>
            </a:r>
            <a:r>
              <a:rPr lang="zh-TW" altLang="en-US" sz="1800" dirty="0" smtClean="0"/>
              <a:t> 則從組織的資訊管理著眼看資訊安全在其中扮演的角色。前者為資訊安全管理提供詳細的做法；後者則為資訊安全管理提供更廣的角度。</a:t>
            </a:r>
            <a:endParaRPr lang="en-US" altLang="zh-TW" sz="1800" dirty="0" smtClean="0"/>
          </a:p>
          <a:p>
            <a:r>
              <a:rPr lang="en-US" altLang="zh-TW" sz="2000" dirty="0" smtClean="0"/>
              <a:t>ISO 20000 </a:t>
            </a:r>
            <a:r>
              <a:rPr lang="zh-TW" altLang="en-US" sz="2000" dirty="0" smtClean="0"/>
              <a:t>明文說 </a:t>
            </a:r>
            <a:r>
              <a:rPr lang="en-US" altLang="zh-TW" sz="2000" dirty="0" smtClean="0"/>
              <a:t>ISO</a:t>
            </a:r>
            <a:r>
              <a:rPr lang="zh-TW" altLang="en-US" sz="2000" dirty="0" smtClean="0"/>
              <a:t> </a:t>
            </a:r>
            <a:r>
              <a:rPr lang="en-US" altLang="zh-TW" sz="2000" dirty="0" smtClean="0"/>
              <a:t>17799</a:t>
            </a:r>
            <a:r>
              <a:rPr lang="zh-TW" altLang="en-US" sz="2000" dirty="0" smtClean="0"/>
              <a:t> </a:t>
            </a:r>
            <a:r>
              <a:rPr lang="en-US" altLang="zh-TW" sz="2000" dirty="0" smtClean="0"/>
              <a:t>(</a:t>
            </a:r>
            <a:r>
              <a:rPr lang="zh-TW" altLang="en-US" sz="2000" dirty="0" smtClean="0"/>
              <a:t>與 </a:t>
            </a:r>
            <a:r>
              <a:rPr lang="en-US" altLang="zh-TW" sz="2000" dirty="0" smtClean="0"/>
              <a:t>ISO</a:t>
            </a:r>
            <a:r>
              <a:rPr lang="zh-TW" altLang="en-US" sz="2000" dirty="0" smtClean="0"/>
              <a:t> </a:t>
            </a:r>
            <a:r>
              <a:rPr lang="en-US" altLang="zh-TW" sz="2000" dirty="0" smtClean="0"/>
              <a:t>27001</a:t>
            </a:r>
            <a:r>
              <a:rPr lang="zh-TW" altLang="en-US" sz="2000" dirty="0" smtClean="0"/>
              <a:t> 對應的資訊安全管理之作業要點</a:t>
            </a:r>
            <a:r>
              <a:rPr lang="en-US" altLang="zh-TW" sz="2000" dirty="0" smtClean="0"/>
              <a:t>) </a:t>
            </a:r>
            <a:r>
              <a:rPr lang="zh-TW" altLang="en-US" sz="2000" dirty="0" smtClean="0"/>
              <a:t>為資訊安全管理的指導，也就是說 </a:t>
            </a:r>
            <a:r>
              <a:rPr lang="en-US" altLang="zh-TW" sz="2000" dirty="0" smtClean="0"/>
              <a:t>ITSM </a:t>
            </a:r>
            <a:r>
              <a:rPr lang="zh-TW" altLang="en-US" sz="2000" dirty="0" smtClean="0"/>
              <a:t>的資訊安全管理要求與</a:t>
            </a:r>
            <a:r>
              <a:rPr lang="en-US" altLang="zh-TW" sz="2000" dirty="0" smtClean="0"/>
              <a:t>ISMS</a:t>
            </a:r>
            <a:r>
              <a:rPr lang="zh-TW" altLang="en-US" sz="2000" dirty="0" smtClean="0"/>
              <a:t> 一致。已經通過 </a:t>
            </a:r>
            <a:r>
              <a:rPr lang="en-US" altLang="zh-TW" sz="2000" dirty="0" smtClean="0"/>
              <a:t>ISO 27001 </a:t>
            </a:r>
            <a:r>
              <a:rPr lang="zh-TW" altLang="en-US" sz="2000" dirty="0" smtClean="0"/>
              <a:t>驗證的組織在做 </a:t>
            </a:r>
            <a:r>
              <a:rPr lang="en-US" altLang="zh-TW" sz="2000" dirty="0" smtClean="0"/>
              <a:t>ISO 20000</a:t>
            </a:r>
            <a:r>
              <a:rPr lang="zh-TW" altLang="en-US" sz="2000" dirty="0" smtClean="0"/>
              <a:t> 驗證時，可以跳過資訊安全管理這一項。</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資訊安全管理 </a:t>
            </a:r>
            <a:r>
              <a:rPr lang="en-US" altLang="zh-TW" dirty="0" smtClean="0"/>
              <a:t>(I)</a:t>
            </a:r>
            <a:endParaRPr lang="zh-TW" altLang="en-US" dirty="0"/>
          </a:p>
        </p:txBody>
      </p:sp>
    </p:spTree>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800"/>
              </a:spcBef>
            </a:pPr>
            <a:r>
              <a:rPr lang="en-US" altLang="zh-TW" sz="2000" dirty="0" smtClean="0"/>
              <a:t>ITSM</a:t>
            </a:r>
            <a:r>
              <a:rPr lang="zh-TW" altLang="en-US" sz="2000" dirty="0" smtClean="0"/>
              <a:t> 的資訊安全管理要求有適當位階的管理階層需要核可資訊安全政策；要在適當時機對所有相關人員及客戶宣導這個政策。</a:t>
            </a:r>
            <a:endParaRPr lang="en-US" altLang="zh-TW" sz="2000" dirty="0" smtClean="0"/>
          </a:p>
          <a:p>
            <a:pPr>
              <a:spcBef>
                <a:spcPts val="800"/>
              </a:spcBef>
            </a:pPr>
            <a:r>
              <a:rPr lang="en-US" altLang="zh-TW" sz="2000" dirty="0" smtClean="0"/>
              <a:t>ITSM</a:t>
            </a:r>
            <a:r>
              <a:rPr lang="zh-TW" altLang="en-US" sz="2000" dirty="0" smtClean="0"/>
              <a:t> 要求執行適當的安全控制來：</a:t>
            </a:r>
            <a:endParaRPr lang="en-US" altLang="zh-TW" sz="2000" dirty="0" smtClean="0"/>
          </a:p>
          <a:p>
            <a:pPr lvl="1">
              <a:spcBef>
                <a:spcPts val="800"/>
              </a:spcBef>
            </a:pPr>
            <a:r>
              <a:rPr lang="zh-TW" altLang="en-US" sz="1800" dirty="0" smtClean="0"/>
              <a:t>執行資訊技術服務政策。</a:t>
            </a:r>
            <a:endParaRPr lang="en-US" altLang="zh-TW" sz="1800" dirty="0" smtClean="0"/>
          </a:p>
          <a:p>
            <a:pPr lvl="1">
              <a:spcBef>
                <a:spcPts val="800"/>
              </a:spcBef>
            </a:pPr>
            <a:r>
              <a:rPr lang="zh-TW" altLang="en-US" sz="1800" dirty="0" smtClean="0"/>
              <a:t>管理當使用服務或系統時的相關風險。</a:t>
            </a:r>
            <a:endParaRPr lang="en-US" altLang="zh-TW" sz="1800" dirty="0" smtClean="0"/>
          </a:p>
          <a:p>
            <a:pPr>
              <a:spcBef>
                <a:spcPts val="800"/>
              </a:spcBef>
            </a:pPr>
            <a:r>
              <a:rPr lang="zh-TW" altLang="en-US" sz="2000" dirty="0" smtClean="0"/>
              <a:t>當要變更安全控制項目時，需要進行變更前評估。</a:t>
            </a:r>
            <a:endParaRPr lang="en-US" altLang="zh-TW" sz="2000" dirty="0" smtClean="0"/>
          </a:p>
          <a:p>
            <a:pPr>
              <a:spcBef>
                <a:spcPts val="800"/>
              </a:spcBef>
            </a:pPr>
            <a:r>
              <a:rPr lang="zh-TW" altLang="en-US" sz="2000" dirty="0" smtClean="0"/>
              <a:t>針對使用我方資訊系統或服務的外部組織，若有任何安排牽涉到它們，都應該以正式的安全需求協議為基礎。</a:t>
            </a:r>
            <a:endParaRPr lang="en-US" altLang="zh-TW" sz="2000" dirty="0" smtClean="0"/>
          </a:p>
          <a:p>
            <a:pPr>
              <a:spcBef>
                <a:spcPts val="800"/>
              </a:spcBef>
            </a:pPr>
            <a:r>
              <a:rPr lang="en-US" altLang="zh-TW" sz="2000" dirty="0" smtClean="0"/>
              <a:t>ISMS</a:t>
            </a:r>
            <a:r>
              <a:rPr lang="zh-TW" altLang="en-US" sz="2000" dirty="0" smtClean="0"/>
              <a:t> 所討論有關資訊安全事件 </a:t>
            </a:r>
            <a:r>
              <a:rPr lang="en-US" altLang="zh-TW" sz="2000" dirty="0" smtClean="0"/>
              <a:t>(security incidents)</a:t>
            </a:r>
            <a:r>
              <a:rPr lang="zh-TW" altLang="en-US" sz="2000" dirty="0" smtClean="0"/>
              <a:t> 的通報與記錄，應該與 </a:t>
            </a:r>
            <a:r>
              <a:rPr lang="en-US" altLang="zh-TW" sz="2000" dirty="0" smtClean="0"/>
              <a:t>ITSM</a:t>
            </a:r>
            <a:r>
              <a:rPr lang="zh-TW" altLang="en-US" sz="2000" dirty="0" smtClean="0"/>
              <a:t> 的事件管理程序吻合。</a:t>
            </a:r>
            <a:endParaRPr lang="en-US" altLang="zh-TW" sz="2000" dirty="0" smtClean="0"/>
          </a:p>
          <a:p>
            <a:pPr>
              <a:spcBef>
                <a:spcPts val="800"/>
              </a:spcBef>
            </a:pPr>
            <a:r>
              <a:rPr lang="zh-TW" altLang="en-US" sz="2000" dirty="0" smtClean="0"/>
              <a:t>應對資訊安全事件的種類、數量與衝擊進行量化的監視。</a:t>
            </a:r>
            <a:r>
              <a:rPr lang="zh-TW" altLang="en-US" sz="2000" dirty="0" smtClean="0">
                <a:ea typeface="微軟正黑體"/>
              </a:rPr>
              <a:t>這個過程所識別的改善措施應被記錄並用以改進服務程序。</a:t>
            </a:r>
            <a:endParaRPr lang="en-US" altLang="zh-TW" sz="2000" dirty="0" smtClean="0"/>
          </a:p>
        </p:txBody>
      </p:sp>
      <p:sp>
        <p:nvSpPr>
          <p:cNvPr id="3" name="標題 2"/>
          <p:cNvSpPr>
            <a:spLocks noGrp="1"/>
          </p:cNvSpPr>
          <p:nvPr>
            <p:ph type="title"/>
          </p:nvPr>
        </p:nvSpPr>
        <p:spPr/>
        <p:txBody>
          <a:bodyPr>
            <a:normAutofit/>
          </a:bodyPr>
          <a:lstStyle/>
          <a:p>
            <a:r>
              <a:rPr lang="zh-TW" altLang="en-US" dirty="0" smtClean="0"/>
              <a:t>資訊安全管理 </a:t>
            </a:r>
            <a:r>
              <a:rPr lang="en-US" altLang="zh-TW" dirty="0" smtClean="0"/>
              <a:t>(II)</a:t>
            </a:r>
            <a:endParaRPr lang="zh-TW" altLang="en-US" dirty="0"/>
          </a:p>
        </p:txBody>
      </p:sp>
    </p:spTree>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zh-TW" altLang="en-US" sz="2000" dirty="0" smtClean="0"/>
              <a:t>與資訊安全有關的事件數量。</a:t>
            </a:r>
            <a:endParaRPr lang="en-US" altLang="zh-TW" sz="2000" dirty="0" smtClean="0"/>
          </a:p>
          <a:p>
            <a:pPr>
              <a:spcBef>
                <a:spcPts val="1200"/>
              </a:spcBef>
            </a:pPr>
            <a:r>
              <a:rPr lang="zh-TW" altLang="en-US" sz="2000" dirty="0" smtClean="0"/>
              <a:t>與資訊安全相關的問題被結案的數量。</a:t>
            </a:r>
            <a:endParaRPr lang="en-US" altLang="zh-TW" sz="2000" dirty="0" smtClean="0"/>
          </a:p>
          <a:p>
            <a:pPr>
              <a:spcBef>
                <a:spcPts val="1200"/>
              </a:spcBef>
            </a:pPr>
            <a:r>
              <a:rPr lang="zh-TW" altLang="en-US" sz="2000" dirty="0" smtClean="0"/>
              <a:t>稽核與管審會的缺失被解決的數量。</a:t>
            </a:r>
            <a:endParaRPr lang="en-US" altLang="zh-TW" sz="2000" dirty="0" smtClean="0"/>
          </a:p>
          <a:p>
            <a:pPr>
              <a:spcBef>
                <a:spcPts val="1200"/>
              </a:spcBef>
            </a:pPr>
            <a:r>
              <a:rPr lang="zh-TW" altLang="en-US" sz="2000" dirty="0" smtClean="0"/>
              <a:t>按時完成稽核與管審會的比率。</a:t>
            </a:r>
            <a:endParaRPr lang="en-US" altLang="zh-TW" sz="2000" dirty="0" smtClean="0"/>
          </a:p>
          <a:p>
            <a:pPr>
              <a:spcBef>
                <a:spcPts val="1200"/>
              </a:spcBef>
            </a:pPr>
            <a:r>
              <a:rPr lang="zh-TW" altLang="en-US" sz="2000" dirty="0" smtClean="0"/>
              <a:t>被識別的風險數量 </a:t>
            </a:r>
            <a:r>
              <a:rPr lang="en-US" altLang="zh-TW" sz="2000" dirty="0" smtClean="0"/>
              <a:t>(</a:t>
            </a:r>
            <a:r>
              <a:rPr lang="zh-TW" altLang="en-US" sz="2000" dirty="0" smtClean="0"/>
              <a:t>包括新威脅與警告項目</a:t>
            </a:r>
            <a:r>
              <a:rPr lang="en-US" altLang="zh-TW" sz="2000" dirty="0" smtClean="0"/>
              <a:t>)</a:t>
            </a:r>
          </a:p>
          <a:p>
            <a:pPr>
              <a:spcBef>
                <a:spcPts val="1200"/>
              </a:spcBef>
            </a:pPr>
            <a:r>
              <a:rPr lang="en-US" altLang="zh-TW" sz="2000" dirty="0" smtClean="0"/>
              <a:t>SLA</a:t>
            </a:r>
            <a:r>
              <a:rPr lang="zh-TW" altLang="en-US" sz="2000" dirty="0" smtClean="0"/>
              <a:t> 內有說明資訊安全規格的百分比。</a:t>
            </a:r>
            <a:endParaRPr lang="en-US" altLang="zh-TW" sz="2000" dirty="0" smtClean="0"/>
          </a:p>
          <a:p>
            <a:pPr>
              <a:spcBef>
                <a:spcPts val="1200"/>
              </a:spcBef>
            </a:pPr>
            <a:r>
              <a:rPr lang="en-US" altLang="zh-TW" sz="2000" dirty="0" smtClean="0"/>
              <a:t>UC</a:t>
            </a:r>
            <a:r>
              <a:rPr lang="zh-TW" altLang="en-US" sz="2000" dirty="0" smtClean="0"/>
              <a:t> 內有說明資訊安全規格的百分比。</a:t>
            </a:r>
            <a:endParaRPr lang="en-US" altLang="zh-TW" sz="2000" dirty="0" smtClean="0"/>
          </a:p>
          <a:p>
            <a:pPr>
              <a:spcBef>
                <a:spcPts val="1200"/>
              </a:spcBef>
            </a:pPr>
            <a:r>
              <a:rPr lang="zh-TW" altLang="en-US" sz="2000" dirty="0" smtClean="0"/>
              <a:t>資訊安全相關的補丁釋出速度。</a:t>
            </a:r>
            <a:endParaRPr lang="en-US" altLang="zh-TW" sz="2000" dirty="0" smtClean="0"/>
          </a:p>
          <a:p>
            <a:pPr>
              <a:spcBef>
                <a:spcPts val="1200"/>
              </a:spcBef>
            </a:pPr>
            <a:r>
              <a:rPr lang="zh-TW" altLang="en-US" sz="2000" dirty="0" smtClean="0"/>
              <a:t>因為資訊安全問題而取消變更的數量。</a:t>
            </a:r>
            <a:endParaRPr lang="en-US" altLang="zh-TW" sz="2000" dirty="0" smtClean="0"/>
          </a:p>
          <a:p>
            <a:pPr>
              <a:spcBef>
                <a:spcPts val="1200"/>
              </a:spcBef>
            </a:pPr>
            <a:r>
              <a:rPr lang="zh-TW" altLang="en-US" sz="2000" dirty="0" smtClean="0"/>
              <a:t>因為資訊安全問題而取消釋出的數量。</a:t>
            </a:r>
            <a:endParaRPr lang="en-US" altLang="zh-TW" sz="2000" dirty="0" smtClean="0"/>
          </a:p>
        </p:txBody>
      </p:sp>
      <p:sp>
        <p:nvSpPr>
          <p:cNvPr id="3" name="標題 2"/>
          <p:cNvSpPr>
            <a:spLocks noGrp="1"/>
          </p:cNvSpPr>
          <p:nvPr>
            <p:ph type="title"/>
          </p:nvPr>
        </p:nvSpPr>
        <p:spPr/>
        <p:txBody>
          <a:bodyPr/>
          <a:lstStyle/>
          <a:p>
            <a:r>
              <a:rPr lang="zh-TW" altLang="en-US" dirty="0" smtClean="0"/>
              <a:t>資訊安全管理評量範例</a:t>
            </a:r>
            <a:endParaRPr lang="zh-TW" altLang="en-US" dirty="0"/>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ITIL</a:t>
            </a:r>
            <a:r>
              <a:rPr lang="zh-TW" altLang="en-US" dirty="0" smtClean="0"/>
              <a:t> 的觀念</a:t>
            </a:r>
            <a:endParaRPr lang="zh-TW" altLang="en-US" dirty="0"/>
          </a:p>
        </p:txBody>
      </p:sp>
      <p:sp>
        <p:nvSpPr>
          <p:cNvPr id="5" name="內容版面配置區 4"/>
          <p:cNvSpPr>
            <a:spLocks noGrp="1"/>
          </p:cNvSpPr>
          <p:nvPr>
            <p:ph idx="1"/>
          </p:nvPr>
        </p:nvSpPr>
        <p:spPr>
          <a:xfrm>
            <a:off x="285720" y="1357298"/>
            <a:ext cx="8215370" cy="5286412"/>
          </a:xfrm>
        </p:spPr>
        <p:txBody>
          <a:bodyPr>
            <a:normAutofit/>
          </a:bodyPr>
          <a:lstStyle/>
          <a:p>
            <a:pPr marL="457200" indent="-457200">
              <a:spcBef>
                <a:spcPts val="1200"/>
              </a:spcBef>
              <a:spcAft>
                <a:spcPct val="10000"/>
              </a:spcAft>
            </a:pPr>
            <a:r>
              <a:rPr lang="zh-TW" altLang="en-US" sz="2000" dirty="0" smtClean="0"/>
              <a:t>把使用資訊技術的單位當作客戶。</a:t>
            </a:r>
            <a:endParaRPr lang="en-US" altLang="zh-TW" sz="2000" dirty="0" smtClean="0"/>
          </a:p>
          <a:p>
            <a:pPr marL="730250" lvl="1" indent="-457200">
              <a:spcBef>
                <a:spcPts val="1200"/>
              </a:spcBef>
              <a:spcAft>
                <a:spcPct val="10000"/>
              </a:spcAft>
            </a:pPr>
            <a:r>
              <a:rPr lang="zh-TW" altLang="en-US" sz="1800" dirty="0" smtClean="0"/>
              <a:t>資訊服務的提供者 </a:t>
            </a:r>
            <a:r>
              <a:rPr lang="en-US" altLang="zh-TW" sz="1800" dirty="0" smtClean="0"/>
              <a:t>(</a:t>
            </a:r>
            <a:r>
              <a:rPr lang="zh-TW" altLang="en-US" sz="1800" dirty="0" smtClean="0"/>
              <a:t>如資訊部</a:t>
            </a:r>
            <a:r>
              <a:rPr lang="en-US" altLang="zh-TW" sz="1800" dirty="0" smtClean="0"/>
              <a:t>)</a:t>
            </a:r>
            <a:r>
              <a:rPr lang="zh-TW" altLang="en-US" sz="1800" dirty="0" smtClean="0"/>
              <a:t> 在組織裡常被視為支援單位，與資訊技術使用者 </a:t>
            </a:r>
            <a:r>
              <a:rPr lang="en-US" altLang="zh-TW" sz="1800" dirty="0" smtClean="0"/>
              <a:t>(</a:t>
            </a:r>
            <a:r>
              <a:rPr lang="zh-TW" altLang="en-US" sz="1800" dirty="0" smtClean="0"/>
              <a:t>如業務部或財務部</a:t>
            </a:r>
            <a:r>
              <a:rPr lang="en-US" altLang="zh-TW" sz="1800" dirty="0" smtClean="0"/>
              <a:t>)</a:t>
            </a:r>
            <a:r>
              <a:rPr lang="zh-TW" altLang="en-US" sz="1800" dirty="0" smtClean="0"/>
              <a:t> 之間是平行的同事關係。但 </a:t>
            </a:r>
            <a:r>
              <a:rPr lang="en-US" altLang="zh-TW" sz="1800" dirty="0" smtClean="0"/>
              <a:t>ITIL</a:t>
            </a:r>
            <a:r>
              <a:rPr lang="zh-TW" altLang="en-US" sz="1800" dirty="0" smtClean="0"/>
              <a:t> 要資訊服務提供者把資訊技術使用者當作</a:t>
            </a:r>
            <a:r>
              <a:rPr lang="zh-TW" altLang="en-US" sz="1800" dirty="0" smtClean="0">
                <a:ea typeface="微軟正黑體"/>
              </a:rPr>
              <a:t>「</a:t>
            </a:r>
            <a:r>
              <a:rPr lang="zh-TW" altLang="en-US" sz="1800" dirty="0" smtClean="0"/>
              <a:t>客戶」。</a:t>
            </a:r>
            <a:endParaRPr lang="en-US" altLang="zh-TW" sz="1800" dirty="0" smtClean="0"/>
          </a:p>
          <a:p>
            <a:pPr marL="457200" indent="-457200">
              <a:spcBef>
                <a:spcPts val="1200"/>
              </a:spcBef>
              <a:spcAft>
                <a:spcPct val="10000"/>
              </a:spcAft>
            </a:pPr>
            <a:r>
              <a:rPr lang="zh-TW" altLang="en-US" sz="2000" dirty="0" smtClean="0"/>
              <a:t>不能只從技術的角度看資訊服務。</a:t>
            </a:r>
            <a:endParaRPr lang="en-US" altLang="zh-TW" sz="2000" dirty="0" smtClean="0"/>
          </a:p>
          <a:p>
            <a:pPr marL="730250" lvl="1" indent="-457200">
              <a:spcBef>
                <a:spcPts val="1200"/>
              </a:spcBef>
              <a:spcAft>
                <a:spcPct val="10000"/>
              </a:spcAft>
            </a:pPr>
            <a:r>
              <a:rPr lang="zh-TW" altLang="en-US" sz="1800" dirty="0" smtClean="0"/>
              <a:t>技術當然是資訊服務不可或缺的基礎。但為了真正地做好資訊服務，</a:t>
            </a:r>
            <a:r>
              <a:rPr lang="en-US" altLang="zh-TW" sz="1800" dirty="0" smtClean="0"/>
              <a:t>ITIL</a:t>
            </a:r>
            <a:r>
              <a:rPr lang="zh-TW" altLang="en-US" sz="1800" dirty="0" smtClean="0"/>
              <a:t> 更強調組織、流程、人員和訓練等管理層面的努力。</a:t>
            </a:r>
            <a:endParaRPr lang="en-US" altLang="zh-TW" sz="1800" dirty="0" smtClean="0"/>
          </a:p>
          <a:p>
            <a:pPr marL="457200" indent="-457200">
              <a:spcBef>
                <a:spcPts val="1200"/>
              </a:spcBef>
              <a:spcAft>
                <a:spcPct val="10000"/>
              </a:spcAft>
            </a:pPr>
            <a:r>
              <a:rPr lang="zh-TW" altLang="en-US" sz="2000" dirty="0" smtClean="0"/>
              <a:t>強調全程服務的觀念。</a:t>
            </a:r>
            <a:endParaRPr lang="en-US" altLang="zh-TW" sz="2000" dirty="0" smtClean="0"/>
          </a:p>
          <a:p>
            <a:pPr marL="730250" lvl="1" indent="-457200">
              <a:spcBef>
                <a:spcPts val="1200"/>
              </a:spcBef>
              <a:spcAft>
                <a:spcPct val="10000"/>
              </a:spcAft>
            </a:pPr>
            <a:r>
              <a:rPr lang="zh-TW" altLang="en-US" sz="1800" dirty="0" smtClean="0"/>
              <a:t>資訊技術的使用單位經常無法自行提出資訊服務的明確需求，因此資訊部門應當協助規劃。使用者只需要感受到資訊服務的可用性，至於複雜的資訊技術及基礎架構都是資訊部門自己應該掌握的事。</a:t>
            </a:r>
            <a:endParaRPr lang="en-US" altLang="zh-TW"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0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0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20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4857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預期的成果</a:t>
            </a:r>
            <a:endParaRPr lang="zh-TW" alt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nvPr>
        </p:nvGraphicFramePr>
        <p:xfrm>
          <a:off x="3926799" y="1357299"/>
          <a:ext cx="4214815"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標題 3"/>
          <p:cNvSpPr>
            <a:spLocks noGrp="1"/>
          </p:cNvSpPr>
          <p:nvPr>
            <p:ph type="title"/>
          </p:nvPr>
        </p:nvSpPr>
        <p:spPr/>
        <p:txBody>
          <a:bodyPr/>
          <a:lstStyle/>
          <a:p>
            <a:r>
              <a:rPr lang="en-US" altLang="zh-TW" dirty="0" smtClean="0"/>
              <a:t>ITIL </a:t>
            </a:r>
            <a:r>
              <a:rPr lang="zh-TW" altLang="en-US" dirty="0" smtClean="0"/>
              <a:t>基本架構</a:t>
            </a:r>
            <a:endParaRPr lang="zh-TW" altLang="en-US" dirty="0"/>
          </a:p>
        </p:txBody>
      </p:sp>
      <p:sp>
        <p:nvSpPr>
          <p:cNvPr id="7" name="文字方塊 6"/>
          <p:cNvSpPr txBox="1"/>
          <p:nvPr/>
        </p:nvSpPr>
        <p:spPr>
          <a:xfrm>
            <a:off x="8213079" y="3605759"/>
            <a:ext cx="430887" cy="1323439"/>
          </a:xfrm>
          <a:prstGeom prst="rect">
            <a:avLst/>
          </a:prstGeom>
          <a:noFill/>
        </p:spPr>
        <p:txBody>
          <a:bodyPr vert="eaVert" wrap="square" rtlCol="0">
            <a:spAutoFit/>
          </a:bodyPr>
          <a:lstStyle/>
          <a:p>
            <a:r>
              <a:rPr lang="zh-TW" altLang="en-US" sz="1600" dirty="0" smtClean="0"/>
              <a:t>資訊安全管理</a:t>
            </a:r>
            <a:endParaRPr lang="zh-TW" altLang="en-US" sz="1600" dirty="0"/>
          </a:p>
        </p:txBody>
      </p:sp>
      <p:sp>
        <p:nvSpPr>
          <p:cNvPr id="8" name="右大括弧 7"/>
          <p:cNvSpPr/>
          <p:nvPr/>
        </p:nvSpPr>
        <p:spPr>
          <a:xfrm>
            <a:off x="7927327" y="2214554"/>
            <a:ext cx="283523" cy="42148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600"/>
          </a:p>
        </p:txBody>
      </p:sp>
      <p:sp>
        <p:nvSpPr>
          <p:cNvPr id="10" name="內容版面配置區 4"/>
          <p:cNvSpPr txBox="1">
            <a:spLocks/>
          </p:cNvSpPr>
          <p:nvPr/>
        </p:nvSpPr>
        <p:spPr>
          <a:xfrm>
            <a:off x="285720" y="1285860"/>
            <a:ext cx="3714776" cy="5572140"/>
          </a:xfrm>
          <a:prstGeom prst="rect">
            <a:avLst/>
          </a:prstGeom>
        </p:spPr>
        <p:txBody>
          <a:bodyPr vert="horz">
            <a:normAutofit/>
          </a:bodyPr>
          <a:lstStyle/>
          <a:p>
            <a:pPr marL="274320" marR="0" lvl="0" indent="-274320" algn="l" defTabSz="914400" rtl="0" eaLnBrk="1" fontAlgn="auto" latinLnBrk="0" hangingPunct="1">
              <a:lnSpc>
                <a:spcPct val="120000"/>
              </a:lnSpc>
              <a:spcBef>
                <a:spcPts val="1200"/>
              </a:spcBef>
              <a:spcAft>
                <a:spcPts val="0"/>
              </a:spcAft>
              <a:buClr>
                <a:schemeClr val="tx2"/>
              </a:buClr>
              <a:buSzPct val="73000"/>
              <a:buFont typeface="Wingdings 2"/>
              <a:buChar char=""/>
              <a:tabLst/>
              <a:defRPr/>
            </a:pPr>
            <a:r>
              <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rPr>
              <a:t>ITIL </a:t>
            </a:r>
            <a:r>
              <a:rPr lang="zh-TW" altLang="en-US" sz="2000" dirty="0" smtClean="0">
                <a:latin typeface="Calibri" pitchFamily="34" charset="0"/>
                <a:ea typeface="微軟正黑體" pitchFamily="34" charset="-120"/>
              </a:rPr>
              <a:t>將</a:t>
            </a: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rPr>
              <a:t>資訊技術服務管理分為以下兩個部份：</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endParaRPr>
          </a:p>
          <a:p>
            <a:pPr marL="274320" marR="0" lvl="0" indent="-274320" algn="l" defTabSz="914400" rtl="0" eaLnBrk="1" fontAlgn="auto" latinLnBrk="0" hangingPunct="1">
              <a:lnSpc>
                <a:spcPct val="120000"/>
              </a:lnSpc>
              <a:spcBef>
                <a:spcPts val="1200"/>
              </a:spcBef>
              <a:spcAft>
                <a:spcPts val="0"/>
              </a:spcAft>
              <a:buClr>
                <a:schemeClr val="tx2"/>
              </a:buClr>
              <a:buSzPct val="73000"/>
              <a:buFont typeface="Wingdings 2"/>
              <a:buChar char=""/>
              <a:tabLst/>
              <a:defRPr/>
            </a:pP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rPr>
              <a:t>服務施行 </a:t>
            </a:r>
            <a:r>
              <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rPr>
              <a:t>(service delivery)</a:t>
            </a:r>
          </a:p>
          <a:p>
            <a:pPr marL="521208" marR="0" lvl="1" indent="-228600" algn="l" defTabSz="914400" rtl="0" eaLnBrk="1" fontAlgn="auto" latinLnBrk="0" hangingPunct="1">
              <a:lnSpc>
                <a:spcPct val="120000"/>
              </a:lnSpc>
              <a:spcBef>
                <a:spcPts val="1200"/>
              </a:spcBef>
              <a:spcAft>
                <a:spcPts val="0"/>
              </a:spcAft>
              <a:buClr>
                <a:schemeClr val="accent4"/>
              </a:buClr>
              <a:buSzPct val="80000"/>
              <a:buFont typeface="Wingdings 2"/>
              <a:buChar char=""/>
              <a:tabLst/>
              <a:defRPr/>
            </a:pPr>
            <a:r>
              <a:rPr kumimoji="0" lang="zh-TW" altLang="en-US"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rPr>
              <a:t>對象是「客戶」，例如財務部。資訊部以下列之管理程序定義單位對單位的資訊服務。</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a typeface="微軟正黑體" pitchFamily="34" charset="-120"/>
            </a:endParaRPr>
          </a:p>
          <a:p>
            <a:pPr marL="274320" lvl="0" indent="-274320">
              <a:lnSpc>
                <a:spcPct val="120000"/>
              </a:lnSpc>
              <a:spcBef>
                <a:spcPts val="1200"/>
              </a:spcBef>
              <a:buClr>
                <a:schemeClr val="tx2"/>
              </a:buClr>
              <a:buSzPct val="73000"/>
              <a:buFont typeface="Wingdings 2"/>
              <a:buChar char=""/>
              <a:defRPr/>
            </a:pPr>
            <a:r>
              <a:rPr lang="zh-TW" altLang="en-US" sz="2000" dirty="0" smtClean="0">
                <a:latin typeface="Calibri" pitchFamily="34" charset="0"/>
                <a:ea typeface="微軟正黑體" pitchFamily="34" charset="-120"/>
              </a:rPr>
              <a:t>服務支援 </a:t>
            </a:r>
            <a:r>
              <a:rPr lang="en-US" altLang="zh-TW" sz="2000" dirty="0" smtClean="0">
                <a:latin typeface="Calibri" pitchFamily="34" charset="0"/>
                <a:ea typeface="微軟正黑體" pitchFamily="34" charset="-120"/>
              </a:rPr>
              <a:t>(service support)</a:t>
            </a:r>
          </a:p>
          <a:p>
            <a:pPr marL="521208" lvl="1" indent="-228600">
              <a:lnSpc>
                <a:spcPct val="120000"/>
              </a:lnSpc>
              <a:spcBef>
                <a:spcPts val="1200"/>
              </a:spcBef>
              <a:buClr>
                <a:schemeClr val="accent4"/>
              </a:buClr>
              <a:buSzPct val="80000"/>
              <a:buFont typeface="Wingdings 2"/>
              <a:buChar char=""/>
              <a:defRPr/>
            </a:pPr>
            <a:r>
              <a:rPr lang="zh-TW" altLang="en-US" dirty="0" smtClean="0">
                <a:solidFill>
                  <a:schemeClr val="tx1">
                    <a:tint val="85000"/>
                  </a:schemeClr>
                </a:solidFill>
                <a:latin typeface="Calibri" pitchFamily="34" charset="0"/>
                <a:ea typeface="微軟正黑體" pitchFamily="34" charset="-120"/>
              </a:rPr>
              <a:t>對象是「使用者」，例如財務專員。下列之管理程序定義處理問題的流程。</a:t>
            </a:r>
            <a:endParaRPr lang="en-US" altLang="zh-TW" dirty="0" smtClean="0">
              <a:solidFill>
                <a:schemeClr val="tx1">
                  <a:tint val="85000"/>
                </a:schemeClr>
              </a:solidFill>
              <a:latin typeface="Calibri" pitchFamily="34" charset="0"/>
              <a:ea typeface="微軟正黑體" pitchFamily="34" charset="-120"/>
            </a:endParaRPr>
          </a:p>
          <a:p>
            <a:pPr marL="521208" lvl="1" indent="-228600">
              <a:lnSpc>
                <a:spcPct val="120000"/>
              </a:lnSpc>
              <a:spcBef>
                <a:spcPts val="1200"/>
              </a:spcBef>
              <a:buClr>
                <a:schemeClr val="accent4"/>
              </a:buClr>
              <a:buSzPct val="80000"/>
              <a:buFont typeface="Wingdings 2"/>
              <a:buChar char=""/>
              <a:defRPr/>
            </a:pPr>
            <a:r>
              <a:rPr lang="zh-TW" altLang="en-US" dirty="0" smtClean="0">
                <a:solidFill>
                  <a:schemeClr val="tx1">
                    <a:tint val="85000"/>
                  </a:schemeClr>
                </a:solidFill>
                <a:latin typeface="Calibri" pitchFamily="34" charset="0"/>
                <a:ea typeface="微軟正黑體" pitchFamily="34" charset="-120"/>
              </a:rPr>
              <a:t>服務台不算一個管理程序，它是提供服務的單一窗口。</a:t>
            </a:r>
            <a:endParaRPr lang="en-US" altLang="zh-TW" dirty="0" smtClean="0">
              <a:solidFill>
                <a:schemeClr val="tx1">
                  <a:tint val="85000"/>
                </a:schemeClr>
              </a:solidFill>
              <a:latin typeface="Calibri" pitchFamily="34" charset="0"/>
              <a:ea typeface="微軟正黑體" pitchFamily="34" charset="-120"/>
            </a:endParaRP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357982" cy="5715040"/>
          </a:xfrm>
        </p:spPr>
        <p:txBody>
          <a:bodyPr>
            <a:normAutofit/>
          </a:bodyPr>
          <a:lstStyle/>
          <a:p>
            <a:pPr lvl="0">
              <a:spcBef>
                <a:spcPts val="1200"/>
              </a:spcBef>
            </a:pPr>
            <a:r>
              <a:rPr kumimoji="1" lang="zh-TW" altLang="en-US" sz="2000" dirty="0" smtClean="0"/>
              <a:t>服務水準管理 </a:t>
            </a:r>
            <a:r>
              <a:rPr kumimoji="1" lang="en-US" altLang="zh-TW" sz="2000" dirty="0" smtClean="0"/>
              <a:t>(service level management, SLM) </a:t>
            </a:r>
            <a:r>
              <a:rPr kumimoji="1" lang="zh-TW" altLang="en-US" sz="2000" dirty="0" smtClean="0"/>
              <a:t>是資訊服務的總管流程，包括以下主要成分：</a:t>
            </a:r>
            <a:endParaRPr kumimoji="1" lang="en-US" altLang="zh-TW" sz="2000" dirty="0" smtClean="0"/>
          </a:p>
          <a:p>
            <a:pPr lvl="1">
              <a:spcBef>
                <a:spcPts val="1200"/>
              </a:spcBef>
            </a:pPr>
            <a:r>
              <a:rPr kumimoji="1" lang="zh-TW" altLang="en-US" sz="1800" dirty="0" smtClean="0"/>
              <a:t>服務目錄 </a:t>
            </a:r>
            <a:r>
              <a:rPr kumimoji="1" lang="en-US" altLang="zh-TW" sz="1800" dirty="0" smtClean="0"/>
              <a:t>(service catalogue)</a:t>
            </a:r>
            <a:r>
              <a:rPr kumimoji="1" lang="zh-TW" altLang="en-US" sz="1800" dirty="0" smtClean="0"/>
              <a:t> 是服務水準管理的基礎，它定義資訊單位提供的每項服務，包括服務細項、服務限制與服務績效評估方法。</a:t>
            </a:r>
            <a:endParaRPr kumimoji="1" lang="en-US" altLang="zh-TW" sz="1800" dirty="0" smtClean="0"/>
          </a:p>
          <a:p>
            <a:pPr lvl="1">
              <a:spcBef>
                <a:spcPts val="1200"/>
              </a:spcBef>
            </a:pPr>
            <a:r>
              <a:rPr kumimoji="1" lang="zh-TW" altLang="en-US" sz="1800" dirty="0" smtClean="0"/>
              <a:t>服務水準協議 </a:t>
            </a:r>
            <a:r>
              <a:rPr kumimoji="1" lang="en-US" altLang="zh-TW" sz="1800" dirty="0" smtClean="0"/>
              <a:t>(service level agreement, SLA)</a:t>
            </a:r>
            <a:r>
              <a:rPr kumimoji="1" lang="zh-TW" altLang="en-US" sz="1800" dirty="0" smtClean="0"/>
              <a:t> 定義資訊服務提供者與客戶之間的關係。它描述客戶所接受的產品或服務、雙方的責任、財務協議、和績效的量測與報告。</a:t>
            </a:r>
            <a:endParaRPr kumimoji="1" lang="en-US" altLang="zh-TW" sz="1800" dirty="0" smtClean="0"/>
          </a:p>
          <a:p>
            <a:pPr lvl="1">
              <a:spcBef>
                <a:spcPts val="1200"/>
              </a:spcBef>
            </a:pPr>
            <a:r>
              <a:rPr kumimoji="1" lang="zh-TW" altLang="en-US" sz="1800" dirty="0" smtClean="0"/>
              <a:t>作業層協議 </a:t>
            </a:r>
            <a:r>
              <a:rPr kumimoji="1" lang="en-US" altLang="zh-TW" sz="1800" dirty="0" smtClean="0"/>
              <a:t>(operational level agreement, OLA)</a:t>
            </a:r>
            <a:r>
              <a:rPr kumimoji="1" lang="zh-TW" altLang="en-US" sz="1800" dirty="0" smtClean="0"/>
              <a:t> 定義內部各支援單位如何協力支援一個 </a:t>
            </a:r>
            <a:r>
              <a:rPr kumimoji="1" lang="en-US" altLang="zh-TW" sz="1800" dirty="0" smtClean="0"/>
              <a:t>SLA</a:t>
            </a:r>
            <a:r>
              <a:rPr kumimoji="1" lang="zh-TW" altLang="en-US" sz="1800" dirty="0" smtClean="0"/>
              <a:t>。它描述內部各單位間彼此的責任，包括提供技術服務的流程與時間表。</a:t>
            </a:r>
            <a:endParaRPr kumimoji="1" lang="en-US" altLang="zh-TW" sz="1800" dirty="0" smtClean="0"/>
          </a:p>
          <a:p>
            <a:pPr lvl="1">
              <a:spcBef>
                <a:spcPts val="1200"/>
              </a:spcBef>
            </a:pPr>
            <a:r>
              <a:rPr lang="zh-TW" altLang="en-US" sz="1800" dirty="0" smtClean="0"/>
              <a:t>支持契約 </a:t>
            </a:r>
            <a:r>
              <a:rPr lang="en-US" altLang="zh-TW" sz="1800" dirty="0" smtClean="0"/>
              <a:t>(underpinning contracts, UC)</a:t>
            </a:r>
            <a:r>
              <a:rPr kumimoji="1" lang="zh-TW" altLang="en-US" sz="1800" dirty="0" smtClean="0"/>
              <a:t>定義外部供應商對資訊單位所提供的服務。</a:t>
            </a:r>
            <a:endParaRPr lang="zh-TW" altLang="en-US" sz="1800" dirty="0" smtClean="0"/>
          </a:p>
        </p:txBody>
      </p:sp>
      <p:sp>
        <p:nvSpPr>
          <p:cNvPr id="3" name="標題 2"/>
          <p:cNvSpPr>
            <a:spLocks noGrp="1"/>
          </p:cNvSpPr>
          <p:nvPr>
            <p:ph type="title"/>
          </p:nvPr>
        </p:nvSpPr>
        <p:spPr/>
        <p:txBody>
          <a:bodyPr/>
          <a:lstStyle/>
          <a:p>
            <a:r>
              <a:rPr lang="zh-TW" altLang="en-US" dirty="0" smtClean="0"/>
              <a:t>服務水準管理 </a:t>
            </a:r>
            <a:r>
              <a:rPr lang="en-US" altLang="zh-TW" dirty="0" smtClean="0"/>
              <a:t>(I)</a:t>
            </a:r>
            <a:endParaRPr lang="zh-TW" altLang="en-US" dirty="0"/>
          </a:p>
        </p:txBody>
      </p:sp>
      <p:grpSp>
        <p:nvGrpSpPr>
          <p:cNvPr id="120" name="群組 119"/>
          <p:cNvGrpSpPr/>
          <p:nvPr/>
        </p:nvGrpSpPr>
        <p:grpSpPr>
          <a:xfrm>
            <a:off x="6798689" y="1752690"/>
            <a:ext cx="1702401" cy="4319516"/>
            <a:chOff x="6798689" y="1752690"/>
            <a:chExt cx="1702401" cy="4319516"/>
          </a:xfrm>
        </p:grpSpPr>
        <p:grpSp>
          <p:nvGrpSpPr>
            <p:cNvPr id="73" name="群組 72"/>
            <p:cNvGrpSpPr/>
            <p:nvPr/>
          </p:nvGrpSpPr>
          <p:grpSpPr>
            <a:xfrm>
              <a:off x="6798689" y="1752690"/>
              <a:ext cx="1702401" cy="595795"/>
              <a:chOff x="268461" y="3918"/>
              <a:chExt cx="1702401" cy="595795"/>
            </a:xfrm>
          </p:grpSpPr>
          <p:sp>
            <p:nvSpPr>
              <p:cNvPr id="94" name="圓角矩形 93"/>
              <p:cNvSpPr/>
              <p:nvPr/>
            </p:nvSpPr>
            <p:spPr>
              <a:xfrm>
                <a:off x="268461" y="3918"/>
                <a:ext cx="1702401"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圓角矩形 4"/>
              <p:cNvSpPr/>
              <p:nvPr/>
            </p:nvSpPr>
            <p:spPr>
              <a:xfrm>
                <a:off x="285911" y="21368"/>
                <a:ext cx="1667501"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服務施行</a:t>
                </a:r>
                <a:endParaRPr lang="zh-TW" altLang="en-US" sz="1600" b="1" kern="1200" dirty="0"/>
              </a:p>
            </p:txBody>
          </p:sp>
        </p:grpSp>
        <p:sp>
          <p:nvSpPr>
            <p:cNvPr id="74" name="直線接點 5"/>
            <p:cNvSpPr/>
            <p:nvPr/>
          </p:nvSpPr>
          <p:spPr>
            <a:xfrm>
              <a:off x="6968929" y="2348486"/>
              <a:ext cx="170240" cy="446846"/>
            </a:xfrm>
            <a:custGeom>
              <a:avLst/>
              <a:gdLst/>
              <a:ahLst/>
              <a:cxnLst/>
              <a:rect l="0" t="0" r="0" b="0"/>
              <a:pathLst>
                <a:path>
                  <a:moveTo>
                    <a:pt x="0" y="0"/>
                  </a:moveTo>
                  <a:lnTo>
                    <a:pt x="0" y="446846"/>
                  </a:lnTo>
                  <a:lnTo>
                    <a:pt x="170240"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2" name="圓角矩形 91"/>
            <p:cNvSpPr/>
            <p:nvPr/>
          </p:nvSpPr>
          <p:spPr>
            <a:xfrm>
              <a:off x="7139169" y="2497434"/>
              <a:ext cx="1333542"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76" name="直線接點 8"/>
            <p:cNvSpPr/>
            <p:nvPr/>
          </p:nvSpPr>
          <p:spPr>
            <a:xfrm>
              <a:off x="6968929" y="2348486"/>
              <a:ext cx="170240" cy="1191590"/>
            </a:xfrm>
            <a:custGeom>
              <a:avLst/>
              <a:gdLst/>
              <a:ahLst/>
              <a:cxnLst/>
              <a:rect l="0" t="0" r="0" b="0"/>
              <a:pathLst>
                <a:path>
                  <a:moveTo>
                    <a:pt x="0" y="0"/>
                  </a:moveTo>
                  <a:lnTo>
                    <a:pt x="0" y="1191590"/>
                  </a:lnTo>
                  <a:lnTo>
                    <a:pt x="170240"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7" name="群組 76"/>
            <p:cNvGrpSpPr/>
            <p:nvPr/>
          </p:nvGrpSpPr>
          <p:grpSpPr>
            <a:xfrm>
              <a:off x="7139169" y="3242179"/>
              <a:ext cx="1333542" cy="595795"/>
              <a:chOff x="608941" y="1493407"/>
              <a:chExt cx="1333542" cy="595795"/>
            </a:xfrm>
          </p:grpSpPr>
          <p:sp>
            <p:nvSpPr>
              <p:cNvPr id="90" name="圓角矩形 89"/>
              <p:cNvSpPr/>
              <p:nvPr/>
            </p:nvSpPr>
            <p:spPr>
              <a:xfrm>
                <a:off x="608941" y="1493407"/>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1" name="圓角矩形 10"/>
              <p:cNvSpPr/>
              <p:nvPr/>
            </p:nvSpPr>
            <p:spPr>
              <a:xfrm>
                <a:off x="626391" y="1510857"/>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財務管理</a:t>
                </a:r>
                <a:endParaRPr lang="zh-TW" altLang="en-US" sz="1600" kern="1200" dirty="0"/>
              </a:p>
            </p:txBody>
          </p:sp>
        </p:grpSp>
        <p:sp>
          <p:nvSpPr>
            <p:cNvPr id="78" name="直線接點 11"/>
            <p:cNvSpPr/>
            <p:nvPr/>
          </p:nvSpPr>
          <p:spPr>
            <a:xfrm>
              <a:off x="6968929" y="2348486"/>
              <a:ext cx="170240" cy="1936334"/>
            </a:xfrm>
            <a:custGeom>
              <a:avLst/>
              <a:gdLst/>
              <a:ahLst/>
              <a:cxnLst/>
              <a:rect l="0" t="0" r="0" b="0"/>
              <a:pathLst>
                <a:path>
                  <a:moveTo>
                    <a:pt x="0" y="0"/>
                  </a:moveTo>
                  <a:lnTo>
                    <a:pt x="0" y="1936334"/>
                  </a:lnTo>
                  <a:lnTo>
                    <a:pt x="170240"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9" name="群組 78"/>
            <p:cNvGrpSpPr/>
            <p:nvPr/>
          </p:nvGrpSpPr>
          <p:grpSpPr>
            <a:xfrm>
              <a:off x="7139169" y="3986923"/>
              <a:ext cx="1333542" cy="595795"/>
              <a:chOff x="608941" y="2238151"/>
              <a:chExt cx="1333542" cy="595795"/>
            </a:xfrm>
          </p:grpSpPr>
          <p:sp>
            <p:nvSpPr>
              <p:cNvPr id="88" name="圓角矩形 87"/>
              <p:cNvSpPr/>
              <p:nvPr/>
            </p:nvSpPr>
            <p:spPr>
              <a:xfrm>
                <a:off x="608941" y="2238151"/>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9" name="圓角矩形 13"/>
              <p:cNvSpPr/>
              <p:nvPr/>
            </p:nvSpPr>
            <p:spPr>
              <a:xfrm>
                <a:off x="626391" y="2255601"/>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容量管理</a:t>
                </a:r>
                <a:endParaRPr lang="zh-TW" altLang="en-US" sz="1600" kern="1200" dirty="0"/>
              </a:p>
            </p:txBody>
          </p:sp>
        </p:grpSp>
        <p:sp>
          <p:nvSpPr>
            <p:cNvPr id="80" name="直線接點 14"/>
            <p:cNvSpPr/>
            <p:nvPr/>
          </p:nvSpPr>
          <p:spPr>
            <a:xfrm>
              <a:off x="6968929" y="2348486"/>
              <a:ext cx="170240" cy="2681079"/>
            </a:xfrm>
            <a:custGeom>
              <a:avLst/>
              <a:gdLst/>
              <a:ahLst/>
              <a:cxnLst/>
              <a:rect l="0" t="0" r="0" b="0"/>
              <a:pathLst>
                <a:path>
                  <a:moveTo>
                    <a:pt x="0" y="0"/>
                  </a:moveTo>
                  <a:lnTo>
                    <a:pt x="0" y="2681079"/>
                  </a:lnTo>
                  <a:lnTo>
                    <a:pt x="170240"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1" name="群組 80"/>
            <p:cNvGrpSpPr/>
            <p:nvPr/>
          </p:nvGrpSpPr>
          <p:grpSpPr>
            <a:xfrm>
              <a:off x="7139169" y="4731667"/>
              <a:ext cx="1333542" cy="595795"/>
              <a:chOff x="608941" y="2982895"/>
              <a:chExt cx="1333542" cy="595795"/>
            </a:xfrm>
          </p:grpSpPr>
          <p:sp>
            <p:nvSpPr>
              <p:cNvPr id="86" name="圓角矩形 85"/>
              <p:cNvSpPr/>
              <p:nvPr/>
            </p:nvSpPr>
            <p:spPr>
              <a:xfrm>
                <a:off x="608941" y="2982895"/>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7" name="圓角矩形 16"/>
              <p:cNvSpPr/>
              <p:nvPr/>
            </p:nvSpPr>
            <p:spPr>
              <a:xfrm>
                <a:off x="626391" y="3000345"/>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可用性管理</a:t>
                </a:r>
                <a:endParaRPr lang="zh-TW" altLang="en-US" sz="1600" kern="1200" dirty="0"/>
              </a:p>
            </p:txBody>
          </p:sp>
        </p:grpSp>
        <p:sp>
          <p:nvSpPr>
            <p:cNvPr id="82" name="直線接點 17"/>
            <p:cNvSpPr/>
            <p:nvPr/>
          </p:nvSpPr>
          <p:spPr>
            <a:xfrm>
              <a:off x="6968929" y="2348486"/>
              <a:ext cx="170240" cy="3425823"/>
            </a:xfrm>
            <a:custGeom>
              <a:avLst/>
              <a:gdLst/>
              <a:ahLst/>
              <a:cxnLst/>
              <a:rect l="0" t="0" r="0" b="0"/>
              <a:pathLst>
                <a:path>
                  <a:moveTo>
                    <a:pt x="0" y="0"/>
                  </a:moveTo>
                  <a:lnTo>
                    <a:pt x="0" y="3425823"/>
                  </a:lnTo>
                  <a:lnTo>
                    <a:pt x="170240"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3" name="群組 82"/>
            <p:cNvGrpSpPr/>
            <p:nvPr/>
          </p:nvGrpSpPr>
          <p:grpSpPr>
            <a:xfrm>
              <a:off x="7139169" y="5476411"/>
              <a:ext cx="1322150" cy="595795"/>
              <a:chOff x="608941" y="3727639"/>
              <a:chExt cx="1322150" cy="595795"/>
            </a:xfrm>
          </p:grpSpPr>
          <p:sp>
            <p:nvSpPr>
              <p:cNvPr id="84" name="圓角矩形 83"/>
              <p:cNvSpPr/>
              <p:nvPr/>
            </p:nvSpPr>
            <p:spPr>
              <a:xfrm>
                <a:off x="608941" y="3727639"/>
                <a:ext cx="1322150"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5" name="圓角矩形 19"/>
              <p:cNvSpPr/>
              <p:nvPr/>
            </p:nvSpPr>
            <p:spPr>
              <a:xfrm>
                <a:off x="626391" y="3745089"/>
                <a:ext cx="1287250"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smtClean="0">
                    <a:latin typeface="Arial" charset="0"/>
                    <a:ea typeface="微軟正黑體" pitchFamily="34" charset="-120"/>
                  </a:rPr>
                  <a:t>持續性管理</a:t>
                </a:r>
                <a:endParaRPr lang="zh-TW" altLang="en-US" sz="1600" kern="1200" dirty="0"/>
              </a:p>
            </p:txBody>
          </p:sp>
        </p:grpSp>
        <p:sp>
          <p:nvSpPr>
            <p:cNvPr id="119" name="文字方塊 118"/>
            <p:cNvSpPr txBox="1"/>
            <p:nvPr/>
          </p:nvSpPr>
          <p:spPr>
            <a:xfrm>
              <a:off x="7072330" y="2643182"/>
              <a:ext cx="1415772" cy="338554"/>
            </a:xfrm>
            <a:prstGeom prst="rect">
              <a:avLst/>
            </a:prstGeom>
            <a:noFill/>
          </p:spPr>
          <p:txBody>
            <a:bodyPr wrap="none" rtlCol="0">
              <a:spAutoFit/>
            </a:bodyPr>
            <a:lstStyle/>
            <a:p>
              <a:r>
                <a:rPr lang="zh-TW" altLang="en-US" sz="1600" dirty="0" smtClean="0"/>
                <a:t>服務水準管理</a:t>
              </a:r>
              <a:endParaRPr lang="zh-TW" altLang="en-US" sz="1600" dirty="0"/>
            </a:p>
          </p:txBody>
        </p:sp>
      </p:gr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3926240" cy="5500702"/>
          </a:xfrm>
        </p:spPr>
        <p:txBody>
          <a:bodyPr>
            <a:normAutofit/>
          </a:bodyPr>
          <a:lstStyle/>
          <a:p>
            <a:pPr>
              <a:spcBef>
                <a:spcPts val="1200"/>
              </a:spcBef>
            </a:pPr>
            <a:r>
              <a:rPr lang="zh-TW" altLang="en-US" sz="2000" dirty="0" smtClean="0"/>
              <a:t>資訊服務提供者 </a:t>
            </a:r>
            <a:r>
              <a:rPr lang="en-US" altLang="zh-TW" sz="2000" dirty="0" smtClean="0"/>
              <a:t>(</a:t>
            </a:r>
            <a:r>
              <a:rPr lang="zh-TW" altLang="en-US" sz="2000" dirty="0" smtClean="0"/>
              <a:t>資訊部</a:t>
            </a:r>
            <a:r>
              <a:rPr lang="en-US" altLang="zh-TW" sz="2000" dirty="0" smtClean="0"/>
              <a:t>)</a:t>
            </a:r>
            <a:r>
              <a:rPr lang="zh-TW" altLang="en-US" sz="2000" dirty="0" smtClean="0"/>
              <a:t> 與客戶 </a:t>
            </a:r>
            <a:r>
              <a:rPr lang="en-US" altLang="zh-TW" sz="2000" dirty="0" smtClean="0"/>
              <a:t>(</a:t>
            </a:r>
            <a:r>
              <a:rPr lang="zh-TW" altLang="en-US" sz="2000" dirty="0" smtClean="0"/>
              <a:t>財務部與業務部</a:t>
            </a:r>
            <a:r>
              <a:rPr lang="en-US" altLang="zh-TW" sz="2000" dirty="0" smtClean="0"/>
              <a:t>)</a:t>
            </a:r>
            <a:r>
              <a:rPr lang="zh-TW" altLang="en-US" sz="2000" dirty="0" smtClean="0"/>
              <a:t> 訂定 </a:t>
            </a:r>
            <a:r>
              <a:rPr lang="en-US" altLang="zh-TW" sz="2000" dirty="0" smtClean="0"/>
              <a:t>SLA</a:t>
            </a:r>
            <a:r>
              <a:rPr lang="zh-TW" altLang="en-US" sz="2000" dirty="0" smtClean="0"/>
              <a:t>，它需要內部各組的 </a:t>
            </a:r>
            <a:r>
              <a:rPr lang="en-US" altLang="zh-TW" sz="2000" dirty="0" smtClean="0"/>
              <a:t>OLA</a:t>
            </a:r>
            <a:r>
              <a:rPr lang="zh-TW" altLang="en-US" sz="2000" dirty="0" smtClean="0"/>
              <a:t> 和外部供應商的 </a:t>
            </a:r>
            <a:r>
              <a:rPr lang="en-US" altLang="zh-TW" sz="2000" dirty="0" smtClean="0"/>
              <a:t>UC</a:t>
            </a:r>
            <a:r>
              <a:rPr lang="zh-TW" altLang="en-US" sz="2000" dirty="0" smtClean="0"/>
              <a:t> 來支持。</a:t>
            </a:r>
            <a:endParaRPr lang="en-US" altLang="zh-TW" sz="2000" dirty="0" smtClean="0"/>
          </a:p>
          <a:p>
            <a:pPr lvl="1">
              <a:spcBef>
                <a:spcPts val="1200"/>
              </a:spcBef>
            </a:pPr>
            <a:r>
              <a:rPr lang="zh-TW" altLang="en-US" sz="1800" dirty="0" smtClean="0"/>
              <a:t>例如資訊部在服務目錄中說明，同時在與業務部的 </a:t>
            </a:r>
            <a:r>
              <a:rPr lang="en-US" altLang="zh-TW" sz="1800" dirty="0" smtClean="0"/>
              <a:t>SLA</a:t>
            </a:r>
            <a:r>
              <a:rPr lang="zh-TW" altLang="en-US" sz="1800" dirty="0" smtClean="0"/>
              <a:t> 中承諾：公司的電子商務系統全年不得中斷超過三次，且每次中斷要在三小時內恢復。這個承諾需要電信業者的 </a:t>
            </a:r>
            <a:r>
              <a:rPr lang="en-US" altLang="zh-TW" sz="1800" dirty="0" smtClean="0"/>
              <a:t>UC</a:t>
            </a:r>
            <a:r>
              <a:rPr lang="zh-TW" altLang="en-US" sz="1800" dirty="0" smtClean="0"/>
              <a:t> 來支持，也需要網路組與應用系統組在 </a:t>
            </a:r>
            <a:r>
              <a:rPr lang="en-US" altLang="zh-TW" sz="1800" dirty="0" smtClean="0"/>
              <a:t>OLA</a:t>
            </a:r>
            <a:r>
              <a:rPr lang="zh-TW" altLang="en-US" sz="1800" dirty="0" smtClean="0"/>
              <a:t> 內做對應的承諾。</a:t>
            </a:r>
            <a:endParaRPr lang="en-US" altLang="zh-TW" sz="1800" dirty="0" smtClean="0"/>
          </a:p>
        </p:txBody>
      </p:sp>
      <p:sp>
        <p:nvSpPr>
          <p:cNvPr id="3" name="標題 2"/>
          <p:cNvSpPr>
            <a:spLocks noGrp="1"/>
          </p:cNvSpPr>
          <p:nvPr>
            <p:ph type="title"/>
          </p:nvPr>
        </p:nvSpPr>
        <p:spPr/>
        <p:txBody>
          <a:bodyPr/>
          <a:lstStyle/>
          <a:p>
            <a:r>
              <a:rPr lang="zh-TW" altLang="en-US" dirty="0" smtClean="0"/>
              <a:t>服務水準管理 </a:t>
            </a:r>
            <a:r>
              <a:rPr lang="en-US" altLang="zh-TW" dirty="0" smtClean="0"/>
              <a:t>(II)</a:t>
            </a:r>
            <a:endParaRPr lang="zh-TW" altLang="en-US" dirty="0"/>
          </a:p>
        </p:txBody>
      </p:sp>
      <p:grpSp>
        <p:nvGrpSpPr>
          <p:cNvPr id="49" name="群組 48"/>
          <p:cNvGrpSpPr/>
          <p:nvPr/>
        </p:nvGrpSpPr>
        <p:grpSpPr>
          <a:xfrm>
            <a:off x="4860032" y="865106"/>
            <a:ext cx="3426744" cy="5516222"/>
            <a:chOff x="5072066" y="1500174"/>
            <a:chExt cx="2928958" cy="4714908"/>
          </a:xfrm>
        </p:grpSpPr>
        <p:sp>
          <p:nvSpPr>
            <p:cNvPr id="4" name="矩形 3"/>
            <p:cNvSpPr/>
            <p:nvPr/>
          </p:nvSpPr>
          <p:spPr>
            <a:xfrm>
              <a:off x="5072066" y="2357430"/>
              <a:ext cx="2928958" cy="2643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a:latin typeface="Calibri" pitchFamily="34" charset="0"/>
              </a:endParaRPr>
            </a:p>
          </p:txBody>
        </p:sp>
        <p:sp>
          <p:nvSpPr>
            <p:cNvPr id="7" name="矩形 6"/>
            <p:cNvSpPr/>
            <p:nvPr/>
          </p:nvSpPr>
          <p:spPr>
            <a:xfrm>
              <a:off x="6786578" y="2571744"/>
              <a:ext cx="92869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應用系統組</a:t>
              </a:r>
              <a:endParaRPr lang="zh-TW" altLang="en-US" dirty="0">
                <a:latin typeface="Calibri" pitchFamily="34" charset="0"/>
              </a:endParaRPr>
            </a:p>
          </p:txBody>
        </p:sp>
        <p:sp>
          <p:nvSpPr>
            <p:cNvPr id="13" name="文字方塊 12"/>
            <p:cNvSpPr txBox="1"/>
            <p:nvPr/>
          </p:nvSpPr>
          <p:spPr>
            <a:xfrm>
              <a:off x="6286512" y="2447504"/>
              <a:ext cx="485305" cy="315681"/>
            </a:xfrm>
            <a:prstGeom prst="rect">
              <a:avLst/>
            </a:prstGeom>
            <a:noFill/>
          </p:spPr>
          <p:txBody>
            <a:bodyPr wrap="none" rtlCol="0">
              <a:spAutoFit/>
            </a:bodyPr>
            <a:lstStyle/>
            <a:p>
              <a:r>
                <a:rPr lang="en-US" altLang="zh-TW" dirty="0" smtClean="0">
                  <a:latin typeface="Calibri" pitchFamily="34" charset="0"/>
                </a:rPr>
                <a:t>OLA</a:t>
              </a:r>
              <a:endParaRPr lang="zh-TW" altLang="en-US" dirty="0">
                <a:latin typeface="Calibri" pitchFamily="34" charset="0"/>
              </a:endParaRPr>
            </a:p>
          </p:txBody>
        </p:sp>
        <p:sp>
          <p:nvSpPr>
            <p:cNvPr id="15" name="文字方塊 14"/>
            <p:cNvSpPr txBox="1"/>
            <p:nvPr/>
          </p:nvSpPr>
          <p:spPr>
            <a:xfrm>
              <a:off x="6286512" y="4071942"/>
              <a:ext cx="485305" cy="315681"/>
            </a:xfrm>
            <a:prstGeom prst="rect">
              <a:avLst/>
            </a:prstGeom>
            <a:noFill/>
          </p:spPr>
          <p:txBody>
            <a:bodyPr wrap="none" rtlCol="0">
              <a:spAutoFit/>
            </a:bodyPr>
            <a:lstStyle/>
            <a:p>
              <a:r>
                <a:rPr lang="en-US" altLang="zh-TW" dirty="0" smtClean="0">
                  <a:latin typeface="Calibri" pitchFamily="34" charset="0"/>
                </a:rPr>
                <a:t>OLA</a:t>
              </a:r>
              <a:endParaRPr lang="zh-TW" altLang="en-US" dirty="0">
                <a:latin typeface="Calibri" pitchFamily="34" charset="0"/>
              </a:endParaRPr>
            </a:p>
          </p:txBody>
        </p:sp>
        <p:sp>
          <p:nvSpPr>
            <p:cNvPr id="17" name="文字方塊 16"/>
            <p:cNvSpPr txBox="1"/>
            <p:nvPr/>
          </p:nvSpPr>
          <p:spPr>
            <a:xfrm>
              <a:off x="5179284" y="3304760"/>
              <a:ext cx="485305" cy="315681"/>
            </a:xfrm>
            <a:prstGeom prst="rect">
              <a:avLst/>
            </a:prstGeom>
            <a:noFill/>
          </p:spPr>
          <p:txBody>
            <a:bodyPr wrap="none" rtlCol="0">
              <a:spAutoFit/>
            </a:bodyPr>
            <a:lstStyle/>
            <a:p>
              <a:r>
                <a:rPr lang="en-US" altLang="zh-TW" dirty="0" smtClean="0">
                  <a:latin typeface="Calibri" pitchFamily="34" charset="0"/>
                </a:rPr>
                <a:t>OLA</a:t>
              </a:r>
              <a:endParaRPr lang="zh-TW" altLang="en-US" dirty="0">
                <a:latin typeface="Calibri" pitchFamily="34" charset="0"/>
              </a:endParaRPr>
            </a:p>
          </p:txBody>
        </p:sp>
        <p:sp>
          <p:nvSpPr>
            <p:cNvPr id="18" name="文字方塊 17"/>
            <p:cNvSpPr txBox="1"/>
            <p:nvPr/>
          </p:nvSpPr>
          <p:spPr>
            <a:xfrm>
              <a:off x="6123729" y="4572008"/>
              <a:ext cx="749742" cy="315681"/>
            </a:xfrm>
            <a:prstGeom prst="rect">
              <a:avLst/>
            </a:prstGeom>
            <a:noFill/>
          </p:spPr>
          <p:txBody>
            <a:bodyPr wrap="none" rtlCol="0">
              <a:spAutoFit/>
            </a:bodyPr>
            <a:lstStyle/>
            <a:p>
              <a:r>
                <a:rPr lang="zh-TW" altLang="en-US" b="1" dirty="0" smtClean="0">
                  <a:latin typeface="Calibri" pitchFamily="34" charset="0"/>
                </a:rPr>
                <a:t>資訊部</a:t>
              </a:r>
              <a:endParaRPr lang="zh-TW" altLang="en-US" b="1" dirty="0">
                <a:latin typeface="Calibri" pitchFamily="34" charset="0"/>
              </a:endParaRPr>
            </a:p>
          </p:txBody>
        </p:sp>
        <p:sp>
          <p:nvSpPr>
            <p:cNvPr id="19" name="橢圓 18"/>
            <p:cNvSpPr/>
            <p:nvPr/>
          </p:nvSpPr>
          <p:spPr>
            <a:xfrm>
              <a:off x="5214942" y="5500702"/>
              <a:ext cx="1285884"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smtClean="0"/>
                <a:t>財務部</a:t>
              </a:r>
              <a:endParaRPr lang="zh-TW" altLang="en-US" dirty="0"/>
            </a:p>
          </p:txBody>
        </p:sp>
        <p:sp>
          <p:nvSpPr>
            <p:cNvPr id="20" name="橢圓 19"/>
            <p:cNvSpPr/>
            <p:nvPr/>
          </p:nvSpPr>
          <p:spPr>
            <a:xfrm>
              <a:off x="6643702" y="5500702"/>
              <a:ext cx="1285884" cy="7143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dirty="0" smtClean="0"/>
                <a:t>業務部</a:t>
              </a:r>
              <a:endParaRPr lang="zh-TW" altLang="en-US" dirty="0"/>
            </a:p>
          </p:txBody>
        </p:sp>
        <p:sp>
          <p:nvSpPr>
            <p:cNvPr id="16" name="文字方塊 15"/>
            <p:cNvSpPr txBox="1"/>
            <p:nvPr/>
          </p:nvSpPr>
          <p:spPr>
            <a:xfrm>
              <a:off x="7358082" y="3304760"/>
              <a:ext cx="485305" cy="315681"/>
            </a:xfrm>
            <a:prstGeom prst="rect">
              <a:avLst/>
            </a:prstGeom>
            <a:noFill/>
          </p:spPr>
          <p:txBody>
            <a:bodyPr wrap="none" rtlCol="0">
              <a:spAutoFit/>
            </a:bodyPr>
            <a:lstStyle/>
            <a:p>
              <a:r>
                <a:rPr lang="en-US" altLang="zh-TW" dirty="0" smtClean="0">
                  <a:latin typeface="Calibri" pitchFamily="34" charset="0"/>
                </a:rPr>
                <a:t>OLA</a:t>
              </a:r>
              <a:endParaRPr lang="zh-TW" altLang="en-US" dirty="0">
                <a:latin typeface="Calibri" pitchFamily="34" charset="0"/>
              </a:endParaRPr>
            </a:p>
          </p:txBody>
        </p:sp>
        <p:sp>
          <p:nvSpPr>
            <p:cNvPr id="5" name="矩形 4"/>
            <p:cNvSpPr/>
            <p:nvPr/>
          </p:nvSpPr>
          <p:spPr>
            <a:xfrm>
              <a:off x="5357818" y="2571744"/>
              <a:ext cx="92869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網路組</a:t>
              </a:r>
              <a:endParaRPr lang="zh-TW" altLang="en-US" dirty="0">
                <a:latin typeface="Calibri" pitchFamily="34" charset="0"/>
              </a:endParaRPr>
            </a:p>
          </p:txBody>
        </p:sp>
        <p:sp>
          <p:nvSpPr>
            <p:cNvPr id="6" name="矩形 5"/>
            <p:cNvSpPr/>
            <p:nvPr/>
          </p:nvSpPr>
          <p:spPr>
            <a:xfrm>
              <a:off x="5357818" y="3643314"/>
              <a:ext cx="92869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教育訓練組</a:t>
              </a:r>
              <a:endParaRPr lang="zh-TW" altLang="en-US" dirty="0">
                <a:latin typeface="Calibri" pitchFamily="34" charset="0"/>
              </a:endParaRPr>
            </a:p>
          </p:txBody>
        </p:sp>
        <p:sp>
          <p:nvSpPr>
            <p:cNvPr id="8" name="矩形 7"/>
            <p:cNvSpPr/>
            <p:nvPr/>
          </p:nvSpPr>
          <p:spPr>
            <a:xfrm>
              <a:off x="6786578" y="3643314"/>
              <a:ext cx="92869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行政管理組</a:t>
              </a:r>
              <a:endParaRPr lang="zh-TW" altLang="en-US" dirty="0">
                <a:latin typeface="Calibri" pitchFamily="34" charset="0"/>
              </a:endParaRPr>
            </a:p>
          </p:txBody>
        </p:sp>
        <p:sp>
          <p:nvSpPr>
            <p:cNvPr id="23" name="文字方塊 22"/>
            <p:cNvSpPr txBox="1"/>
            <p:nvPr/>
          </p:nvSpPr>
          <p:spPr>
            <a:xfrm>
              <a:off x="7373720" y="5072074"/>
              <a:ext cx="445571" cy="315681"/>
            </a:xfrm>
            <a:prstGeom prst="rect">
              <a:avLst/>
            </a:prstGeom>
            <a:noFill/>
          </p:spPr>
          <p:txBody>
            <a:bodyPr wrap="none" rtlCol="0">
              <a:spAutoFit/>
            </a:bodyPr>
            <a:lstStyle/>
            <a:p>
              <a:r>
                <a:rPr lang="en-US" altLang="zh-TW" dirty="0" smtClean="0">
                  <a:latin typeface="Calibri" pitchFamily="34" charset="0"/>
                </a:rPr>
                <a:t>SLA</a:t>
              </a:r>
              <a:endParaRPr lang="zh-TW" altLang="en-US" dirty="0">
                <a:latin typeface="Calibri" pitchFamily="34" charset="0"/>
              </a:endParaRPr>
            </a:p>
          </p:txBody>
        </p:sp>
        <p:sp>
          <p:nvSpPr>
            <p:cNvPr id="24" name="文字方塊 23"/>
            <p:cNvSpPr txBox="1"/>
            <p:nvPr/>
          </p:nvSpPr>
          <p:spPr>
            <a:xfrm>
              <a:off x="5929322" y="5072074"/>
              <a:ext cx="445571" cy="315681"/>
            </a:xfrm>
            <a:prstGeom prst="rect">
              <a:avLst/>
            </a:prstGeom>
            <a:noFill/>
          </p:spPr>
          <p:txBody>
            <a:bodyPr wrap="none" rtlCol="0">
              <a:spAutoFit/>
            </a:bodyPr>
            <a:lstStyle/>
            <a:p>
              <a:r>
                <a:rPr lang="en-US" altLang="zh-TW" dirty="0" smtClean="0">
                  <a:latin typeface="Calibri" pitchFamily="34" charset="0"/>
                </a:rPr>
                <a:t>SLA</a:t>
              </a:r>
              <a:endParaRPr lang="zh-TW" altLang="en-US" dirty="0">
                <a:latin typeface="Calibri" pitchFamily="34" charset="0"/>
              </a:endParaRPr>
            </a:p>
          </p:txBody>
        </p:sp>
        <p:sp>
          <p:nvSpPr>
            <p:cNvPr id="25" name="橢圓 24"/>
            <p:cNvSpPr/>
            <p:nvPr/>
          </p:nvSpPr>
          <p:spPr>
            <a:xfrm>
              <a:off x="5214942" y="1500174"/>
              <a:ext cx="1428760" cy="57150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dirty="0" smtClean="0"/>
                <a:t>供應商 </a:t>
              </a:r>
              <a:r>
                <a:rPr lang="en-US" altLang="zh-TW" dirty="0" smtClean="0"/>
                <a:t>A</a:t>
              </a:r>
              <a:endParaRPr lang="zh-TW" altLang="en-US" dirty="0"/>
            </a:p>
          </p:txBody>
        </p:sp>
        <p:sp>
          <p:nvSpPr>
            <p:cNvPr id="26" name="橢圓 25"/>
            <p:cNvSpPr/>
            <p:nvPr/>
          </p:nvSpPr>
          <p:spPr>
            <a:xfrm>
              <a:off x="6429388" y="1500174"/>
              <a:ext cx="1428760" cy="57150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TW" altLang="en-US" dirty="0" smtClean="0"/>
                <a:t>供應商 </a:t>
              </a:r>
              <a:r>
                <a:rPr lang="en-US" altLang="zh-TW" dirty="0" smtClean="0"/>
                <a:t>B</a:t>
              </a:r>
              <a:endParaRPr lang="zh-TW" altLang="en-US" dirty="0"/>
            </a:p>
          </p:txBody>
        </p:sp>
        <p:cxnSp>
          <p:nvCxnSpPr>
            <p:cNvPr id="28" name="直線單箭頭接點 27"/>
            <p:cNvCxnSpPr>
              <a:stCxn id="25" idx="4"/>
            </p:cNvCxnSpPr>
            <p:nvPr/>
          </p:nvCxnSpPr>
          <p:spPr>
            <a:xfrm rot="16200000" flipH="1">
              <a:off x="5786446" y="2214554"/>
              <a:ext cx="285754" cy="2"/>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30" name="直線單箭頭接點 29"/>
            <p:cNvCxnSpPr>
              <a:stCxn id="26" idx="4"/>
            </p:cNvCxnSpPr>
            <p:nvPr/>
          </p:nvCxnSpPr>
          <p:spPr>
            <a:xfrm rot="5400000">
              <a:off x="7000891" y="2214555"/>
              <a:ext cx="285754" cy="1588"/>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1" name="文字方塊 30"/>
            <p:cNvSpPr txBox="1"/>
            <p:nvPr/>
          </p:nvSpPr>
          <p:spPr>
            <a:xfrm>
              <a:off x="7429520" y="2018876"/>
              <a:ext cx="389395" cy="315681"/>
            </a:xfrm>
            <a:prstGeom prst="rect">
              <a:avLst/>
            </a:prstGeom>
            <a:noFill/>
          </p:spPr>
          <p:txBody>
            <a:bodyPr wrap="none" rtlCol="0">
              <a:spAutoFit/>
            </a:bodyPr>
            <a:lstStyle/>
            <a:p>
              <a:r>
                <a:rPr lang="en-US" altLang="zh-TW" dirty="0" smtClean="0">
                  <a:latin typeface="Calibri" pitchFamily="34" charset="0"/>
                </a:rPr>
                <a:t>UC</a:t>
              </a:r>
              <a:endParaRPr lang="zh-TW" altLang="en-US" dirty="0">
                <a:latin typeface="Calibri" pitchFamily="34" charset="0"/>
              </a:endParaRPr>
            </a:p>
          </p:txBody>
        </p:sp>
        <p:sp>
          <p:nvSpPr>
            <p:cNvPr id="32" name="文字方塊 31"/>
            <p:cNvSpPr txBox="1"/>
            <p:nvPr/>
          </p:nvSpPr>
          <p:spPr>
            <a:xfrm>
              <a:off x="5218454" y="2018876"/>
              <a:ext cx="389395" cy="315681"/>
            </a:xfrm>
            <a:prstGeom prst="rect">
              <a:avLst/>
            </a:prstGeom>
            <a:noFill/>
          </p:spPr>
          <p:txBody>
            <a:bodyPr wrap="none" rtlCol="0">
              <a:spAutoFit/>
            </a:bodyPr>
            <a:lstStyle/>
            <a:p>
              <a:r>
                <a:rPr lang="en-US" altLang="zh-TW" dirty="0" smtClean="0">
                  <a:latin typeface="Calibri" pitchFamily="34" charset="0"/>
                </a:rPr>
                <a:t>UC</a:t>
              </a:r>
              <a:endParaRPr lang="zh-TW" altLang="en-US" dirty="0">
                <a:latin typeface="Calibri" pitchFamily="34" charset="0"/>
              </a:endParaRPr>
            </a:p>
          </p:txBody>
        </p:sp>
        <p:cxnSp>
          <p:nvCxnSpPr>
            <p:cNvPr id="36" name="直線單箭頭接點 35"/>
            <p:cNvCxnSpPr>
              <a:stCxn id="19" idx="0"/>
            </p:cNvCxnSpPr>
            <p:nvPr/>
          </p:nvCxnSpPr>
          <p:spPr>
            <a:xfrm rot="5400000" flipH="1" flipV="1">
              <a:off x="5607851" y="5250669"/>
              <a:ext cx="500066" cy="1588"/>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38" name="直線單箭頭接點 37"/>
            <p:cNvCxnSpPr>
              <a:stCxn id="20" idx="0"/>
            </p:cNvCxnSpPr>
            <p:nvPr/>
          </p:nvCxnSpPr>
          <p:spPr>
            <a:xfrm rot="5400000" flipH="1" flipV="1">
              <a:off x="7036611" y="5250669"/>
              <a:ext cx="500066" cy="1588"/>
            </a:xfrm>
            <a:prstGeom prst="straightConnector1">
              <a:avLst/>
            </a:prstGeom>
            <a:ln>
              <a:headEnd type="arrow"/>
              <a:tailEnd type="arrow"/>
            </a:ln>
          </p:spPr>
          <p:style>
            <a:lnRef idx="1">
              <a:schemeClr val="accent3"/>
            </a:lnRef>
            <a:fillRef idx="0">
              <a:schemeClr val="accent3"/>
            </a:fillRef>
            <a:effectRef idx="0">
              <a:schemeClr val="accent3"/>
            </a:effectRef>
            <a:fontRef idx="minor">
              <a:schemeClr val="tx1"/>
            </a:fontRef>
          </p:style>
        </p:cxnSp>
        <p:cxnSp>
          <p:nvCxnSpPr>
            <p:cNvPr id="42" name="直線單箭頭接點 41"/>
            <p:cNvCxnSpPr>
              <a:stCxn id="5" idx="3"/>
              <a:endCxn id="7" idx="1"/>
            </p:cNvCxnSpPr>
            <p:nvPr/>
          </p:nvCxnSpPr>
          <p:spPr>
            <a:xfrm>
              <a:off x="6286512" y="2928934"/>
              <a:ext cx="50006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7" idx="2"/>
              <a:endCxn id="8" idx="0"/>
            </p:cNvCxnSpPr>
            <p:nvPr/>
          </p:nvCxnSpPr>
          <p:spPr>
            <a:xfrm rot="5400000">
              <a:off x="7072330" y="3464719"/>
              <a:ext cx="35719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5" idx="2"/>
              <a:endCxn id="6" idx="0"/>
            </p:cNvCxnSpPr>
            <p:nvPr/>
          </p:nvCxnSpPr>
          <p:spPr>
            <a:xfrm rot="5400000">
              <a:off x="5643570" y="3464719"/>
              <a:ext cx="35719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6" idx="3"/>
              <a:endCxn id="8" idx="1"/>
            </p:cNvCxnSpPr>
            <p:nvPr/>
          </p:nvCxnSpPr>
          <p:spPr>
            <a:xfrm>
              <a:off x="6286512" y="4000504"/>
              <a:ext cx="500066"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230496" cy="5098438"/>
          </a:xfrm>
        </p:spPr>
        <p:txBody>
          <a:bodyPr>
            <a:normAutofit/>
          </a:bodyPr>
          <a:lstStyle/>
          <a:p>
            <a:pPr>
              <a:spcBef>
                <a:spcPts val="1200"/>
              </a:spcBef>
            </a:pPr>
            <a:r>
              <a:rPr kumimoji="1" lang="zh-TW" altLang="en-US" sz="2000" dirty="0" smtClean="0"/>
              <a:t>財務管理 </a:t>
            </a:r>
            <a:r>
              <a:rPr kumimoji="1" lang="en-US" altLang="zh-TW" sz="2000" dirty="0" smtClean="0"/>
              <a:t>(financial management) </a:t>
            </a:r>
            <a:r>
              <a:rPr kumimoji="1" lang="zh-TW" altLang="en-US" sz="2000" dirty="0" smtClean="0"/>
              <a:t>是透過一套大家可以接受的模型，來訂立成本歸屬與分攤原則，用以計算資訊服務的價格。它包括以下幾個不同層面：</a:t>
            </a:r>
            <a:endParaRPr kumimoji="1" lang="en-US" altLang="zh-TW" sz="2000" dirty="0" smtClean="0"/>
          </a:p>
          <a:p>
            <a:pPr lvl="1">
              <a:spcBef>
                <a:spcPts val="1200"/>
              </a:spcBef>
            </a:pPr>
            <a:r>
              <a:rPr kumimoji="1" lang="zh-TW" altLang="en-US" sz="1800" dirty="0" smtClean="0"/>
              <a:t>預算 </a:t>
            </a:r>
            <a:r>
              <a:rPr kumimoji="1" lang="en-US" altLang="zh-TW" sz="1800" dirty="0" smtClean="0"/>
              <a:t>(budgeting)</a:t>
            </a:r>
            <a:r>
              <a:rPr kumimoji="1" lang="zh-TW" altLang="en-US" sz="1800" dirty="0" smtClean="0"/>
              <a:t>：資訊部門必須做短期和長期的預算以維持與增進資訊技術服務。</a:t>
            </a:r>
            <a:endParaRPr kumimoji="1" lang="en-US" altLang="zh-TW" sz="1800" dirty="0" smtClean="0"/>
          </a:p>
          <a:p>
            <a:pPr lvl="1">
              <a:spcBef>
                <a:spcPts val="1200"/>
              </a:spcBef>
            </a:pPr>
            <a:r>
              <a:rPr kumimoji="1" lang="zh-TW" altLang="en-US" sz="1800" dirty="0" smtClean="0"/>
              <a:t>資訊技術會計 </a:t>
            </a:r>
            <a:r>
              <a:rPr kumimoji="1" lang="en-US" altLang="zh-TW" sz="1800" dirty="0" smtClean="0"/>
              <a:t>(IT accounting)</a:t>
            </a:r>
            <a:r>
              <a:rPr kumimoji="1" lang="zh-TW" altLang="en-US" sz="1800" dirty="0" smtClean="0"/>
              <a:t>：資訊部門需要進行成本分析，而且各項支出應經過批准並維持在預算內。</a:t>
            </a:r>
            <a:endParaRPr kumimoji="1" lang="en-US" altLang="zh-TW" sz="1800" dirty="0" smtClean="0"/>
          </a:p>
          <a:p>
            <a:pPr lvl="1">
              <a:spcBef>
                <a:spcPts val="1200"/>
              </a:spcBef>
            </a:pPr>
            <a:r>
              <a:rPr kumimoji="1" lang="zh-TW" altLang="en-US" sz="1800" dirty="0" smtClean="0"/>
              <a:t>計費 </a:t>
            </a:r>
            <a:r>
              <a:rPr kumimoji="1" lang="en-US" altLang="zh-TW" sz="1800" dirty="0" smtClean="0"/>
              <a:t>(chargeback)</a:t>
            </a:r>
            <a:r>
              <a:rPr kumimoji="1" lang="zh-TW" altLang="en-US" sz="1800" dirty="0" smtClean="0"/>
              <a:t>：對使用資訊服務的客戶要有計費方式。在絕大多數的組織內，資訊單位不會真的向各單位「收費」，但 </a:t>
            </a:r>
            <a:r>
              <a:rPr kumimoji="1" lang="en-US" altLang="zh-TW" sz="1800" dirty="0" smtClean="0"/>
              <a:t>ITIL</a:t>
            </a:r>
            <a:r>
              <a:rPr kumimoji="1" lang="zh-TW" altLang="en-US" sz="1800" dirty="0" smtClean="0"/>
              <a:t> 透過計費，在成本和服務水準之間看到績效與進步的機會。</a:t>
            </a:r>
          </a:p>
        </p:txBody>
      </p:sp>
      <p:sp>
        <p:nvSpPr>
          <p:cNvPr id="3" name="標題 2"/>
          <p:cNvSpPr>
            <a:spLocks noGrp="1"/>
          </p:cNvSpPr>
          <p:nvPr>
            <p:ph type="title"/>
          </p:nvPr>
        </p:nvSpPr>
        <p:spPr/>
        <p:txBody>
          <a:bodyPr/>
          <a:lstStyle/>
          <a:p>
            <a:r>
              <a:rPr lang="zh-TW" altLang="en-US" dirty="0" smtClean="0"/>
              <a:t>財務管理</a:t>
            </a:r>
            <a:endParaRPr lang="zh-TW" altLang="en-US" dirty="0"/>
          </a:p>
        </p:txBody>
      </p:sp>
      <p:grpSp>
        <p:nvGrpSpPr>
          <p:cNvPr id="51" name="群組 50"/>
          <p:cNvGrpSpPr/>
          <p:nvPr/>
        </p:nvGrpSpPr>
        <p:grpSpPr>
          <a:xfrm>
            <a:off x="6798689" y="1752690"/>
            <a:ext cx="1702401" cy="4319516"/>
            <a:chOff x="6798689" y="1752690"/>
            <a:chExt cx="1702401" cy="4319516"/>
          </a:xfrm>
        </p:grpSpPr>
        <p:grpSp>
          <p:nvGrpSpPr>
            <p:cNvPr id="28" name="群組 27"/>
            <p:cNvGrpSpPr/>
            <p:nvPr/>
          </p:nvGrpSpPr>
          <p:grpSpPr>
            <a:xfrm>
              <a:off x="6798689" y="1752690"/>
              <a:ext cx="1702401" cy="595795"/>
              <a:chOff x="268461" y="3918"/>
              <a:chExt cx="1702401" cy="595795"/>
            </a:xfrm>
          </p:grpSpPr>
          <p:sp>
            <p:nvSpPr>
              <p:cNvPr id="29" name="圓角矩形 28"/>
              <p:cNvSpPr/>
              <p:nvPr/>
            </p:nvSpPr>
            <p:spPr>
              <a:xfrm>
                <a:off x="268461" y="3918"/>
                <a:ext cx="1702401"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圓角矩形 4"/>
              <p:cNvSpPr/>
              <p:nvPr/>
            </p:nvSpPr>
            <p:spPr>
              <a:xfrm>
                <a:off x="285911" y="21368"/>
                <a:ext cx="1667501"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服務施行</a:t>
                </a:r>
                <a:endParaRPr lang="zh-TW" altLang="en-US" sz="1600" b="1" kern="1200" dirty="0"/>
              </a:p>
            </p:txBody>
          </p:sp>
        </p:grpSp>
        <p:sp>
          <p:nvSpPr>
            <p:cNvPr id="31" name="直線接點 5"/>
            <p:cNvSpPr/>
            <p:nvPr/>
          </p:nvSpPr>
          <p:spPr>
            <a:xfrm>
              <a:off x="6968929" y="2348486"/>
              <a:ext cx="170240" cy="446846"/>
            </a:xfrm>
            <a:custGeom>
              <a:avLst/>
              <a:gdLst/>
              <a:ahLst/>
              <a:cxnLst/>
              <a:rect l="0" t="0" r="0" b="0"/>
              <a:pathLst>
                <a:path>
                  <a:moveTo>
                    <a:pt x="0" y="0"/>
                  </a:moveTo>
                  <a:lnTo>
                    <a:pt x="0" y="446846"/>
                  </a:lnTo>
                  <a:lnTo>
                    <a:pt x="170240"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7139169" y="2497434"/>
              <a:ext cx="1333542" cy="595795"/>
              <a:chOff x="608941" y="748662"/>
              <a:chExt cx="1333542" cy="595795"/>
            </a:xfrm>
          </p:grpSpPr>
          <p:sp>
            <p:nvSpPr>
              <p:cNvPr id="33" name="圓角矩形 32"/>
              <p:cNvSpPr/>
              <p:nvPr/>
            </p:nvSpPr>
            <p:spPr>
              <a:xfrm>
                <a:off x="608941" y="748662"/>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圓角矩形 7"/>
              <p:cNvSpPr/>
              <p:nvPr/>
            </p:nvSpPr>
            <p:spPr>
              <a:xfrm>
                <a:off x="626391" y="766112"/>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服務水準管理</a:t>
                </a:r>
                <a:endParaRPr lang="zh-TW" altLang="en-US" sz="1600" kern="1200" dirty="0"/>
              </a:p>
            </p:txBody>
          </p:sp>
        </p:grpSp>
        <p:sp>
          <p:nvSpPr>
            <p:cNvPr id="35" name="直線接點 8"/>
            <p:cNvSpPr/>
            <p:nvPr/>
          </p:nvSpPr>
          <p:spPr>
            <a:xfrm>
              <a:off x="6968929" y="2348486"/>
              <a:ext cx="170240" cy="1191590"/>
            </a:xfrm>
            <a:custGeom>
              <a:avLst/>
              <a:gdLst/>
              <a:ahLst/>
              <a:cxnLst/>
              <a:rect l="0" t="0" r="0" b="0"/>
              <a:pathLst>
                <a:path>
                  <a:moveTo>
                    <a:pt x="0" y="0"/>
                  </a:moveTo>
                  <a:lnTo>
                    <a:pt x="0" y="1191590"/>
                  </a:lnTo>
                  <a:lnTo>
                    <a:pt x="170240"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7" name="圓角矩形 36"/>
            <p:cNvSpPr/>
            <p:nvPr/>
          </p:nvSpPr>
          <p:spPr>
            <a:xfrm>
              <a:off x="7139169" y="3242179"/>
              <a:ext cx="1333542"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TW" altLang="en-US" sz="1600" dirty="0" smtClean="0"/>
                <a:t>財務管理</a:t>
              </a:r>
              <a:endParaRPr lang="zh-TW" altLang="en-US" sz="1600" dirty="0"/>
            </a:p>
          </p:txBody>
        </p:sp>
        <p:sp>
          <p:nvSpPr>
            <p:cNvPr id="39" name="直線接點 11"/>
            <p:cNvSpPr/>
            <p:nvPr/>
          </p:nvSpPr>
          <p:spPr>
            <a:xfrm>
              <a:off x="6968929" y="2348486"/>
              <a:ext cx="170240" cy="1936334"/>
            </a:xfrm>
            <a:custGeom>
              <a:avLst/>
              <a:gdLst/>
              <a:ahLst/>
              <a:cxnLst/>
              <a:rect l="0" t="0" r="0" b="0"/>
              <a:pathLst>
                <a:path>
                  <a:moveTo>
                    <a:pt x="0" y="0"/>
                  </a:moveTo>
                  <a:lnTo>
                    <a:pt x="0" y="1936334"/>
                  </a:lnTo>
                  <a:lnTo>
                    <a:pt x="170240"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0" name="群組 39"/>
            <p:cNvGrpSpPr/>
            <p:nvPr/>
          </p:nvGrpSpPr>
          <p:grpSpPr>
            <a:xfrm>
              <a:off x="7139169" y="3986923"/>
              <a:ext cx="1333542" cy="595795"/>
              <a:chOff x="608941" y="2238151"/>
              <a:chExt cx="1333542" cy="595795"/>
            </a:xfrm>
          </p:grpSpPr>
          <p:sp>
            <p:nvSpPr>
              <p:cNvPr id="41" name="圓角矩形 40"/>
              <p:cNvSpPr/>
              <p:nvPr/>
            </p:nvSpPr>
            <p:spPr>
              <a:xfrm>
                <a:off x="608941" y="2238151"/>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圓角矩形 13"/>
              <p:cNvSpPr/>
              <p:nvPr/>
            </p:nvSpPr>
            <p:spPr>
              <a:xfrm>
                <a:off x="626391" y="2255601"/>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容量管理</a:t>
                </a:r>
                <a:endParaRPr lang="zh-TW" altLang="en-US" sz="1600" kern="1200" dirty="0"/>
              </a:p>
            </p:txBody>
          </p:sp>
        </p:grpSp>
        <p:sp>
          <p:nvSpPr>
            <p:cNvPr id="43" name="直線接點 14"/>
            <p:cNvSpPr/>
            <p:nvPr/>
          </p:nvSpPr>
          <p:spPr>
            <a:xfrm>
              <a:off x="6968929" y="2348486"/>
              <a:ext cx="170240" cy="2681079"/>
            </a:xfrm>
            <a:custGeom>
              <a:avLst/>
              <a:gdLst/>
              <a:ahLst/>
              <a:cxnLst/>
              <a:rect l="0" t="0" r="0" b="0"/>
              <a:pathLst>
                <a:path>
                  <a:moveTo>
                    <a:pt x="0" y="0"/>
                  </a:moveTo>
                  <a:lnTo>
                    <a:pt x="0" y="2681079"/>
                  </a:lnTo>
                  <a:lnTo>
                    <a:pt x="170240"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4" name="群組 43"/>
            <p:cNvGrpSpPr/>
            <p:nvPr/>
          </p:nvGrpSpPr>
          <p:grpSpPr>
            <a:xfrm>
              <a:off x="7139169" y="4731667"/>
              <a:ext cx="1333542" cy="595795"/>
              <a:chOff x="608941" y="2982895"/>
              <a:chExt cx="1333542" cy="595795"/>
            </a:xfrm>
          </p:grpSpPr>
          <p:sp>
            <p:nvSpPr>
              <p:cNvPr id="45" name="圓角矩形 44"/>
              <p:cNvSpPr/>
              <p:nvPr/>
            </p:nvSpPr>
            <p:spPr>
              <a:xfrm>
                <a:off x="608941" y="2982895"/>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 name="圓角矩形 16"/>
              <p:cNvSpPr/>
              <p:nvPr/>
            </p:nvSpPr>
            <p:spPr>
              <a:xfrm>
                <a:off x="626391" y="3000345"/>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可用性管理</a:t>
                </a:r>
                <a:endParaRPr lang="zh-TW" altLang="en-US" sz="1600" kern="1200" dirty="0"/>
              </a:p>
            </p:txBody>
          </p:sp>
        </p:grpSp>
        <p:sp>
          <p:nvSpPr>
            <p:cNvPr id="47" name="直線接點 17"/>
            <p:cNvSpPr/>
            <p:nvPr/>
          </p:nvSpPr>
          <p:spPr>
            <a:xfrm>
              <a:off x="6968929" y="2348486"/>
              <a:ext cx="170240" cy="3425823"/>
            </a:xfrm>
            <a:custGeom>
              <a:avLst/>
              <a:gdLst/>
              <a:ahLst/>
              <a:cxnLst/>
              <a:rect l="0" t="0" r="0" b="0"/>
              <a:pathLst>
                <a:path>
                  <a:moveTo>
                    <a:pt x="0" y="0"/>
                  </a:moveTo>
                  <a:lnTo>
                    <a:pt x="0" y="3425823"/>
                  </a:lnTo>
                  <a:lnTo>
                    <a:pt x="170240"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8" name="群組 47"/>
            <p:cNvGrpSpPr/>
            <p:nvPr/>
          </p:nvGrpSpPr>
          <p:grpSpPr>
            <a:xfrm>
              <a:off x="7139169" y="5476411"/>
              <a:ext cx="1322150" cy="595795"/>
              <a:chOff x="608941" y="3727639"/>
              <a:chExt cx="1322150" cy="595795"/>
            </a:xfrm>
          </p:grpSpPr>
          <p:sp>
            <p:nvSpPr>
              <p:cNvPr id="49" name="圓角矩形 48"/>
              <p:cNvSpPr/>
              <p:nvPr/>
            </p:nvSpPr>
            <p:spPr>
              <a:xfrm>
                <a:off x="608941" y="3727639"/>
                <a:ext cx="1322150"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0" name="圓角矩形 19"/>
              <p:cNvSpPr/>
              <p:nvPr/>
            </p:nvSpPr>
            <p:spPr>
              <a:xfrm>
                <a:off x="626391" y="3745089"/>
                <a:ext cx="1287250"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smtClean="0">
                    <a:latin typeface="Arial" charset="0"/>
                    <a:ea typeface="微軟正黑體" pitchFamily="34" charset="-120"/>
                  </a:rPr>
                  <a:t>持續性管理</a:t>
                </a:r>
                <a:endParaRPr lang="zh-TW" altLang="en-US" sz="1600" kern="1200" dirty="0"/>
              </a:p>
            </p:txBody>
          </p:sp>
        </p:grpSp>
      </p:gr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158488" cy="5500702"/>
          </a:xfrm>
        </p:spPr>
        <p:txBody>
          <a:bodyPr>
            <a:normAutofit/>
          </a:bodyPr>
          <a:lstStyle/>
          <a:p>
            <a:pPr>
              <a:spcBef>
                <a:spcPts val="1200"/>
              </a:spcBef>
            </a:pPr>
            <a:r>
              <a:rPr kumimoji="1" lang="zh-TW" altLang="en-US" sz="2000" dirty="0" smtClean="0"/>
              <a:t>容量管理 </a:t>
            </a:r>
            <a:r>
              <a:rPr kumimoji="1" lang="en-US" altLang="zh-TW" sz="2000" dirty="0" smtClean="0"/>
              <a:t>(capacity management) </a:t>
            </a:r>
            <a:r>
              <a:rPr kumimoji="1" lang="zh-TW" altLang="en-US" sz="2000" dirty="0" smtClean="0"/>
              <a:t>：透過對目前和未來之容量與效能需求的收集分析，將資訊資源做最佳的運用，並保有適當的擴充彈性。</a:t>
            </a:r>
          </a:p>
          <a:p>
            <a:pPr lvl="0">
              <a:spcBef>
                <a:spcPts val="1200"/>
              </a:spcBef>
            </a:pPr>
            <a:r>
              <a:rPr kumimoji="1" lang="zh-TW" altLang="en-US" sz="2000" dirty="0" smtClean="0"/>
              <a:t>容量規劃人員要和業務、財務與服務支援部門共同建立年度基礎建設成長計畫 </a:t>
            </a:r>
            <a:r>
              <a:rPr kumimoji="1" lang="en-US" altLang="zh-TW" sz="2000" dirty="0" smtClean="0"/>
              <a:t>(infrastructure growth plan)</a:t>
            </a:r>
            <a:r>
              <a:rPr kumimoji="1" lang="zh-TW" altLang="en-US" sz="2000" dirty="0" smtClean="0"/>
              <a:t>，涵蓋的範圍包括網路頻寬、儲存伺服器容量、個人電腦數量等。</a:t>
            </a:r>
            <a:endParaRPr kumimoji="1" lang="en-US" altLang="zh-TW" sz="2000" dirty="0" smtClean="0"/>
          </a:p>
          <a:p>
            <a:pPr lvl="0">
              <a:spcBef>
                <a:spcPts val="1200"/>
              </a:spcBef>
            </a:pPr>
            <a:r>
              <a:rPr kumimoji="1" lang="zh-TW" altLang="en-US" sz="2000" dirty="0" smtClean="0"/>
              <a:t>在開發應用程式時應儘早考慮容量需求，以期產品規格具備容量的成長彈性。例如公司要開發電子商務交易系統，應在規劃初期就考慮網路頻寬與資料庫延展性等問題。</a:t>
            </a:r>
            <a:endParaRPr kumimoji="1" lang="en-US" altLang="zh-TW" sz="2000" dirty="0" smtClean="0"/>
          </a:p>
        </p:txBody>
      </p:sp>
      <p:sp>
        <p:nvSpPr>
          <p:cNvPr id="3" name="標題 2"/>
          <p:cNvSpPr>
            <a:spLocks noGrp="1"/>
          </p:cNvSpPr>
          <p:nvPr>
            <p:ph type="title"/>
          </p:nvPr>
        </p:nvSpPr>
        <p:spPr/>
        <p:txBody>
          <a:bodyPr/>
          <a:lstStyle/>
          <a:p>
            <a:r>
              <a:rPr lang="zh-TW" altLang="en-US" dirty="0" smtClean="0"/>
              <a:t>容量管理 </a:t>
            </a:r>
            <a:r>
              <a:rPr lang="en-US" altLang="zh-TW" dirty="0" smtClean="0"/>
              <a:t>(I)</a:t>
            </a:r>
            <a:endParaRPr lang="zh-TW" altLang="en-US" dirty="0"/>
          </a:p>
        </p:txBody>
      </p:sp>
      <p:grpSp>
        <p:nvGrpSpPr>
          <p:cNvPr id="51" name="群組 50"/>
          <p:cNvGrpSpPr/>
          <p:nvPr/>
        </p:nvGrpSpPr>
        <p:grpSpPr>
          <a:xfrm>
            <a:off x="6798689" y="1752690"/>
            <a:ext cx="1702401" cy="4319516"/>
            <a:chOff x="6798689" y="1752690"/>
            <a:chExt cx="1702401" cy="4319516"/>
          </a:xfrm>
        </p:grpSpPr>
        <p:grpSp>
          <p:nvGrpSpPr>
            <p:cNvPr id="28" name="群組 27"/>
            <p:cNvGrpSpPr/>
            <p:nvPr/>
          </p:nvGrpSpPr>
          <p:grpSpPr>
            <a:xfrm>
              <a:off x="6798689" y="1752690"/>
              <a:ext cx="1702401" cy="595795"/>
              <a:chOff x="268461" y="3918"/>
              <a:chExt cx="1702401" cy="595795"/>
            </a:xfrm>
          </p:grpSpPr>
          <p:sp>
            <p:nvSpPr>
              <p:cNvPr id="29" name="圓角矩形 28"/>
              <p:cNvSpPr/>
              <p:nvPr/>
            </p:nvSpPr>
            <p:spPr>
              <a:xfrm>
                <a:off x="268461" y="3918"/>
                <a:ext cx="1702401" cy="5957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圓角矩形 4"/>
              <p:cNvSpPr/>
              <p:nvPr/>
            </p:nvSpPr>
            <p:spPr>
              <a:xfrm>
                <a:off x="285911" y="21368"/>
                <a:ext cx="1667501" cy="5608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b="1" kern="1200" dirty="0" smtClean="0">
                    <a:latin typeface="Arial" charset="0"/>
                    <a:ea typeface="微軟正黑體" pitchFamily="34" charset="-120"/>
                  </a:rPr>
                  <a:t>服務施行</a:t>
                </a:r>
                <a:endParaRPr lang="zh-TW" altLang="en-US" sz="1600" b="1" kern="1200" dirty="0"/>
              </a:p>
            </p:txBody>
          </p:sp>
        </p:grpSp>
        <p:sp>
          <p:nvSpPr>
            <p:cNvPr id="31" name="直線接點 5"/>
            <p:cNvSpPr/>
            <p:nvPr/>
          </p:nvSpPr>
          <p:spPr>
            <a:xfrm>
              <a:off x="6968929" y="2348486"/>
              <a:ext cx="170240" cy="446846"/>
            </a:xfrm>
            <a:custGeom>
              <a:avLst/>
              <a:gdLst/>
              <a:ahLst/>
              <a:cxnLst/>
              <a:rect l="0" t="0" r="0" b="0"/>
              <a:pathLst>
                <a:path>
                  <a:moveTo>
                    <a:pt x="0" y="0"/>
                  </a:moveTo>
                  <a:lnTo>
                    <a:pt x="0" y="446846"/>
                  </a:lnTo>
                  <a:lnTo>
                    <a:pt x="170240" y="44684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7139169" y="2497434"/>
              <a:ext cx="1333542" cy="595795"/>
              <a:chOff x="608941" y="748662"/>
              <a:chExt cx="1333542" cy="595795"/>
            </a:xfrm>
          </p:grpSpPr>
          <p:sp>
            <p:nvSpPr>
              <p:cNvPr id="33" name="圓角矩形 32"/>
              <p:cNvSpPr/>
              <p:nvPr/>
            </p:nvSpPr>
            <p:spPr>
              <a:xfrm>
                <a:off x="608941" y="748662"/>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圓角矩形 7"/>
              <p:cNvSpPr/>
              <p:nvPr/>
            </p:nvSpPr>
            <p:spPr>
              <a:xfrm>
                <a:off x="626391" y="766112"/>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服務水準管理</a:t>
                </a:r>
                <a:endParaRPr lang="zh-TW" altLang="en-US" sz="1600" kern="1200" dirty="0"/>
              </a:p>
            </p:txBody>
          </p:sp>
        </p:grpSp>
        <p:sp>
          <p:nvSpPr>
            <p:cNvPr id="35" name="直線接點 8"/>
            <p:cNvSpPr/>
            <p:nvPr/>
          </p:nvSpPr>
          <p:spPr>
            <a:xfrm>
              <a:off x="6968929" y="2348486"/>
              <a:ext cx="170240" cy="1191590"/>
            </a:xfrm>
            <a:custGeom>
              <a:avLst/>
              <a:gdLst/>
              <a:ahLst/>
              <a:cxnLst/>
              <a:rect l="0" t="0" r="0" b="0"/>
              <a:pathLst>
                <a:path>
                  <a:moveTo>
                    <a:pt x="0" y="0"/>
                  </a:moveTo>
                  <a:lnTo>
                    <a:pt x="0" y="1191590"/>
                  </a:lnTo>
                  <a:lnTo>
                    <a:pt x="170240" y="119159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6" name="群組 35"/>
            <p:cNvGrpSpPr/>
            <p:nvPr/>
          </p:nvGrpSpPr>
          <p:grpSpPr>
            <a:xfrm>
              <a:off x="7139169" y="3242179"/>
              <a:ext cx="1333542" cy="595795"/>
              <a:chOff x="608941" y="1493407"/>
              <a:chExt cx="1333542" cy="595795"/>
            </a:xfrm>
          </p:grpSpPr>
          <p:sp>
            <p:nvSpPr>
              <p:cNvPr id="37" name="圓角矩形 36"/>
              <p:cNvSpPr/>
              <p:nvPr/>
            </p:nvSpPr>
            <p:spPr>
              <a:xfrm>
                <a:off x="608941" y="1493407"/>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圓角矩形 10"/>
              <p:cNvSpPr/>
              <p:nvPr/>
            </p:nvSpPr>
            <p:spPr>
              <a:xfrm>
                <a:off x="626391" y="1510857"/>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財務管理</a:t>
                </a:r>
                <a:endParaRPr lang="zh-TW" altLang="en-US" sz="1600" kern="1200" dirty="0"/>
              </a:p>
            </p:txBody>
          </p:sp>
        </p:grpSp>
        <p:sp>
          <p:nvSpPr>
            <p:cNvPr id="39" name="直線接點 11"/>
            <p:cNvSpPr/>
            <p:nvPr/>
          </p:nvSpPr>
          <p:spPr>
            <a:xfrm>
              <a:off x="6968929" y="2348486"/>
              <a:ext cx="170240" cy="1936334"/>
            </a:xfrm>
            <a:custGeom>
              <a:avLst/>
              <a:gdLst/>
              <a:ahLst/>
              <a:cxnLst/>
              <a:rect l="0" t="0" r="0" b="0"/>
              <a:pathLst>
                <a:path>
                  <a:moveTo>
                    <a:pt x="0" y="0"/>
                  </a:moveTo>
                  <a:lnTo>
                    <a:pt x="0" y="1936334"/>
                  </a:lnTo>
                  <a:lnTo>
                    <a:pt x="170240" y="19363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0" name="群組 39"/>
            <p:cNvGrpSpPr/>
            <p:nvPr/>
          </p:nvGrpSpPr>
          <p:grpSpPr>
            <a:xfrm>
              <a:off x="7139169" y="3986923"/>
              <a:ext cx="1333542" cy="595795"/>
              <a:chOff x="608941" y="2238151"/>
              <a:chExt cx="1333542" cy="595795"/>
            </a:xfrm>
          </p:grpSpPr>
          <p:sp>
            <p:nvSpPr>
              <p:cNvPr id="41" name="圓角矩形 40"/>
              <p:cNvSpPr/>
              <p:nvPr/>
            </p:nvSpPr>
            <p:spPr>
              <a:xfrm>
                <a:off x="608941" y="2238151"/>
                <a:ext cx="1333542" cy="595795"/>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42" name="圓角矩形 13"/>
              <p:cNvSpPr/>
              <p:nvPr/>
            </p:nvSpPr>
            <p:spPr>
              <a:xfrm>
                <a:off x="626391" y="2255601"/>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容量管理</a:t>
                </a:r>
                <a:endParaRPr lang="zh-TW" altLang="en-US" sz="1600" kern="1200" dirty="0"/>
              </a:p>
            </p:txBody>
          </p:sp>
        </p:grpSp>
        <p:sp>
          <p:nvSpPr>
            <p:cNvPr id="43" name="直線接點 14"/>
            <p:cNvSpPr/>
            <p:nvPr/>
          </p:nvSpPr>
          <p:spPr>
            <a:xfrm>
              <a:off x="6968929" y="2348486"/>
              <a:ext cx="170240" cy="2681079"/>
            </a:xfrm>
            <a:custGeom>
              <a:avLst/>
              <a:gdLst/>
              <a:ahLst/>
              <a:cxnLst/>
              <a:rect l="0" t="0" r="0" b="0"/>
              <a:pathLst>
                <a:path>
                  <a:moveTo>
                    <a:pt x="0" y="0"/>
                  </a:moveTo>
                  <a:lnTo>
                    <a:pt x="0" y="2681079"/>
                  </a:lnTo>
                  <a:lnTo>
                    <a:pt x="170240" y="268107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4" name="群組 43"/>
            <p:cNvGrpSpPr/>
            <p:nvPr/>
          </p:nvGrpSpPr>
          <p:grpSpPr>
            <a:xfrm>
              <a:off x="7139169" y="4731667"/>
              <a:ext cx="1333542" cy="595795"/>
              <a:chOff x="608941" y="2982895"/>
              <a:chExt cx="1333542" cy="595795"/>
            </a:xfrm>
          </p:grpSpPr>
          <p:sp>
            <p:nvSpPr>
              <p:cNvPr id="45" name="圓角矩形 44"/>
              <p:cNvSpPr/>
              <p:nvPr/>
            </p:nvSpPr>
            <p:spPr>
              <a:xfrm>
                <a:off x="608941" y="2982895"/>
                <a:ext cx="1333542"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 name="圓角矩形 16"/>
              <p:cNvSpPr/>
              <p:nvPr/>
            </p:nvSpPr>
            <p:spPr>
              <a:xfrm>
                <a:off x="626391" y="3000345"/>
                <a:ext cx="1298642"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dirty="0" smtClean="0">
                    <a:latin typeface="Arial" charset="0"/>
                    <a:ea typeface="微軟正黑體" pitchFamily="34" charset="-120"/>
                  </a:rPr>
                  <a:t>可用性管理</a:t>
                </a:r>
                <a:endParaRPr lang="zh-TW" altLang="en-US" sz="1600" kern="1200" dirty="0"/>
              </a:p>
            </p:txBody>
          </p:sp>
        </p:grpSp>
        <p:sp>
          <p:nvSpPr>
            <p:cNvPr id="47" name="直線接點 17"/>
            <p:cNvSpPr/>
            <p:nvPr/>
          </p:nvSpPr>
          <p:spPr>
            <a:xfrm>
              <a:off x="6968929" y="2348486"/>
              <a:ext cx="170240" cy="3425823"/>
            </a:xfrm>
            <a:custGeom>
              <a:avLst/>
              <a:gdLst/>
              <a:ahLst/>
              <a:cxnLst/>
              <a:rect l="0" t="0" r="0" b="0"/>
              <a:pathLst>
                <a:path>
                  <a:moveTo>
                    <a:pt x="0" y="0"/>
                  </a:moveTo>
                  <a:lnTo>
                    <a:pt x="0" y="3425823"/>
                  </a:lnTo>
                  <a:lnTo>
                    <a:pt x="170240" y="342582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48" name="群組 47"/>
            <p:cNvGrpSpPr/>
            <p:nvPr/>
          </p:nvGrpSpPr>
          <p:grpSpPr>
            <a:xfrm>
              <a:off x="7139169" y="5476411"/>
              <a:ext cx="1322150" cy="595795"/>
              <a:chOff x="608941" y="3727639"/>
              <a:chExt cx="1322150" cy="595795"/>
            </a:xfrm>
          </p:grpSpPr>
          <p:sp>
            <p:nvSpPr>
              <p:cNvPr id="49" name="圓角矩形 48"/>
              <p:cNvSpPr/>
              <p:nvPr/>
            </p:nvSpPr>
            <p:spPr>
              <a:xfrm>
                <a:off x="608941" y="3727639"/>
                <a:ext cx="1322150" cy="59579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0" name="圓角矩形 19"/>
              <p:cNvSpPr/>
              <p:nvPr/>
            </p:nvSpPr>
            <p:spPr>
              <a:xfrm>
                <a:off x="626391" y="3745089"/>
                <a:ext cx="1287250" cy="56089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TW" altLang="en-US" sz="1600" kern="1200" smtClean="0">
                    <a:latin typeface="Arial" charset="0"/>
                    <a:ea typeface="微軟正黑體" pitchFamily="34" charset="-120"/>
                  </a:rPr>
                  <a:t>持續性管理</a:t>
                </a:r>
                <a:endParaRPr lang="zh-TW" altLang="en-US" sz="1600" kern="1200" dirty="0"/>
              </a:p>
            </p:txBody>
          </p:sp>
        </p:grpSp>
      </p:gr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31967</TotalTime>
  <Words>3725</Words>
  <Application>Microsoft Office PowerPoint</Application>
  <PresentationFormat>如螢幕大小 (4:3)</PresentationFormat>
  <Paragraphs>312</Paragraphs>
  <Slides>28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資訊技術服務管理</vt:lpstr>
      <vt:lpstr>ITIL 的觀念</vt:lpstr>
      <vt:lpstr>預期的成果</vt:lpstr>
      <vt:lpstr>ITIL 基本架構</vt:lpstr>
      <vt:lpstr>服務水準管理 (I)</vt:lpstr>
      <vt:lpstr>服務水準管理 (II)</vt:lpstr>
      <vt:lpstr>財務管理</vt:lpstr>
      <vt:lpstr>容量管理 (I)</vt:lpstr>
      <vt:lpstr>容量管理 (II)</vt:lpstr>
      <vt:lpstr>可用性與持續性管理</vt:lpstr>
      <vt:lpstr>資訊服務的惡性循環</vt:lpstr>
      <vt:lpstr>服務支援</vt:lpstr>
      <vt:lpstr>服務台</vt:lpstr>
      <vt:lpstr>事件管理</vt:lpstr>
      <vt:lpstr>問題管理</vt:lpstr>
      <vt:lpstr>變更管理</vt:lpstr>
      <vt:lpstr>釋出管理</vt:lpstr>
      <vt:lpstr>組態管理</vt:lpstr>
      <vt:lpstr>ISO 20000</vt:lpstr>
      <vt:lpstr>ITSM 的 PDCA</vt:lpstr>
      <vt:lpstr>ISO 20000 的程序</vt:lpstr>
      <vt:lpstr>服務報告</vt:lpstr>
      <vt:lpstr>商業關係管理</vt:lpstr>
      <vt:lpstr>供應商管理 </vt:lpstr>
      <vt:lpstr>資訊安全管理 (I)</vt:lpstr>
      <vt:lpstr>資訊安全管理 (II)</vt:lpstr>
      <vt:lpstr>資訊安全管理評量範例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2753</cp:revision>
  <dcterms:created xsi:type="dcterms:W3CDTF">2007-09-03T02:45:25Z</dcterms:created>
  <dcterms:modified xsi:type="dcterms:W3CDTF">2013-01-28T07:57:17Z</dcterms:modified>
</cp:coreProperties>
</file>