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2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0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0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區塊鏈與智能合約</a:t>
            </a:r>
            <a:r>
              <a:rPr lang="zh-TW" altLang="en-US" dirty="0" smtClean="0"/>
              <a:t>安全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活動</a:t>
            </a:r>
            <a:r>
              <a:rPr lang="zh-TW" altLang="en-US" dirty="0" smtClean="0"/>
              <a:t>成果報告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0658" y="241557"/>
            <a:ext cx="11549449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跨</a:t>
            </a:r>
            <a:r>
              <a:rPr lang="zh-TW" altLang="en-US" dirty="0" smtClean="0"/>
              <a:t>校課程</a:t>
            </a:r>
            <a:r>
              <a:rPr lang="zh-TW" altLang="en-US" dirty="0" smtClean="0"/>
              <a:t>推廣</a:t>
            </a:r>
            <a:r>
              <a:rPr lang="en-US" altLang="zh-TW" dirty="0" smtClean="0"/>
              <a:t>: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區塊鏈與智能合約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教育部資安人才培育計畫子計畫三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臺灣好厲駭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資安實務培訓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合辦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657" y="1792674"/>
            <a:ext cx="40639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活動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區塊鏈與智能合約</a:t>
            </a:r>
            <a:r>
              <a:rPr lang="zh-TW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安全</a:t>
            </a:r>
            <a:endParaRPr lang="en-US" altLang="zh-TW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資策會</a:t>
            </a:r>
            <a:r>
              <a:rPr lang="zh-TW" altLang="en-US" dirty="0"/>
              <a:t>資安所資安工程師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Vic Huang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臺灣好厲駭學員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107</a:t>
            </a:r>
            <a:r>
              <a:rPr lang="zh-TW" altLang="en-US" dirty="0" smtClean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18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/>
              <a:t>星期日</a:t>
            </a:r>
            <a:r>
              <a:rPr lang="en-US" altLang="zh-TW" dirty="0"/>
              <a:t>)10:00-17:00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台南</a:t>
            </a:r>
            <a:r>
              <a:rPr lang="zh-TW" altLang="en-US" dirty="0"/>
              <a:t>一中綜合教育</a:t>
            </a:r>
            <a:r>
              <a:rPr lang="zh-TW" altLang="en-US" dirty="0" smtClean="0"/>
              <a:t>大樓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三</a:t>
            </a:r>
            <a:r>
              <a:rPr lang="zh-TW" altLang="en-US" dirty="0"/>
              <a:t>樓</a:t>
            </a:r>
            <a:r>
              <a:rPr lang="en-US" altLang="zh-TW" dirty="0"/>
              <a:t>302</a:t>
            </a:r>
            <a:r>
              <a:rPr lang="zh-TW" altLang="en-US" dirty="0"/>
              <a:t>電腦教室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0474" y="1605135"/>
            <a:ext cx="74854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宗旨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2009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年起虛擬貨幣市場崛起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Bitcoin)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，區塊鏈新經濟時代來臨，國際研究暨顧問機構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Gartner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更預測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2019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年企業必須了解的十大策略性科技趨勢中即包含了區塊鏈的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領域。本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課程帶領學員了解區塊鏈底層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技術，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讓學員實作區塊鏈中制訂合約時所使用的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協議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智能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(smart contract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。講師將帶領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學員撰寫智能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合約，並探討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智能合約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安全威脅與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實作，課程更以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Blockchain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CTF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為實戰場域並透過解題來強化學員實戰能力。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課程內容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1.Blockchain: A historical journal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2.Blockchain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智能合約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(Smart Contract)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合約安全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4.Blockchain CTF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89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183" y="1391551"/>
            <a:ext cx="2654643" cy="751574"/>
          </a:xfrm>
        </p:spPr>
        <p:txBody>
          <a:bodyPr/>
          <a:lstStyle/>
          <a:p>
            <a:r>
              <a:rPr lang="zh-TW" altLang="en-US" dirty="0" smtClean="0"/>
              <a:t>活動照片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14183" y="65988"/>
            <a:ext cx="1154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跨校課程推廣</a:t>
            </a:r>
            <a:r>
              <a:rPr lang="en-US" altLang="zh-TW" dirty="0" smtClean="0"/>
              <a:t>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區塊鏈與智能合約安全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與教育部資安人才培育計畫子計畫三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臺灣好厲駭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資安實務培訓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合辦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5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7593" y="76799"/>
            <a:ext cx="1154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跨校課程推廣</a:t>
            </a:r>
            <a:r>
              <a:rPr lang="en-US" altLang="zh-TW" dirty="0" smtClean="0"/>
              <a:t>:</a:t>
            </a:r>
            <a:r>
              <a:rPr lang="zh-TW" altLang="en-US" sz="2800" dirty="0"/>
              <a:t>區塊鏈與智能合約安全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/>
              <a:t>與教育部資安人才培育計畫子計畫三</a:t>
            </a:r>
            <a:r>
              <a:rPr lang="en-US" altLang="zh-TW" sz="2400" dirty="0" smtClean="0"/>
              <a:t>[</a:t>
            </a:r>
            <a:r>
              <a:rPr lang="zh-TW" altLang="en-US" sz="2400" dirty="0" smtClean="0"/>
              <a:t>臺灣好厲駭</a:t>
            </a:r>
            <a:r>
              <a:rPr lang="en-US" altLang="zh-TW" sz="2400" dirty="0" smtClean="0"/>
              <a:t>|</a:t>
            </a:r>
            <a:r>
              <a:rPr lang="zh-TW" altLang="en-US" sz="2400" dirty="0" smtClean="0"/>
              <a:t>資安實務培訓</a:t>
            </a:r>
            <a:r>
              <a:rPr lang="en-US" altLang="zh-TW" sz="2400" dirty="0" smtClean="0"/>
              <a:t>]</a:t>
            </a:r>
            <a:r>
              <a:rPr lang="zh-TW" altLang="en-US" sz="2400" dirty="0" smtClean="0"/>
              <a:t>合辦</a:t>
            </a:r>
            <a:endParaRPr lang="zh-TW" altLang="en-US" sz="24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6297" y="1293694"/>
            <a:ext cx="2382795" cy="6691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統計分析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7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250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區塊鏈與智能合約安全 活動成果報告</vt:lpstr>
      <vt:lpstr>跨校課程推廣:區塊鏈與智能合約安全 與教育部資安人才培育計畫子計畫三[臺灣好厲駭|資安實務培訓]合辦</vt:lpstr>
      <vt:lpstr>活動照片</vt:lpstr>
      <vt:lpstr>統計分析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活動成果報告</dc:title>
  <dc:creator>BREAKALLCTF{Letmeseesee}</dc:creator>
  <cp:lastModifiedBy>BREAKALLCTF{Letmeseesee}</cp:lastModifiedBy>
  <cp:revision>14</cp:revision>
  <dcterms:created xsi:type="dcterms:W3CDTF">2018-11-13T08:51:12Z</dcterms:created>
  <dcterms:modified xsi:type="dcterms:W3CDTF">2018-11-14T07:52:00Z</dcterms:modified>
</cp:coreProperties>
</file>