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16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70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2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7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8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1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60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01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21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00AE-ED8F-4823-B8DB-203B5389A26D}" type="datetimeFigureOut">
              <a:rPr lang="zh-TW" altLang="en-US" smtClean="0"/>
              <a:t>2018/11/14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7913-3B13-4075-8BD0-07596F35EA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80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數位鑑識與</a:t>
            </a:r>
            <a:r>
              <a:rPr lang="en-US" altLang="zh-TW" dirty="0" err="1"/>
              <a:t>EnCase</a:t>
            </a:r>
            <a:r>
              <a:rPr lang="zh-TW" altLang="en-US" dirty="0"/>
              <a:t>實務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活動成果報告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18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279" y="200368"/>
            <a:ext cx="11549449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跨校課程</a:t>
            </a:r>
            <a:r>
              <a:rPr lang="zh-TW" altLang="en-US" dirty="0" smtClean="0"/>
              <a:t>推廣</a:t>
            </a:r>
            <a:r>
              <a:rPr lang="en-US" altLang="zh-TW" dirty="0" smtClean="0"/>
              <a:t>: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數位鑑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識與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EnCase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實務操作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與教育部資安人才培育計畫子計畫三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臺灣好厲駭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資安實務培訓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合辦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79" y="1961374"/>
            <a:ext cx="4025320" cy="45763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活動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課程</a:t>
            </a:r>
            <a:r>
              <a:rPr lang="en-US" altLang="zh-TW" dirty="0" smtClean="0"/>
              <a:t>)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數位鑑識與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EnCase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實務操作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長庚大學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資訊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管理學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系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許晉銘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助理教授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時間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107</a:t>
            </a:r>
            <a:r>
              <a:rPr lang="zh-TW" altLang="en-US" dirty="0"/>
              <a:t>年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30</a:t>
            </a:r>
            <a:r>
              <a:rPr lang="zh-TW" altLang="en-US" dirty="0" smtClean="0"/>
              <a:t>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/>
              <a:t>星期日</a:t>
            </a:r>
            <a:r>
              <a:rPr lang="en-US" altLang="zh-TW" dirty="0"/>
              <a:t>) 10:00~17:00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地點</a:t>
            </a:r>
            <a:r>
              <a:rPr lang="en-US" altLang="zh-TW" dirty="0" smtClean="0"/>
              <a:t>:</a:t>
            </a:r>
            <a:r>
              <a:rPr lang="zh-TW" altLang="en-US" dirty="0"/>
              <a:t>臺灣科技</a:t>
            </a:r>
            <a:r>
              <a:rPr lang="zh-TW" altLang="en-US" dirty="0" smtClean="0"/>
              <a:t>大學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63069" y="1665931"/>
            <a:ext cx="7169903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宗旨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課程教授數位鑑識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分析，包括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程序及相關技術。課程使用國際著名的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EnCase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Forensic version 8 (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EnCase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 v8) 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軟體進行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實際分析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操作。課程內容涵蓋關鍵字搜尋、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Windows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特殊檔案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Anti-Forensic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反鑑識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技術及檔案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特徵值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分析。藉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由模擬案例使學員瞭解鑑識分析實際進行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方式，並從電腦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或媒體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蒐集之數位證據來進行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數位證據分析並鑑定系爭事項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真偽。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r>
              <a:rPr lang="zh-TW" altLang="en-US" sz="2400" b="1" dirty="0" smtClean="0"/>
              <a:t>課程內容</a:t>
            </a:r>
            <a:r>
              <a:rPr lang="en-US" altLang="zh-TW" sz="2400" b="1" dirty="0" smtClean="0"/>
              <a:t>: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數位鑑識分析程序</a:t>
            </a: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以資料外洩案件為例</a:t>
            </a: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以駭客入侵案件為例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執行關鍵字搜尋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3.Windows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特殊檔案分析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4.Anti-Forensic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反鑑識技術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檔案特徵值分析</a:t>
            </a: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鑑識分析操作實務</a:t>
            </a:r>
          </a:p>
        </p:txBody>
      </p:sp>
      <p:pic>
        <p:nvPicPr>
          <p:cNvPr id="1027" name="Picture 3" descr="clear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ear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eard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ear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leard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6297" y="1293694"/>
            <a:ext cx="2382795" cy="66919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活動照片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07" y="1962890"/>
            <a:ext cx="5798513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2" y="1962890"/>
            <a:ext cx="5798513" cy="4351338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207593" y="76799"/>
            <a:ext cx="11549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跨校課程推廣</a:t>
            </a:r>
            <a:r>
              <a:rPr lang="en-US" altLang="zh-TW" dirty="0" smtClean="0"/>
              <a:t>: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數位鑑識與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EnCase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實務操作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與教育部資安人才培育計畫子計畫三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臺灣好厲駭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資安實務培訓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合辦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83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7594" y="76799"/>
            <a:ext cx="10221510" cy="1216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跨校課程推廣</a:t>
            </a:r>
            <a:r>
              <a:rPr lang="en-US" altLang="zh-TW" dirty="0" smtClean="0"/>
              <a:t>: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數位鑑識與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EnCase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實務操作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與教育部資安人才培育計畫子計畫三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臺灣好厲駭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|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資安實務培訓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合辦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6297" y="1293694"/>
            <a:ext cx="2382795" cy="66919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統計分析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73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205</Words>
  <Application>Microsoft Office PowerPoint</Application>
  <PresentationFormat>寬螢幕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Office 佈景主題</vt:lpstr>
      <vt:lpstr>數位鑑識與EnCase實務操作 活動成果報告</vt:lpstr>
      <vt:lpstr>跨校課程推廣:數位鑑識與EnCase實務操作 與教育部資安人才培育計畫子計畫三[臺灣好厲駭|資安實務培訓]合辦</vt:lpstr>
      <vt:lpstr>活動照片</vt:lpstr>
      <vt:lpstr>統計分析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活動成果報告</dc:title>
  <dc:creator>BREAKALLCTF{Letmeseesee}</dc:creator>
  <cp:lastModifiedBy>BREAKALLCTF{Letmeseesee}</cp:lastModifiedBy>
  <cp:revision>13</cp:revision>
  <dcterms:created xsi:type="dcterms:W3CDTF">2018-11-13T08:51:12Z</dcterms:created>
  <dcterms:modified xsi:type="dcterms:W3CDTF">2018-11-14T07:52:27Z</dcterms:modified>
</cp:coreProperties>
</file>