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88" r:id="rId2"/>
    <p:sldId id="602" r:id="rId3"/>
    <p:sldId id="610" r:id="rId4"/>
    <p:sldId id="611" r:id="rId5"/>
    <p:sldId id="662" r:id="rId6"/>
    <p:sldId id="661" r:id="rId7"/>
    <p:sldId id="614" r:id="rId8"/>
    <p:sldId id="615" r:id="rId9"/>
    <p:sldId id="616" r:id="rId10"/>
    <p:sldId id="617" r:id="rId11"/>
    <p:sldId id="619" r:id="rId12"/>
    <p:sldId id="620" r:id="rId13"/>
    <p:sldId id="655" r:id="rId14"/>
    <p:sldId id="656" r:id="rId15"/>
    <p:sldId id="657" r:id="rId16"/>
    <p:sldId id="658" r:id="rId17"/>
    <p:sldId id="659" r:id="rId18"/>
    <p:sldId id="660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2" autoAdjust="0"/>
    <p:restoredTop sz="94660"/>
  </p:normalViewPr>
  <p:slideViewPr>
    <p:cSldViewPr snapToGrid="0">
      <p:cViewPr varScale="1">
        <p:scale>
          <a:sx n="92" d="100"/>
          <a:sy n="92" d="100"/>
        </p:scale>
        <p:origin x="57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2018/10/28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061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2018/10/28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74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2018/10/28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46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2018/10/28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4373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2018/10/28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021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2018/10/28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54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2018/10/28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434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2018/10/28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42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2018/10/28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5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2018/10/28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946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2018/10/28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60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51952-AC28-4C8E-9A6A-8209CDAA602D}" type="datetimeFigureOut">
              <a:rPr lang="zh-TW" altLang="en-US" smtClean="0"/>
              <a:t>2018/10/28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72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Raspberry </a:t>
            </a:r>
            <a:r>
              <a:rPr lang="en-US" altLang="zh-TW" dirty="0" smtClean="0"/>
              <a:t>Pi3-ModSecurity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194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65418" y="17957"/>
            <a:ext cx="5447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smtClean="0"/>
              <a:t>Include </a:t>
            </a:r>
            <a:r>
              <a:rPr lang="en-US" altLang="zh-TW" sz="4800" b="1" dirty="0" err="1" smtClean="0"/>
              <a:t>ModSecurity</a:t>
            </a:r>
            <a:endParaRPr lang="en-US" altLang="zh-TW" sz="4800" b="1" dirty="0"/>
          </a:p>
        </p:txBody>
      </p:sp>
      <p:sp>
        <p:nvSpPr>
          <p:cNvPr id="2" name="矩形 1"/>
          <p:cNvSpPr/>
          <p:nvPr/>
        </p:nvSpPr>
        <p:spPr>
          <a:xfrm>
            <a:off x="0" y="1393074"/>
            <a:ext cx="12191999" cy="530914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sudo</a:t>
            </a:r>
            <a:r>
              <a:rPr lang="en-US" altLang="zh-TW" dirty="0"/>
              <a:t> vim /</a:t>
            </a:r>
            <a:r>
              <a:rPr lang="en-US" altLang="zh-TW" dirty="0" err="1"/>
              <a:t>etc</a:t>
            </a:r>
            <a:r>
              <a:rPr lang="en-US" altLang="zh-TW" dirty="0"/>
              <a:t>/apache2/mods-enabled/security2.conf</a:t>
            </a:r>
          </a:p>
          <a:p>
            <a:r>
              <a:rPr lang="en-US" altLang="zh-TW" dirty="0"/>
              <a:t>------------------------------------------------------------------------------------</a:t>
            </a:r>
          </a:p>
          <a:p>
            <a:r>
              <a:rPr lang="en-US" altLang="zh-TW" dirty="0"/>
              <a:t>&lt;</a:t>
            </a:r>
            <a:r>
              <a:rPr lang="en-US" altLang="zh-TW" dirty="0" err="1"/>
              <a:t>IfModule</a:t>
            </a:r>
            <a:r>
              <a:rPr lang="en-US" altLang="zh-TW" dirty="0"/>
              <a:t> security2_module&gt;</a:t>
            </a:r>
          </a:p>
          <a:p>
            <a:r>
              <a:rPr lang="en-US" altLang="zh-TW" dirty="0"/>
              <a:t>        # Default </a:t>
            </a:r>
            <a:r>
              <a:rPr lang="en-US" altLang="zh-TW" dirty="0" err="1"/>
              <a:t>Debian</a:t>
            </a:r>
            <a:r>
              <a:rPr lang="en-US" altLang="zh-TW" dirty="0"/>
              <a:t> </a:t>
            </a:r>
            <a:r>
              <a:rPr lang="en-US" altLang="zh-TW" dirty="0" err="1"/>
              <a:t>dir</a:t>
            </a:r>
            <a:r>
              <a:rPr lang="en-US" altLang="zh-TW" dirty="0"/>
              <a:t> for </a:t>
            </a:r>
            <a:r>
              <a:rPr lang="en-US" altLang="zh-TW" dirty="0" err="1"/>
              <a:t>modsecurity's</a:t>
            </a:r>
            <a:r>
              <a:rPr lang="en-US" altLang="zh-TW" dirty="0"/>
              <a:t> persistent data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SecDataDir</a:t>
            </a:r>
            <a:r>
              <a:rPr lang="en-US" altLang="zh-TW" dirty="0"/>
              <a:t> /</a:t>
            </a:r>
            <a:r>
              <a:rPr lang="en-US" altLang="zh-TW" dirty="0" err="1"/>
              <a:t>var</a:t>
            </a:r>
            <a:r>
              <a:rPr lang="en-US" altLang="zh-TW" dirty="0"/>
              <a:t>/cache/</a:t>
            </a:r>
            <a:r>
              <a:rPr lang="en-US" altLang="zh-TW" dirty="0" err="1"/>
              <a:t>modsecurity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r>
              <a:rPr lang="en-US" altLang="zh-TW" dirty="0"/>
              <a:t>        # Include all the *.</a:t>
            </a:r>
            <a:r>
              <a:rPr lang="en-US" altLang="zh-TW" dirty="0" err="1"/>
              <a:t>conf</a:t>
            </a:r>
            <a:r>
              <a:rPr lang="en-US" altLang="zh-TW" dirty="0"/>
              <a:t> files in 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modsecurity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        # Keeping your local configuration in that directory</a:t>
            </a:r>
          </a:p>
          <a:p>
            <a:r>
              <a:rPr lang="en-US" altLang="zh-TW" dirty="0"/>
              <a:t>        # will allow for an easy upgrade of THIS file and</a:t>
            </a:r>
          </a:p>
          <a:p>
            <a:r>
              <a:rPr lang="en-US" altLang="zh-TW" dirty="0"/>
              <a:t>        # make your life easier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IncludeOptional</a:t>
            </a:r>
            <a:r>
              <a:rPr lang="en-US" altLang="zh-TW" dirty="0"/>
              <a:t> 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modsecurity</a:t>
            </a:r>
            <a:r>
              <a:rPr lang="en-US" altLang="zh-TW" dirty="0"/>
              <a:t>/*.</a:t>
            </a:r>
            <a:r>
              <a:rPr lang="en-US" altLang="zh-TW" dirty="0" err="1"/>
              <a:t>conf</a:t>
            </a:r>
            <a:endParaRPr lang="en-US" altLang="zh-TW" dirty="0"/>
          </a:p>
          <a:p>
            <a:r>
              <a:rPr lang="en-US" altLang="zh-TW" b="1" dirty="0">
                <a:solidFill>
                  <a:srgbClr val="FF0000"/>
                </a:solidFill>
              </a:rPr>
              <a:t>        </a:t>
            </a:r>
            <a:r>
              <a:rPr lang="en-US" altLang="zh-TW" b="1" dirty="0" err="1">
                <a:solidFill>
                  <a:srgbClr val="FF0000"/>
                </a:solidFill>
              </a:rPr>
              <a:t>IncludeOptional</a:t>
            </a:r>
            <a:r>
              <a:rPr lang="en-US" altLang="zh-TW" b="1" dirty="0">
                <a:solidFill>
                  <a:srgbClr val="FF0000"/>
                </a:solidFill>
              </a:rPr>
              <a:t> "/</a:t>
            </a:r>
            <a:r>
              <a:rPr lang="en-US" altLang="zh-TW" b="1" dirty="0" err="1">
                <a:solidFill>
                  <a:srgbClr val="FF0000"/>
                </a:solidFill>
              </a:rPr>
              <a:t>usr</a:t>
            </a:r>
            <a:r>
              <a:rPr lang="en-US" altLang="zh-TW" b="1" dirty="0">
                <a:solidFill>
                  <a:srgbClr val="FF0000"/>
                </a:solidFill>
              </a:rPr>
              <a:t>/share/</a:t>
            </a:r>
            <a:r>
              <a:rPr lang="en-US" altLang="zh-TW" b="1" dirty="0" err="1">
                <a:solidFill>
                  <a:srgbClr val="FF0000"/>
                </a:solidFill>
              </a:rPr>
              <a:t>modsecurity-crs</a:t>
            </a:r>
            <a:r>
              <a:rPr lang="en-US" altLang="zh-TW" b="1" dirty="0">
                <a:solidFill>
                  <a:srgbClr val="FF0000"/>
                </a:solidFill>
              </a:rPr>
              <a:t>/*.</a:t>
            </a:r>
            <a:r>
              <a:rPr lang="en-US" altLang="zh-TW" b="1" dirty="0" err="1">
                <a:solidFill>
                  <a:srgbClr val="FF0000"/>
                </a:solidFill>
              </a:rPr>
              <a:t>conf</a:t>
            </a:r>
            <a:r>
              <a:rPr lang="en-US" altLang="zh-TW" b="1" dirty="0">
                <a:solidFill>
                  <a:srgbClr val="FF0000"/>
                </a:solidFill>
              </a:rPr>
              <a:t>"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        </a:t>
            </a:r>
            <a:r>
              <a:rPr lang="en-US" altLang="zh-TW" b="1" dirty="0" err="1">
                <a:solidFill>
                  <a:srgbClr val="FF0000"/>
                </a:solidFill>
              </a:rPr>
              <a:t>IncludeOptional</a:t>
            </a:r>
            <a:r>
              <a:rPr lang="en-US" altLang="zh-TW" b="1" dirty="0">
                <a:solidFill>
                  <a:srgbClr val="FF0000"/>
                </a:solidFill>
              </a:rPr>
              <a:t> "/</a:t>
            </a:r>
            <a:r>
              <a:rPr lang="en-US" altLang="zh-TW" b="1" dirty="0" err="1">
                <a:solidFill>
                  <a:srgbClr val="FF0000"/>
                </a:solidFill>
              </a:rPr>
              <a:t>usr</a:t>
            </a:r>
            <a:r>
              <a:rPr lang="en-US" altLang="zh-TW" b="1" dirty="0">
                <a:solidFill>
                  <a:srgbClr val="FF0000"/>
                </a:solidFill>
              </a:rPr>
              <a:t>/share/</a:t>
            </a:r>
            <a:r>
              <a:rPr lang="en-US" altLang="zh-TW" b="1" dirty="0" err="1">
                <a:solidFill>
                  <a:srgbClr val="FF0000"/>
                </a:solidFill>
              </a:rPr>
              <a:t>modsecurity-crs</a:t>
            </a:r>
            <a:r>
              <a:rPr lang="en-US" altLang="zh-TW" b="1" dirty="0">
                <a:solidFill>
                  <a:srgbClr val="FF0000"/>
                </a:solidFill>
              </a:rPr>
              <a:t>/</a:t>
            </a:r>
            <a:r>
              <a:rPr lang="en-US" altLang="zh-TW" b="1" dirty="0" err="1">
                <a:solidFill>
                  <a:srgbClr val="FF0000"/>
                </a:solidFill>
              </a:rPr>
              <a:t>activated_rules</a:t>
            </a:r>
            <a:r>
              <a:rPr lang="en-US" altLang="zh-TW" b="1" dirty="0">
                <a:solidFill>
                  <a:srgbClr val="FF0000"/>
                </a:solidFill>
              </a:rPr>
              <a:t>/*.</a:t>
            </a:r>
            <a:r>
              <a:rPr lang="en-US" altLang="zh-TW" b="1" dirty="0" err="1">
                <a:solidFill>
                  <a:srgbClr val="FF0000"/>
                </a:solidFill>
              </a:rPr>
              <a:t>conf</a:t>
            </a:r>
            <a:r>
              <a:rPr lang="en-US" altLang="zh-TW" b="1" dirty="0">
                <a:solidFill>
                  <a:srgbClr val="FF0000"/>
                </a:solidFill>
              </a:rPr>
              <a:t>"</a:t>
            </a:r>
          </a:p>
          <a:p>
            <a:r>
              <a:rPr lang="en-US" altLang="zh-TW" dirty="0"/>
              <a:t>&lt;/</a:t>
            </a:r>
            <a:r>
              <a:rPr lang="en-US" altLang="zh-TW" dirty="0" err="1"/>
              <a:t>IfModule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------------------------------------------------------------------------------------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sudo</a:t>
            </a:r>
            <a:r>
              <a:rPr lang="en-US" altLang="zh-TW" dirty="0"/>
              <a:t> service apache2 reload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 err="1"/>
              <a:t>sudo</a:t>
            </a:r>
            <a:r>
              <a:rPr lang="en-US" altLang="zh-TW" sz="1600" dirty="0"/>
              <a:t> </a:t>
            </a:r>
            <a:r>
              <a:rPr lang="en-US" altLang="zh-TW" sz="1600" dirty="0" err="1"/>
              <a:t>cp</a:t>
            </a:r>
            <a:r>
              <a:rPr lang="en-US" altLang="zh-TW" sz="1600" dirty="0"/>
              <a:t> /</a:t>
            </a:r>
            <a:r>
              <a:rPr lang="en-US" altLang="zh-TW" sz="1600" dirty="0" err="1"/>
              <a:t>usr</a:t>
            </a:r>
            <a:r>
              <a:rPr lang="en-US" altLang="zh-TW" sz="1600" dirty="0"/>
              <a:t>/share/</a:t>
            </a:r>
            <a:r>
              <a:rPr lang="en-US" altLang="zh-TW" sz="1600" dirty="0" err="1"/>
              <a:t>modsecurity-crs</a:t>
            </a:r>
            <a:r>
              <a:rPr lang="en-US" altLang="zh-TW" sz="1600" dirty="0"/>
              <a:t>/</a:t>
            </a:r>
            <a:r>
              <a:rPr lang="en-US" altLang="zh-TW" sz="1600" dirty="0" err="1"/>
              <a:t>base_rules</a:t>
            </a:r>
            <a:r>
              <a:rPr lang="en-US" altLang="zh-TW" sz="1600" dirty="0"/>
              <a:t>/</a:t>
            </a:r>
            <a:r>
              <a:rPr lang="en-US" altLang="zh-TW" sz="1600" dirty="0">
                <a:solidFill>
                  <a:srgbClr val="FF0000"/>
                </a:solidFill>
              </a:rPr>
              <a:t>modsecurity_crs_41_sql_injection_attacks.conf</a:t>
            </a:r>
            <a:r>
              <a:rPr lang="en-US" altLang="zh-TW" sz="1600" dirty="0"/>
              <a:t> /</a:t>
            </a:r>
            <a:r>
              <a:rPr lang="en-US" altLang="zh-TW" sz="1600" dirty="0" err="1"/>
              <a:t>usr</a:t>
            </a:r>
            <a:r>
              <a:rPr lang="en-US" altLang="zh-TW" sz="1600" dirty="0"/>
              <a:t>/share/</a:t>
            </a:r>
            <a:r>
              <a:rPr lang="en-US" altLang="zh-TW" sz="1600" dirty="0" err="1"/>
              <a:t>modsecurity-crs</a:t>
            </a:r>
            <a:r>
              <a:rPr lang="en-US" altLang="zh-TW" sz="1600" dirty="0"/>
              <a:t>/</a:t>
            </a:r>
            <a:r>
              <a:rPr lang="en-US" altLang="zh-TW" sz="1600" dirty="0" err="1"/>
              <a:t>activated_rules</a:t>
            </a:r>
            <a:r>
              <a:rPr lang="en-US" altLang="zh-TW" sz="1600" dirty="0"/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sudo</a:t>
            </a:r>
            <a:r>
              <a:rPr lang="en-US" altLang="zh-TW" dirty="0"/>
              <a:t> service apache2 reload</a:t>
            </a:r>
          </a:p>
        </p:txBody>
      </p:sp>
      <p:sp>
        <p:nvSpPr>
          <p:cNvPr id="4" name="矩形 3"/>
          <p:cNvSpPr/>
          <p:nvPr/>
        </p:nvSpPr>
        <p:spPr>
          <a:xfrm>
            <a:off x="6730847" y="5346089"/>
            <a:ext cx="293381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測試只加入sql injection規則</a:t>
            </a:r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6782937" y="5745707"/>
            <a:ext cx="586854" cy="395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6279573" y="3435960"/>
            <a:ext cx="4807527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https://github.com/fabiocicerchia/OWASP-CRS/blob/master/base_rules/modsecurity_crs_41_sql_injection_attacks.conf</a:t>
            </a:r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7828955" y="4359290"/>
            <a:ext cx="618854" cy="9473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33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65418" y="17957"/>
            <a:ext cx="1488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/>
              <a:t>A</a:t>
            </a:r>
            <a:r>
              <a:rPr lang="en-US" altLang="zh-TW" sz="4800" b="1" dirty="0" smtClean="0"/>
              <a:t>fter</a:t>
            </a:r>
            <a:endParaRPr lang="en-US" altLang="zh-TW" sz="4800" b="1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18" y="1415408"/>
            <a:ext cx="7012090" cy="510388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160"/>
          <a:stretch/>
        </p:blipFill>
        <p:spPr>
          <a:xfrm>
            <a:off x="4799943" y="3614058"/>
            <a:ext cx="7261302" cy="2264228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4310743" y="3713349"/>
            <a:ext cx="725715" cy="50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673600" y="3188261"/>
            <a:ext cx="121700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1' or '1' ='1</a:t>
            </a:r>
          </a:p>
        </p:txBody>
      </p:sp>
    </p:spTree>
    <p:extLst>
      <p:ext uri="{BB962C8B-B14F-4D97-AF65-F5344CB8AC3E}">
        <p14:creationId xmlns:p14="http://schemas.microsoft.com/office/powerpoint/2010/main" val="334812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65418" y="17957"/>
            <a:ext cx="4360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err="1" smtClean="0"/>
              <a:t>ModSecurity</a:t>
            </a:r>
            <a:r>
              <a:rPr lang="en-US" altLang="zh-TW" sz="4800" b="1" dirty="0" smtClean="0"/>
              <a:t> log</a:t>
            </a:r>
            <a:endParaRPr lang="en-US" altLang="zh-TW" sz="4800" b="1" dirty="0"/>
          </a:p>
        </p:txBody>
      </p:sp>
      <p:sp>
        <p:nvSpPr>
          <p:cNvPr id="4" name="矩形 3"/>
          <p:cNvSpPr/>
          <p:nvPr/>
        </p:nvSpPr>
        <p:spPr>
          <a:xfrm>
            <a:off x="352813" y="1444318"/>
            <a:ext cx="6071021" cy="4770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2500" dirty="0"/>
              <a:t>sudo cat /var/log/apache2/modsec_audit.log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34" y="2039683"/>
            <a:ext cx="9463866" cy="446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0" dirty="0" err="1" smtClean="0"/>
              <a:t>Modsecurity</a:t>
            </a:r>
            <a:endParaRPr lang="en-US" altLang="zh-TW" sz="7000" dirty="0" smtClean="0"/>
          </a:p>
          <a:p>
            <a:pPr algn="ctr"/>
            <a:r>
              <a:rPr lang="en-US" altLang="zh-TW" sz="7000" dirty="0" smtClean="0"/>
              <a:t>JSON log</a:t>
            </a:r>
            <a:endParaRPr lang="zh-TW" altLang="en-US" sz="7000" dirty="0"/>
          </a:p>
        </p:txBody>
      </p:sp>
    </p:spTree>
    <p:extLst>
      <p:ext uri="{BB962C8B-B14F-4D97-AF65-F5344CB8AC3E}">
        <p14:creationId xmlns:p14="http://schemas.microsoft.com/office/powerpoint/2010/main" val="2944785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65418" y="17957"/>
            <a:ext cx="51330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/>
              <a:t>Install </a:t>
            </a:r>
            <a:r>
              <a:rPr lang="en-US" altLang="zh-TW" sz="4800" b="1" dirty="0" err="1"/>
              <a:t>ModSecurity</a:t>
            </a:r>
            <a:endParaRPr lang="en-US" altLang="zh-TW" sz="4800" b="1" dirty="0"/>
          </a:p>
        </p:txBody>
      </p:sp>
      <p:sp>
        <p:nvSpPr>
          <p:cNvPr id="2" name="矩形 1"/>
          <p:cNvSpPr/>
          <p:nvPr/>
        </p:nvSpPr>
        <p:spPr>
          <a:xfrm>
            <a:off x="267064" y="1628984"/>
            <a:ext cx="11668893" cy="42473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sudo</a:t>
            </a:r>
            <a:r>
              <a:rPr lang="en-US" altLang="zh-TW" dirty="0"/>
              <a:t> apt-get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sudo</a:t>
            </a:r>
            <a:r>
              <a:rPr lang="en-US" altLang="zh-TW" dirty="0"/>
              <a:t> apt-get install libpcre3 libpcre3-dev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sudo</a:t>
            </a:r>
            <a:r>
              <a:rPr lang="en-US" altLang="zh-TW" dirty="0"/>
              <a:t> apt-get install apache2-dev libxml2-dev liblua5.1-0-dev libcurl4-gnutls-dev </a:t>
            </a:r>
            <a:r>
              <a:rPr lang="en-US" altLang="zh-TW" dirty="0" err="1"/>
              <a:t>libyajl-dev</a:t>
            </a:r>
            <a:r>
              <a:rPr lang="en-US" altLang="zh-TW" dirty="0"/>
              <a:t> make curl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sudo</a:t>
            </a:r>
            <a:r>
              <a:rPr lang="en-US" altLang="zh-TW" dirty="0"/>
              <a:t> apt-get install </a:t>
            </a:r>
            <a:r>
              <a:rPr lang="en-US" altLang="zh-TW" dirty="0" err="1"/>
              <a:t>libxml-libxml-perl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sudo</a:t>
            </a:r>
            <a:r>
              <a:rPr lang="en-US" altLang="zh-TW" dirty="0"/>
              <a:t> apt-get install --reinstall </a:t>
            </a:r>
            <a:r>
              <a:rPr lang="en-US" altLang="zh-TW" dirty="0" err="1"/>
              <a:t>libxml-libxml-perl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su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cd /opt/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curl -LO https://github.com/SpiderLabs/ModSecurity/releases/download/v2.9.2/modsecurity-2.9.2.tar.gz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tar </a:t>
            </a:r>
            <a:r>
              <a:rPr lang="en-US" altLang="zh-TW" dirty="0" err="1"/>
              <a:t>xvf</a:t>
            </a:r>
            <a:r>
              <a:rPr lang="en-US" altLang="zh-TW" dirty="0"/>
              <a:t> modsecurity-2.9.2.tar.gz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cd modsecurity-2.9.2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./configure --prefix=/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/local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make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sudo</a:t>
            </a:r>
            <a:r>
              <a:rPr lang="en-US" altLang="zh-TW" dirty="0" smtClean="0"/>
              <a:t> </a:t>
            </a:r>
            <a:r>
              <a:rPr lang="en-US" altLang="zh-TW" dirty="0"/>
              <a:t>make install</a:t>
            </a:r>
          </a:p>
          <a:p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5235569" y="166506"/>
            <a:ext cx="6956431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用apt-get install libapache2-modsecurity裝modsecurity只有到2.9.0版</a:t>
            </a:r>
          </a:p>
          <a:p>
            <a:r>
              <a:rPr lang="zh-TW" altLang="en-US" dirty="0"/>
              <a:t>modsecurity 2.9.1版才開始支援log輸出json格式</a:t>
            </a:r>
          </a:p>
          <a:p>
            <a:r>
              <a:rPr lang="zh-TW" altLang="en-US" dirty="0"/>
              <a:t>所以要手動編譯裝modsecurity </a:t>
            </a:r>
          </a:p>
        </p:txBody>
      </p:sp>
    </p:spTree>
    <p:extLst>
      <p:ext uri="{BB962C8B-B14F-4D97-AF65-F5344CB8AC3E}">
        <p14:creationId xmlns:p14="http://schemas.microsoft.com/office/powerpoint/2010/main" val="244288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65418" y="17957"/>
            <a:ext cx="51330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/>
              <a:t>Install </a:t>
            </a:r>
            <a:r>
              <a:rPr lang="en-US" altLang="zh-TW" sz="4800" b="1" dirty="0" err="1"/>
              <a:t>ModSecurity</a:t>
            </a:r>
            <a:endParaRPr lang="en-US" altLang="zh-TW" sz="4800" b="1" dirty="0"/>
          </a:p>
        </p:txBody>
      </p:sp>
      <p:sp>
        <p:nvSpPr>
          <p:cNvPr id="2" name="矩形 1"/>
          <p:cNvSpPr/>
          <p:nvPr/>
        </p:nvSpPr>
        <p:spPr>
          <a:xfrm>
            <a:off x="267064" y="1628984"/>
            <a:ext cx="11668893" cy="31393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mkdir</a:t>
            </a:r>
            <a:r>
              <a:rPr lang="en-US" altLang="zh-TW" dirty="0"/>
              <a:t> 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modsecurity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cp</a:t>
            </a:r>
            <a:r>
              <a:rPr lang="en-US" altLang="zh-TW" dirty="0"/>
              <a:t> /opt/modsecurity-2.9.2/{</a:t>
            </a:r>
            <a:r>
              <a:rPr lang="en-US" altLang="zh-TW" dirty="0" err="1"/>
              <a:t>modsecurity.conf-recommended,unicode.mapping</a:t>
            </a:r>
            <a:r>
              <a:rPr lang="en-US" altLang="zh-TW" dirty="0"/>
              <a:t>} 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modsecurity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cp</a:t>
            </a:r>
            <a:r>
              <a:rPr lang="en-US" altLang="zh-TW" dirty="0"/>
              <a:t> 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modsecurity</a:t>
            </a:r>
            <a:r>
              <a:rPr lang="en-US" altLang="zh-TW" dirty="0"/>
              <a:t>/</a:t>
            </a:r>
            <a:r>
              <a:rPr lang="en-US" altLang="zh-TW" dirty="0" err="1"/>
              <a:t>modsecurity.conf</a:t>
            </a:r>
            <a:r>
              <a:rPr lang="en-US" altLang="zh-TW" dirty="0"/>
              <a:t>-recommended 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modsecurity</a:t>
            </a:r>
            <a:r>
              <a:rPr lang="en-US" altLang="zh-TW" dirty="0"/>
              <a:t>/</a:t>
            </a:r>
            <a:r>
              <a:rPr lang="en-US" altLang="zh-TW" dirty="0" err="1"/>
              <a:t>modsecurity.conf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sed</a:t>
            </a:r>
            <a:r>
              <a:rPr lang="en-US" altLang="zh-TW" dirty="0"/>
              <a:t> -</a:t>
            </a:r>
            <a:r>
              <a:rPr lang="en-US" altLang="zh-TW" dirty="0" err="1"/>
              <a:t>i</a:t>
            </a:r>
            <a:r>
              <a:rPr lang="en-US" altLang="zh-TW" dirty="0"/>
              <a:t> "</a:t>
            </a:r>
            <a:r>
              <a:rPr lang="en-US" altLang="zh-TW" dirty="0" smtClean="0"/>
              <a:t>s/</a:t>
            </a:r>
            <a:r>
              <a:rPr lang="en-US" altLang="zh-TW" dirty="0" err="1" smtClean="0"/>
              <a:t>SecRuleEngine</a:t>
            </a:r>
            <a:r>
              <a:rPr lang="en-US" altLang="zh-TW" dirty="0" smtClean="0"/>
              <a:t> </a:t>
            </a:r>
            <a:r>
              <a:rPr lang="en-US" altLang="zh-TW" dirty="0" err="1"/>
              <a:t>DetectionOnly</a:t>
            </a:r>
            <a:r>
              <a:rPr lang="en-US" altLang="zh-TW" dirty="0"/>
              <a:t>/</a:t>
            </a:r>
            <a:r>
              <a:rPr lang="en-US" altLang="zh-TW" dirty="0" err="1"/>
              <a:t>SecRuleEngine</a:t>
            </a:r>
            <a:r>
              <a:rPr lang="en-US" altLang="zh-TW" dirty="0"/>
              <a:t> On/" 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modsecurity</a:t>
            </a:r>
            <a:r>
              <a:rPr lang="en-US" altLang="zh-TW" dirty="0"/>
              <a:t>/</a:t>
            </a:r>
            <a:r>
              <a:rPr lang="en-US" altLang="zh-TW" dirty="0" err="1"/>
              <a:t>modsecurity.conf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sed</a:t>
            </a:r>
            <a:r>
              <a:rPr lang="en-US" altLang="zh-TW" dirty="0"/>
              <a:t> -</a:t>
            </a:r>
            <a:r>
              <a:rPr lang="en-US" altLang="zh-TW" dirty="0" err="1"/>
              <a:t>i</a:t>
            </a:r>
            <a:r>
              <a:rPr lang="en-US" altLang="zh-TW" dirty="0"/>
              <a:t> "s/</a:t>
            </a:r>
            <a:r>
              <a:rPr lang="en-US" altLang="zh-TW" dirty="0" err="1"/>
              <a:t>SecResponseBodyAccess</a:t>
            </a:r>
            <a:r>
              <a:rPr lang="en-US" altLang="zh-TW" dirty="0"/>
              <a:t> On/</a:t>
            </a:r>
            <a:r>
              <a:rPr lang="en-US" altLang="zh-TW" dirty="0" err="1"/>
              <a:t>SecResponseBodyAccess</a:t>
            </a:r>
            <a:r>
              <a:rPr lang="en-US" altLang="zh-TW" dirty="0"/>
              <a:t> Off/" 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modsecurity</a:t>
            </a:r>
            <a:r>
              <a:rPr lang="en-US" altLang="zh-TW" dirty="0"/>
              <a:t>/</a:t>
            </a:r>
            <a:r>
              <a:rPr lang="en-US" altLang="zh-TW" dirty="0" err="1"/>
              <a:t>modsecurity.conf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sed</a:t>
            </a:r>
            <a:r>
              <a:rPr lang="en-US" altLang="zh-TW" dirty="0"/>
              <a:t> -</a:t>
            </a:r>
            <a:r>
              <a:rPr lang="en-US" altLang="zh-TW" dirty="0" err="1"/>
              <a:t>i</a:t>
            </a:r>
            <a:r>
              <a:rPr lang="en-US" altLang="zh-TW" dirty="0"/>
              <a:t> '$a </a:t>
            </a:r>
            <a:r>
              <a:rPr lang="en-US" altLang="zh-TW" dirty="0" err="1"/>
              <a:t>SecAuditLogFormat</a:t>
            </a:r>
            <a:r>
              <a:rPr lang="en-US" altLang="zh-TW" dirty="0"/>
              <a:t> JSON' 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modsecurity</a:t>
            </a:r>
            <a:r>
              <a:rPr lang="en-US" altLang="zh-TW" dirty="0"/>
              <a:t>/</a:t>
            </a:r>
            <a:r>
              <a:rPr lang="en-US" altLang="zh-TW" dirty="0" err="1"/>
              <a:t>modsecurity.conf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sed</a:t>
            </a:r>
            <a:r>
              <a:rPr lang="en-US" altLang="zh-TW" dirty="0"/>
              <a:t> -</a:t>
            </a:r>
            <a:r>
              <a:rPr lang="en-US" altLang="zh-TW" dirty="0" err="1"/>
              <a:t>i</a:t>
            </a:r>
            <a:r>
              <a:rPr lang="en-US" altLang="zh-TW" dirty="0"/>
              <a:t> "s/</a:t>
            </a:r>
            <a:r>
              <a:rPr lang="en-US" altLang="zh-TW" dirty="0" err="1"/>
              <a:t>SecAuditLog</a:t>
            </a:r>
            <a:r>
              <a:rPr lang="en-US" altLang="zh-TW" dirty="0"/>
              <a:t> /#</a:t>
            </a:r>
            <a:r>
              <a:rPr lang="en-US" altLang="zh-TW" dirty="0" err="1"/>
              <a:t>SecAuditLog</a:t>
            </a:r>
            <a:r>
              <a:rPr lang="en-US" altLang="zh-TW" dirty="0"/>
              <a:t> /" 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modsecurity</a:t>
            </a:r>
            <a:r>
              <a:rPr lang="en-US" altLang="zh-TW" dirty="0"/>
              <a:t>/</a:t>
            </a:r>
            <a:r>
              <a:rPr lang="en-US" altLang="zh-TW" dirty="0" err="1"/>
              <a:t>modsecurity.conf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sed</a:t>
            </a:r>
            <a:r>
              <a:rPr lang="en-US" altLang="zh-TW" dirty="0"/>
              <a:t> -</a:t>
            </a:r>
            <a:r>
              <a:rPr lang="en-US" altLang="zh-TW" dirty="0" err="1"/>
              <a:t>i</a:t>
            </a:r>
            <a:r>
              <a:rPr lang="en-US" altLang="zh-TW" dirty="0"/>
              <a:t> '$a </a:t>
            </a:r>
            <a:r>
              <a:rPr lang="en-US" altLang="zh-TW" dirty="0" err="1"/>
              <a:t>SecAuditLog</a:t>
            </a:r>
            <a:r>
              <a:rPr lang="en-US" altLang="zh-TW" dirty="0"/>
              <a:t> /</a:t>
            </a:r>
            <a:r>
              <a:rPr lang="en-US" altLang="zh-TW" dirty="0" err="1"/>
              <a:t>var</a:t>
            </a:r>
            <a:r>
              <a:rPr lang="en-US" altLang="zh-TW" dirty="0"/>
              <a:t>/log/apache2/modsec_audit.log'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modsecurity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modsecurity.conf</a:t>
            </a:r>
            <a:endParaRPr lang="en-US" altLang="zh-TW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mkdir</a:t>
            </a:r>
            <a:r>
              <a:rPr lang="en-US" altLang="zh-TW" dirty="0"/>
              <a:t> /</a:t>
            </a:r>
            <a:r>
              <a:rPr lang="en-US" altLang="zh-TW" dirty="0" err="1"/>
              <a:t>var</a:t>
            </a:r>
            <a:r>
              <a:rPr lang="en-US" altLang="zh-TW" dirty="0"/>
              <a:t>/cache/</a:t>
            </a:r>
            <a:r>
              <a:rPr lang="en-US" altLang="zh-TW" dirty="0" err="1"/>
              <a:t>modsecurity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chown</a:t>
            </a:r>
            <a:r>
              <a:rPr lang="en-US" altLang="zh-TW" dirty="0"/>
              <a:t> www-data 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/cache/</a:t>
            </a:r>
            <a:r>
              <a:rPr lang="en-US" altLang="zh-TW" dirty="0" err="1" smtClean="0"/>
              <a:t>modsecurity</a:t>
            </a:r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267064" y="5500985"/>
            <a:ext cx="6096000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TW" altLang="en-US" dirty="0"/>
              <a:t># Depends: unique_id</a:t>
            </a:r>
          </a:p>
          <a:p>
            <a:r>
              <a:rPr lang="zh-TW" altLang="en-US" dirty="0"/>
              <a:t>LoadFile </a:t>
            </a:r>
            <a:r>
              <a:rPr lang="en-US" altLang="zh-TW" dirty="0" smtClean="0"/>
              <a:t>libxml2.so.2</a:t>
            </a:r>
          </a:p>
          <a:p>
            <a:r>
              <a:rPr lang="zh-TW" altLang="en-US" dirty="0" smtClean="0"/>
              <a:t>LoadModule </a:t>
            </a:r>
            <a:r>
              <a:rPr lang="zh-TW" altLang="en-US" dirty="0"/>
              <a:t>security2_module /usr/local/lib/mod_security2.so</a:t>
            </a:r>
          </a:p>
        </p:txBody>
      </p:sp>
      <p:sp>
        <p:nvSpPr>
          <p:cNvPr id="7" name="矩形 6"/>
          <p:cNvSpPr/>
          <p:nvPr/>
        </p:nvSpPr>
        <p:spPr>
          <a:xfrm>
            <a:off x="267064" y="4950649"/>
            <a:ext cx="5181236" cy="3739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vim /</a:t>
            </a:r>
            <a:r>
              <a:rPr lang="en-US" altLang="zh-TW" dirty="0" err="1"/>
              <a:t>etc</a:t>
            </a:r>
            <a:r>
              <a:rPr lang="en-US" altLang="zh-TW" dirty="0"/>
              <a:t>/apache2/mods-available/security2.load</a:t>
            </a:r>
          </a:p>
        </p:txBody>
      </p:sp>
    </p:spTree>
    <p:extLst>
      <p:ext uri="{BB962C8B-B14F-4D97-AF65-F5344CB8AC3E}">
        <p14:creationId xmlns:p14="http://schemas.microsoft.com/office/powerpoint/2010/main" val="398117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65418" y="17957"/>
            <a:ext cx="51330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/>
              <a:t>Install </a:t>
            </a:r>
            <a:r>
              <a:rPr lang="en-US" altLang="zh-TW" sz="4800" b="1" dirty="0" err="1"/>
              <a:t>ModSecurity</a:t>
            </a:r>
            <a:endParaRPr lang="en-US" altLang="zh-TW" sz="4800" b="1" dirty="0"/>
          </a:p>
        </p:txBody>
      </p:sp>
      <p:sp>
        <p:nvSpPr>
          <p:cNvPr id="6" name="矩形 5"/>
          <p:cNvSpPr/>
          <p:nvPr/>
        </p:nvSpPr>
        <p:spPr>
          <a:xfrm>
            <a:off x="381364" y="1534329"/>
            <a:ext cx="5181236" cy="3739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vim /</a:t>
            </a:r>
            <a:r>
              <a:rPr lang="en-US" altLang="zh-TW" dirty="0" err="1"/>
              <a:t>etc</a:t>
            </a:r>
            <a:r>
              <a:rPr lang="en-US" altLang="zh-TW" dirty="0"/>
              <a:t>/apache2/mods-available/security2.conf</a:t>
            </a:r>
          </a:p>
        </p:txBody>
      </p:sp>
      <p:sp>
        <p:nvSpPr>
          <p:cNvPr id="7" name="矩形 6"/>
          <p:cNvSpPr/>
          <p:nvPr/>
        </p:nvSpPr>
        <p:spPr>
          <a:xfrm>
            <a:off x="381364" y="2039682"/>
            <a:ext cx="8057786" cy="17543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/>
              <a:t>&lt;</a:t>
            </a:r>
            <a:r>
              <a:rPr lang="en-US" altLang="zh-TW" dirty="0" err="1"/>
              <a:t>IfModule</a:t>
            </a:r>
            <a:r>
              <a:rPr lang="en-US" altLang="zh-TW" dirty="0"/>
              <a:t> security2_module&gt;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SecDataDir</a:t>
            </a:r>
            <a:r>
              <a:rPr lang="en-US" altLang="zh-TW" dirty="0"/>
              <a:t> /</a:t>
            </a:r>
            <a:r>
              <a:rPr lang="en-US" altLang="zh-TW" dirty="0" err="1"/>
              <a:t>var</a:t>
            </a:r>
            <a:r>
              <a:rPr lang="en-US" altLang="zh-TW" dirty="0"/>
              <a:t>/cache/</a:t>
            </a:r>
            <a:r>
              <a:rPr lang="en-US" altLang="zh-TW" dirty="0" err="1"/>
              <a:t>modsecurity</a:t>
            </a:r>
            <a:endParaRPr lang="en-US" altLang="zh-TW" dirty="0"/>
          </a:p>
          <a:p>
            <a:r>
              <a:rPr lang="en-US" altLang="zh-TW" dirty="0"/>
              <a:t>    Include "/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modsecurity</a:t>
            </a:r>
            <a:r>
              <a:rPr lang="en-US" altLang="zh-TW" dirty="0"/>
              <a:t>/</a:t>
            </a:r>
            <a:r>
              <a:rPr lang="en-US" altLang="zh-TW" dirty="0" err="1"/>
              <a:t>modsecurity.conf</a:t>
            </a:r>
            <a:r>
              <a:rPr lang="en-US" altLang="zh-TW" dirty="0"/>
              <a:t>"</a:t>
            </a:r>
          </a:p>
          <a:p>
            <a:r>
              <a:rPr lang="en-US" altLang="zh-TW" dirty="0"/>
              <a:t>    Include "/</a:t>
            </a:r>
            <a:r>
              <a:rPr lang="en-US" altLang="zh-TW" dirty="0" err="1"/>
              <a:t>usr</a:t>
            </a:r>
            <a:r>
              <a:rPr lang="en-US" altLang="zh-TW" dirty="0"/>
              <a:t>/share/</a:t>
            </a:r>
            <a:r>
              <a:rPr lang="en-US" altLang="zh-TW" dirty="0" err="1"/>
              <a:t>modsecurity-crs</a:t>
            </a:r>
            <a:r>
              <a:rPr lang="en-US" altLang="zh-TW" dirty="0"/>
              <a:t>/modsecurity_crs_10_setup.conf"</a:t>
            </a:r>
          </a:p>
          <a:p>
            <a:r>
              <a:rPr lang="en-US" altLang="zh-TW" dirty="0"/>
              <a:t>    Include "/</a:t>
            </a:r>
            <a:r>
              <a:rPr lang="en-US" altLang="zh-TW" dirty="0" err="1"/>
              <a:t>usr</a:t>
            </a:r>
            <a:r>
              <a:rPr lang="en-US" altLang="zh-TW" dirty="0"/>
              <a:t>/share/</a:t>
            </a:r>
            <a:r>
              <a:rPr lang="en-US" altLang="zh-TW" dirty="0" err="1"/>
              <a:t>modsecurity-crs</a:t>
            </a:r>
            <a:r>
              <a:rPr lang="en-US" altLang="zh-TW" dirty="0"/>
              <a:t>/</a:t>
            </a:r>
            <a:r>
              <a:rPr lang="en-US" altLang="zh-TW" dirty="0" err="1"/>
              <a:t>activated_rules</a:t>
            </a:r>
            <a:r>
              <a:rPr lang="en-US" altLang="zh-TW" dirty="0"/>
              <a:t>/*.</a:t>
            </a:r>
            <a:r>
              <a:rPr lang="en-US" altLang="zh-TW" dirty="0" err="1"/>
              <a:t>conf</a:t>
            </a:r>
            <a:r>
              <a:rPr lang="en-US" altLang="zh-TW" dirty="0"/>
              <a:t>"</a:t>
            </a:r>
          </a:p>
          <a:p>
            <a:r>
              <a:rPr lang="en-US" altLang="zh-TW" dirty="0"/>
              <a:t>&lt;/</a:t>
            </a:r>
            <a:r>
              <a:rPr lang="en-US" altLang="zh-TW" dirty="0" err="1"/>
              <a:t>IfModule</a:t>
            </a:r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65418" y="3925385"/>
            <a:ext cx="11884839" cy="22698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cd /opt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curl -LO https://github.com/SpiderLabs/owasp-modsecurity-crs/archive/v2.2/master.zip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unzip </a:t>
            </a:r>
            <a:r>
              <a:rPr lang="en-US" altLang="zh-TW" dirty="0" smtClean="0"/>
              <a:t>master.zip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mv owasp-modsecurity-crs-2.2-master</a:t>
            </a:r>
            <a:r>
              <a:rPr lang="en-US" altLang="zh-TW" dirty="0" smtClean="0"/>
              <a:t>/ </a:t>
            </a:r>
            <a:r>
              <a:rPr lang="en-US" altLang="zh-TW" dirty="0" err="1" smtClean="0"/>
              <a:t>modsecurity-crs</a:t>
            </a:r>
            <a:r>
              <a:rPr lang="en-US" altLang="zh-TW" dirty="0" smtClean="0"/>
              <a:t>/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mv </a:t>
            </a:r>
            <a:r>
              <a:rPr lang="en-US" altLang="zh-TW" dirty="0" err="1"/>
              <a:t>modsecurity-crs</a:t>
            </a:r>
            <a:r>
              <a:rPr lang="en-US" altLang="zh-TW" dirty="0"/>
              <a:t>/ /</a:t>
            </a:r>
            <a:r>
              <a:rPr lang="en-US" altLang="zh-TW" dirty="0" err="1"/>
              <a:t>usr</a:t>
            </a:r>
            <a:r>
              <a:rPr lang="en-US" altLang="zh-TW" dirty="0"/>
              <a:t>/share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cd 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/share/</a:t>
            </a:r>
            <a:r>
              <a:rPr lang="en-US" altLang="zh-TW" dirty="0" err="1" smtClean="0"/>
              <a:t>modsecurity-crs</a:t>
            </a:r>
            <a:r>
              <a:rPr lang="en-US" altLang="zh-TW" dirty="0" smtClean="0"/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cp</a:t>
            </a:r>
            <a:r>
              <a:rPr lang="en-US" altLang="zh-TW" dirty="0" smtClean="0"/>
              <a:t> </a:t>
            </a:r>
            <a:r>
              <a:rPr lang="en-US" altLang="zh-TW" dirty="0"/>
              <a:t>modsecurity_crs_10_setup.conf.example </a:t>
            </a:r>
            <a:r>
              <a:rPr lang="en-US" altLang="zh-TW" dirty="0" smtClean="0"/>
              <a:t>modsecurity_crs_10_setup.conf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550" dirty="0" err="1"/>
              <a:t>sudo</a:t>
            </a:r>
            <a:r>
              <a:rPr lang="en-US" altLang="zh-TW" sz="1550" dirty="0"/>
              <a:t> </a:t>
            </a:r>
            <a:r>
              <a:rPr lang="en-US" altLang="zh-TW" sz="1550" dirty="0" err="1"/>
              <a:t>cp</a:t>
            </a:r>
            <a:r>
              <a:rPr lang="en-US" altLang="zh-TW" sz="1550" dirty="0"/>
              <a:t> /</a:t>
            </a:r>
            <a:r>
              <a:rPr lang="en-US" altLang="zh-TW" sz="1550" dirty="0" err="1"/>
              <a:t>usr</a:t>
            </a:r>
            <a:r>
              <a:rPr lang="en-US" altLang="zh-TW" sz="1550" dirty="0"/>
              <a:t>/share/</a:t>
            </a:r>
            <a:r>
              <a:rPr lang="en-US" altLang="zh-TW" sz="1550" dirty="0" err="1"/>
              <a:t>modsecurity-crs</a:t>
            </a:r>
            <a:r>
              <a:rPr lang="en-US" altLang="zh-TW" sz="1550" dirty="0"/>
              <a:t>/</a:t>
            </a:r>
            <a:r>
              <a:rPr lang="en-US" altLang="zh-TW" sz="1550" dirty="0" err="1"/>
              <a:t>base_rules</a:t>
            </a:r>
            <a:r>
              <a:rPr lang="en-US" altLang="zh-TW" sz="1550" dirty="0"/>
              <a:t>/modsecurity_crs_41_sql_injection_attacks.conf /</a:t>
            </a:r>
            <a:r>
              <a:rPr lang="en-US" altLang="zh-TW" sz="1550" dirty="0" err="1"/>
              <a:t>usr</a:t>
            </a:r>
            <a:r>
              <a:rPr lang="en-US" altLang="zh-TW" sz="1550" dirty="0"/>
              <a:t>/share/</a:t>
            </a:r>
            <a:r>
              <a:rPr lang="en-US" altLang="zh-TW" sz="1550" dirty="0" err="1"/>
              <a:t>modsecurity-crs</a:t>
            </a:r>
            <a:r>
              <a:rPr lang="en-US" altLang="zh-TW" sz="1550" dirty="0"/>
              <a:t>/</a:t>
            </a:r>
            <a:r>
              <a:rPr lang="en-US" altLang="zh-TW" sz="1550" dirty="0" err="1"/>
              <a:t>activated_rules</a:t>
            </a:r>
            <a:r>
              <a:rPr lang="en-US" altLang="zh-TW" sz="155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79602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65418" y="17957"/>
            <a:ext cx="51330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/>
              <a:t>Install </a:t>
            </a:r>
            <a:r>
              <a:rPr lang="en-US" altLang="zh-TW" sz="4800" b="1" dirty="0" err="1"/>
              <a:t>ModSecurity</a:t>
            </a:r>
            <a:endParaRPr lang="en-US" altLang="zh-TW" sz="4800" b="1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13" y="2350306"/>
            <a:ext cx="5900251" cy="429460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160"/>
          <a:stretch/>
        </p:blipFill>
        <p:spPr>
          <a:xfrm>
            <a:off x="4799943" y="3827634"/>
            <a:ext cx="7261302" cy="2264228"/>
          </a:xfrm>
          <a:prstGeom prst="rect">
            <a:avLst/>
          </a:prstGeom>
        </p:spPr>
      </p:pic>
      <p:sp>
        <p:nvSpPr>
          <p:cNvPr id="11" name="向右箭號 10"/>
          <p:cNvSpPr/>
          <p:nvPr/>
        </p:nvSpPr>
        <p:spPr>
          <a:xfrm>
            <a:off x="4310743" y="3926925"/>
            <a:ext cx="725715" cy="50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19313" y="970368"/>
            <a:ext cx="5181236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a2enmod security2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service apache2 </a:t>
            </a:r>
            <a:r>
              <a:rPr lang="en-US" altLang="zh-TW" dirty="0" smtClean="0"/>
              <a:t>restart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systemctl</a:t>
            </a:r>
            <a:r>
              <a:rPr lang="en-US" altLang="zh-TW" dirty="0"/>
              <a:t> daemon-reload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apachectl</a:t>
            </a:r>
            <a:r>
              <a:rPr lang="en-US" altLang="zh-TW" dirty="0"/>
              <a:t> -M | </a:t>
            </a:r>
            <a:r>
              <a:rPr lang="en-US" altLang="zh-TW" dirty="0" err="1"/>
              <a:t>grep</a:t>
            </a:r>
            <a:r>
              <a:rPr lang="en-US" altLang="zh-TW" dirty="0"/>
              <a:t> </a:t>
            </a:r>
            <a:r>
              <a:rPr lang="en-US" altLang="zh-TW" dirty="0" smtClean="0"/>
              <a:t>security2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service apache2 reload </a:t>
            </a:r>
          </a:p>
        </p:txBody>
      </p:sp>
    </p:spTree>
    <p:extLst>
      <p:ext uri="{BB962C8B-B14F-4D97-AF65-F5344CB8AC3E}">
        <p14:creationId xmlns:p14="http://schemas.microsoft.com/office/powerpoint/2010/main" val="256248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65418" y="17957"/>
            <a:ext cx="4360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err="1" smtClean="0"/>
              <a:t>ModSecurity</a:t>
            </a:r>
            <a:r>
              <a:rPr lang="en-US" altLang="zh-TW" sz="4800" b="1" dirty="0" smtClean="0"/>
              <a:t> log</a:t>
            </a:r>
            <a:endParaRPr lang="en-US" altLang="zh-TW" sz="4800" b="1" dirty="0"/>
          </a:p>
        </p:txBody>
      </p:sp>
      <p:sp>
        <p:nvSpPr>
          <p:cNvPr id="4" name="矩形 3"/>
          <p:cNvSpPr/>
          <p:nvPr/>
        </p:nvSpPr>
        <p:spPr>
          <a:xfrm>
            <a:off x="352813" y="1444318"/>
            <a:ext cx="5368906" cy="4770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2500" dirty="0" smtClean="0"/>
              <a:t>cat </a:t>
            </a:r>
            <a:r>
              <a:rPr lang="zh-TW" altLang="en-US" sz="2500" dirty="0"/>
              <a:t>/var/log/apache2/modsec_audit.log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13" y="2106038"/>
            <a:ext cx="9334112" cy="440145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946188" y="1498179"/>
            <a:ext cx="90922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json log</a:t>
            </a:r>
          </a:p>
        </p:txBody>
      </p:sp>
    </p:spTree>
    <p:extLst>
      <p:ext uri="{BB962C8B-B14F-4D97-AF65-F5344CB8AC3E}">
        <p14:creationId xmlns:p14="http://schemas.microsoft.com/office/powerpoint/2010/main" val="301716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65418" y="17957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dirty="0" smtClean="0"/>
              <a:t>環境</a:t>
            </a:r>
            <a:endParaRPr lang="en-US" altLang="zh-TW" sz="4800" b="1" dirty="0"/>
          </a:p>
        </p:txBody>
      </p:sp>
      <p:sp>
        <p:nvSpPr>
          <p:cNvPr id="7" name="矩形 6"/>
          <p:cNvSpPr/>
          <p:nvPr/>
        </p:nvSpPr>
        <p:spPr>
          <a:xfrm>
            <a:off x="2958178" y="1966945"/>
            <a:ext cx="7017095" cy="37944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pic>
        <p:nvPicPr>
          <p:cNvPr id="18" name="Picture 2" descr="「raspberry pi 3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38" y="3769449"/>
            <a:ext cx="3448824" cy="192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ãdvwa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238" y="4145083"/>
            <a:ext cx="1799853" cy="10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ãmodsecurity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648" y="2942700"/>
            <a:ext cx="2773824" cy="72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ãubuntu mateãçåçæå°çµæ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294" y="2153639"/>
            <a:ext cx="2286586" cy="142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7223797" y="2347613"/>
            <a:ext cx="192552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SQL injection rules</a:t>
            </a:r>
          </a:p>
        </p:txBody>
      </p:sp>
    </p:spTree>
    <p:extLst>
      <p:ext uri="{BB962C8B-B14F-4D97-AF65-F5344CB8AC3E}">
        <p14:creationId xmlns:p14="http://schemas.microsoft.com/office/powerpoint/2010/main" val="3570913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TW" sz="7200" dirty="0" smtClean="0"/>
              <a:t>DVWA</a:t>
            </a:r>
            <a:endParaRPr lang="en-US" altLang="zh-TW" sz="7200" dirty="0"/>
          </a:p>
        </p:txBody>
      </p:sp>
    </p:spTree>
    <p:extLst>
      <p:ext uri="{BB962C8B-B14F-4D97-AF65-F5344CB8AC3E}">
        <p14:creationId xmlns:p14="http://schemas.microsoft.com/office/powerpoint/2010/main" val="2012926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65418" y="17957"/>
            <a:ext cx="35145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smtClean="0"/>
              <a:t>Install DVWA</a:t>
            </a:r>
            <a:endParaRPr lang="en-US" altLang="zh-TW" sz="4800" b="1" dirty="0"/>
          </a:p>
        </p:txBody>
      </p:sp>
      <p:sp>
        <p:nvSpPr>
          <p:cNvPr id="2" name="矩形 1"/>
          <p:cNvSpPr/>
          <p:nvPr/>
        </p:nvSpPr>
        <p:spPr>
          <a:xfrm>
            <a:off x="363450" y="797987"/>
            <a:ext cx="9217278" cy="60939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500" dirty="0"/>
              <a:t>sudo apt-get install apache2 php libapache2-mod-php php-curl php-mcrypt php-mbstring phpunit php-gd -y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500" dirty="0"/>
              <a:t>sudo apt-get install mysql-server php-mysqli -y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500" dirty="0"/>
              <a:t>sudo service apache2 restart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500" dirty="0"/>
              <a:t>cd /var/www/html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500" dirty="0"/>
              <a:t>sudo git clone https://github.com/ethicalhack3r/DVWA.git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500" dirty="0"/>
              <a:t>sudo cp DVWA/config/config.inc.php.dist DVWA/config/config.inc.php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500" dirty="0"/>
              <a:t>sudo vim DVWA/config/config.inc.php</a:t>
            </a:r>
          </a:p>
          <a:p>
            <a:r>
              <a:rPr lang="zh-TW" altLang="en-US" sz="1500" dirty="0"/>
              <a:t>-----------------------------------------------------</a:t>
            </a:r>
          </a:p>
          <a:p>
            <a:r>
              <a:rPr lang="zh-TW" altLang="en-US" sz="1500" dirty="0"/>
              <a:t>$_DVWA[ 'db_user' ] = 'root';</a:t>
            </a:r>
          </a:p>
          <a:p>
            <a:r>
              <a:rPr lang="zh-TW" altLang="en-US" sz="1500" dirty="0"/>
              <a:t>$_DVWA[ 'db_password' ] = 'xxxxxxxxxx';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1500" dirty="0"/>
          </a:p>
          <a:p>
            <a:r>
              <a:rPr lang="zh-TW" altLang="en-US" sz="1500" dirty="0"/>
              <a:t>$_DVWA[ 'recaptcha_public_key' ] = 'xxxxxxxxxxxxxx';</a:t>
            </a:r>
          </a:p>
          <a:p>
            <a:r>
              <a:rPr lang="zh-TW" altLang="en-US" sz="1500" dirty="0"/>
              <a:t>$_DVWA[ 'recaptcha_private_key' ] = 'xxxxxxxxxxxxx';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1500" dirty="0"/>
          </a:p>
          <a:p>
            <a:r>
              <a:rPr lang="zh-TW" altLang="en-US" sz="1500" dirty="0"/>
              <a:t>$_DVWA[ 'default_security_level' ] = 'low';</a:t>
            </a:r>
          </a:p>
          <a:p>
            <a:r>
              <a:rPr lang="zh-TW" altLang="en-US" sz="1500" dirty="0"/>
              <a:t>-----------------------------------------------------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500" dirty="0"/>
              <a:t>sudo vim /etc/php/7.0/apache2/php.ini</a:t>
            </a:r>
          </a:p>
          <a:p>
            <a:r>
              <a:rPr lang="zh-TW" altLang="en-US" sz="1500" dirty="0"/>
              <a:t>-----------------------------------------------------</a:t>
            </a:r>
          </a:p>
          <a:p>
            <a:r>
              <a:rPr lang="zh-TW" altLang="en-US" sz="1500" dirty="0"/>
              <a:t>allow_url_include = On</a:t>
            </a:r>
          </a:p>
          <a:p>
            <a:r>
              <a:rPr lang="zh-TW" altLang="en-US" sz="1500" dirty="0"/>
              <a:t>----------------------------------------------------</a:t>
            </a:r>
            <a:r>
              <a:rPr lang="zh-TW" altLang="en-US" sz="1500" dirty="0" smtClean="0"/>
              <a:t>-</a:t>
            </a:r>
            <a:endParaRPr lang="zh-TW" alt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500" dirty="0"/>
              <a:t>sudo chmod 777  /var/www/html/DVWA/hackable/uploads/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500" dirty="0"/>
              <a:t>sudo chmod  777 /var/www/html/DVWA/external/phpids/0.6/lib/IDS/tmp/phpids_log</a:t>
            </a:r>
            <a:r>
              <a:rPr lang="zh-TW" altLang="en-US" sz="1500" dirty="0" smtClean="0"/>
              <a:t>.txt</a:t>
            </a:r>
            <a:endParaRPr lang="zh-TW" alt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500" dirty="0"/>
              <a:t>sudo service apache2 restart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589" y="2039682"/>
            <a:ext cx="5798410" cy="422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4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65418" y="17957"/>
            <a:ext cx="35269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/>
              <a:t>SQL injection</a:t>
            </a:r>
          </a:p>
        </p:txBody>
      </p:sp>
      <p:sp>
        <p:nvSpPr>
          <p:cNvPr id="6" name="矩形 5"/>
          <p:cNvSpPr/>
          <p:nvPr/>
        </p:nvSpPr>
        <p:spPr>
          <a:xfrm>
            <a:off x="1667955" y="3303327"/>
            <a:ext cx="8713796" cy="4770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500" dirty="0" smtClean="0"/>
              <a:t>SELECT * FROM users WHERE name </a:t>
            </a:r>
            <a:r>
              <a:rPr lang="en-US" altLang="zh-TW" sz="2500" dirty="0"/>
              <a:t>= </a:t>
            </a:r>
            <a:r>
              <a:rPr lang="en-US" altLang="zh-TW" sz="2500" dirty="0" smtClean="0"/>
              <a:t>'</a:t>
            </a:r>
            <a:r>
              <a:rPr lang="en-US" altLang="zh-TW" sz="2500" dirty="0" smtClean="0">
                <a:solidFill>
                  <a:srgbClr val="FF0000"/>
                </a:solidFill>
              </a:rPr>
              <a:t>CCC</a:t>
            </a:r>
            <a:r>
              <a:rPr lang="en-US" altLang="zh-TW" sz="2500" dirty="0" smtClean="0"/>
              <a:t>' and password = '</a:t>
            </a:r>
            <a:r>
              <a:rPr lang="en-US" altLang="zh-TW" sz="2500" dirty="0" smtClean="0">
                <a:solidFill>
                  <a:srgbClr val="FF0000"/>
                </a:solidFill>
              </a:rPr>
              <a:t>DDD</a:t>
            </a:r>
            <a:r>
              <a:rPr lang="en-US" altLang="zh-TW" sz="2500" dirty="0" smtClean="0"/>
              <a:t>'</a:t>
            </a:r>
            <a:endParaRPr lang="en-US" altLang="zh-TW" sz="2500" dirty="0"/>
          </a:p>
        </p:txBody>
      </p:sp>
      <p:sp>
        <p:nvSpPr>
          <p:cNvPr id="7" name="向下箭號 6"/>
          <p:cNvSpPr/>
          <p:nvPr/>
        </p:nvSpPr>
        <p:spPr>
          <a:xfrm>
            <a:off x="5312810" y="3864678"/>
            <a:ext cx="721565" cy="5986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18175" y="4522568"/>
            <a:ext cx="10515571" cy="4770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500" dirty="0"/>
              <a:t>SELECT * FROM users WHERE name = </a:t>
            </a:r>
            <a:r>
              <a:rPr lang="en-US" altLang="zh-TW" sz="2500" dirty="0">
                <a:solidFill>
                  <a:schemeClr val="tx1"/>
                </a:solidFill>
              </a:rPr>
              <a:t>'</a:t>
            </a:r>
            <a:r>
              <a:rPr lang="en-US" altLang="zh-TW" sz="2500" dirty="0">
                <a:solidFill>
                  <a:srgbClr val="FF0000"/>
                </a:solidFill>
              </a:rPr>
              <a:t>1' OR '1'='1</a:t>
            </a:r>
            <a:r>
              <a:rPr lang="en-US" altLang="zh-TW" sz="2500" dirty="0"/>
              <a:t>' and password = </a:t>
            </a:r>
            <a:r>
              <a:rPr lang="en-US" altLang="zh-TW" sz="2500" dirty="0">
                <a:solidFill>
                  <a:schemeClr val="tx1"/>
                </a:solidFill>
              </a:rPr>
              <a:t>'</a:t>
            </a:r>
            <a:r>
              <a:rPr lang="en-US" altLang="zh-TW" sz="2500" dirty="0">
                <a:solidFill>
                  <a:srgbClr val="FF0000"/>
                </a:solidFill>
              </a:rPr>
              <a:t>1' OR '1'='1</a:t>
            </a:r>
            <a:r>
              <a:rPr lang="en-US" altLang="zh-TW" sz="2500" dirty="0"/>
              <a:t>'</a:t>
            </a:r>
          </a:p>
        </p:txBody>
      </p:sp>
      <p:sp>
        <p:nvSpPr>
          <p:cNvPr id="9" name="向下箭號 8"/>
          <p:cNvSpPr/>
          <p:nvPr/>
        </p:nvSpPr>
        <p:spPr>
          <a:xfrm>
            <a:off x="5278608" y="5091544"/>
            <a:ext cx="789970" cy="6249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163701" y="5897674"/>
            <a:ext cx="2972673" cy="4770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500" dirty="0"/>
              <a:t>SELECT * FROM </a:t>
            </a:r>
            <a:r>
              <a:rPr lang="en-US" altLang="zh-TW" sz="2500" dirty="0" smtClean="0"/>
              <a:t>users</a:t>
            </a:r>
            <a:endParaRPr lang="en-US" altLang="zh-TW" sz="2500" dirty="0"/>
          </a:p>
        </p:txBody>
      </p:sp>
      <p:sp>
        <p:nvSpPr>
          <p:cNvPr id="11" name="矩形 10"/>
          <p:cNvSpPr/>
          <p:nvPr/>
        </p:nvSpPr>
        <p:spPr>
          <a:xfrm>
            <a:off x="6000173" y="3926937"/>
            <a:ext cx="192713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500" b="1" dirty="0"/>
              <a:t>SQL injection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400723"/>
              </p:ext>
            </p:extLst>
          </p:nvPr>
        </p:nvGraphicFramePr>
        <p:xfrm>
          <a:off x="8807100" y="381008"/>
          <a:ext cx="2893064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532"/>
                <a:gridCol w="1446532"/>
              </a:tblGrid>
              <a:tr h="364746">
                <a:tc>
                  <a:txBody>
                    <a:bodyPr/>
                    <a:lstStyle/>
                    <a:p>
                      <a:r>
                        <a:rPr lang="en-US" altLang="zh-TW" sz="2500" dirty="0" smtClean="0"/>
                        <a:t>name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500" dirty="0" smtClean="0"/>
                        <a:t>password</a:t>
                      </a:r>
                      <a:endParaRPr lang="zh-TW" altLang="en-US" sz="2500" dirty="0"/>
                    </a:p>
                  </a:txBody>
                  <a:tcPr/>
                </a:tc>
              </a:tr>
              <a:tr h="364746">
                <a:tc>
                  <a:txBody>
                    <a:bodyPr/>
                    <a:lstStyle/>
                    <a:p>
                      <a:r>
                        <a:rPr lang="en-US" altLang="zh-TW" sz="2500" dirty="0" smtClean="0"/>
                        <a:t>AAA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500" dirty="0" smtClean="0"/>
                        <a:t>BBB</a:t>
                      </a:r>
                      <a:endParaRPr lang="zh-TW" altLang="en-US" sz="2500" dirty="0"/>
                    </a:p>
                  </a:txBody>
                  <a:tcPr/>
                </a:tc>
              </a:tr>
              <a:tr h="381855">
                <a:tc>
                  <a:txBody>
                    <a:bodyPr/>
                    <a:lstStyle/>
                    <a:p>
                      <a:r>
                        <a:rPr lang="en-US" altLang="zh-TW" sz="2500" dirty="0" smtClean="0"/>
                        <a:t>ABC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500" dirty="0" smtClean="0"/>
                        <a:t>123</a:t>
                      </a:r>
                      <a:endParaRPr lang="zh-TW" altLang="en-US" sz="2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8808286" y="27435"/>
            <a:ext cx="2891877" cy="3454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/>
              <a:t>D</a:t>
            </a:r>
            <a:r>
              <a:rPr lang="en-US" altLang="zh-TW" sz="2500" dirty="0" smtClean="0"/>
              <a:t>atabase</a:t>
            </a:r>
            <a:endParaRPr lang="zh-TW" altLang="en-US" sz="2500" dirty="0"/>
          </a:p>
        </p:txBody>
      </p:sp>
      <p:sp>
        <p:nvSpPr>
          <p:cNvPr id="12" name="矩形 11"/>
          <p:cNvSpPr/>
          <p:nvPr/>
        </p:nvSpPr>
        <p:spPr>
          <a:xfrm>
            <a:off x="11298828" y="4512177"/>
            <a:ext cx="761106" cy="4770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2500" dirty="0"/>
              <a:t>True</a:t>
            </a:r>
          </a:p>
        </p:txBody>
      </p:sp>
      <p:sp>
        <p:nvSpPr>
          <p:cNvPr id="13" name="矩形 12"/>
          <p:cNvSpPr/>
          <p:nvPr/>
        </p:nvSpPr>
        <p:spPr>
          <a:xfrm>
            <a:off x="7284473" y="5897674"/>
            <a:ext cx="761106" cy="4770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2500" dirty="0"/>
              <a:t>True</a:t>
            </a:r>
          </a:p>
        </p:txBody>
      </p:sp>
      <p:sp>
        <p:nvSpPr>
          <p:cNvPr id="14" name="矩形 13"/>
          <p:cNvSpPr/>
          <p:nvPr/>
        </p:nvSpPr>
        <p:spPr>
          <a:xfrm>
            <a:off x="10551128" y="3289716"/>
            <a:ext cx="836511" cy="4770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500" dirty="0"/>
              <a:t>False</a:t>
            </a:r>
            <a:endParaRPr lang="zh-TW" altLang="en-US" sz="2500" dirty="0"/>
          </a:p>
        </p:txBody>
      </p:sp>
      <p:sp>
        <p:nvSpPr>
          <p:cNvPr id="15" name="矩形 14"/>
          <p:cNvSpPr/>
          <p:nvPr/>
        </p:nvSpPr>
        <p:spPr>
          <a:xfrm>
            <a:off x="1711680" y="1937571"/>
            <a:ext cx="8688148" cy="4770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500" dirty="0" smtClean="0"/>
              <a:t>SELECT * FROM users WHERE name </a:t>
            </a:r>
            <a:r>
              <a:rPr lang="en-US" altLang="zh-TW" sz="2500" dirty="0"/>
              <a:t>= </a:t>
            </a:r>
            <a:r>
              <a:rPr lang="en-US" altLang="zh-TW" sz="2500" dirty="0" smtClean="0"/>
              <a:t>'</a:t>
            </a:r>
            <a:r>
              <a:rPr lang="en-US" altLang="zh-TW" sz="2500" dirty="0" smtClean="0">
                <a:solidFill>
                  <a:srgbClr val="FF0000"/>
                </a:solidFill>
              </a:rPr>
              <a:t>ABC</a:t>
            </a:r>
            <a:r>
              <a:rPr lang="en-US" altLang="zh-TW" sz="2500" dirty="0" smtClean="0"/>
              <a:t>' and password = '</a:t>
            </a:r>
            <a:r>
              <a:rPr lang="en-US" altLang="zh-TW" sz="2500" dirty="0" smtClean="0">
                <a:solidFill>
                  <a:srgbClr val="FF0000"/>
                </a:solidFill>
              </a:rPr>
              <a:t>123</a:t>
            </a:r>
            <a:r>
              <a:rPr lang="en-US" altLang="zh-TW" sz="2500" dirty="0" smtClean="0"/>
              <a:t>'</a:t>
            </a:r>
            <a:endParaRPr lang="en-US" altLang="zh-TW" sz="2500" dirty="0"/>
          </a:p>
        </p:txBody>
      </p:sp>
      <p:sp>
        <p:nvSpPr>
          <p:cNvPr id="16" name="矩形 15"/>
          <p:cNvSpPr/>
          <p:nvPr/>
        </p:nvSpPr>
        <p:spPr>
          <a:xfrm>
            <a:off x="10594853" y="1923960"/>
            <a:ext cx="761106" cy="4770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2500" dirty="0"/>
              <a:t>True</a:t>
            </a:r>
          </a:p>
        </p:txBody>
      </p:sp>
      <p:sp>
        <p:nvSpPr>
          <p:cNvPr id="17" name="向下箭號 16"/>
          <p:cNvSpPr/>
          <p:nvPr/>
        </p:nvSpPr>
        <p:spPr>
          <a:xfrm>
            <a:off x="5303288" y="2552011"/>
            <a:ext cx="721565" cy="5986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738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65418" y="17957"/>
            <a:ext cx="201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/>
              <a:t>Before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818" y="1454813"/>
            <a:ext cx="7096010" cy="51649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93011" y="3667963"/>
            <a:ext cx="121700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1' or '1' ='1</a:t>
            </a:r>
          </a:p>
        </p:txBody>
      </p:sp>
    </p:spTree>
    <p:extLst>
      <p:ext uri="{BB962C8B-B14F-4D97-AF65-F5344CB8AC3E}">
        <p14:creationId xmlns:p14="http://schemas.microsoft.com/office/powerpoint/2010/main" val="123566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200" b="1" dirty="0" err="1"/>
              <a:t>ModSecurity</a:t>
            </a:r>
            <a:endParaRPr lang="en-US" altLang="zh-TW" sz="7200" b="1" dirty="0"/>
          </a:p>
        </p:txBody>
      </p:sp>
    </p:spTree>
    <p:extLst>
      <p:ext uri="{BB962C8B-B14F-4D97-AF65-F5344CB8AC3E}">
        <p14:creationId xmlns:p14="http://schemas.microsoft.com/office/powerpoint/2010/main" val="1369568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65418" y="17957"/>
            <a:ext cx="51330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/>
              <a:t>Install </a:t>
            </a:r>
            <a:r>
              <a:rPr lang="en-US" altLang="zh-TW" sz="4800" b="1" dirty="0" err="1"/>
              <a:t>ModSecurity</a:t>
            </a:r>
            <a:endParaRPr lang="en-US" altLang="zh-TW" sz="4800" b="1" dirty="0"/>
          </a:p>
        </p:txBody>
      </p:sp>
      <p:sp>
        <p:nvSpPr>
          <p:cNvPr id="2" name="矩形 1"/>
          <p:cNvSpPr/>
          <p:nvPr/>
        </p:nvSpPr>
        <p:spPr>
          <a:xfrm>
            <a:off x="348935" y="1741416"/>
            <a:ext cx="11668893" cy="48013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sudo</a:t>
            </a:r>
            <a:r>
              <a:rPr lang="en-US" altLang="zh-TW" dirty="0"/>
              <a:t> apt-get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sudo</a:t>
            </a:r>
            <a:r>
              <a:rPr lang="en-US" altLang="zh-TW" dirty="0"/>
              <a:t> apt-get install </a:t>
            </a:r>
            <a:r>
              <a:rPr lang="en-US" altLang="zh-TW" dirty="0" smtClean="0"/>
              <a:t>libapache2-modsecurity -y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hostname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sudo</a:t>
            </a:r>
            <a:r>
              <a:rPr lang="en-US" altLang="zh-TW" dirty="0"/>
              <a:t> vim  /</a:t>
            </a:r>
            <a:r>
              <a:rPr lang="en-US" altLang="zh-TW" dirty="0" err="1"/>
              <a:t>etc</a:t>
            </a:r>
            <a:r>
              <a:rPr lang="en-US" altLang="zh-TW" dirty="0"/>
              <a:t>/apache2/</a:t>
            </a:r>
            <a:r>
              <a:rPr lang="en-US" altLang="zh-TW" dirty="0" err="1"/>
              <a:t>conf</a:t>
            </a:r>
            <a:r>
              <a:rPr lang="en-US" altLang="zh-TW" dirty="0"/>
              <a:t>-available/</a:t>
            </a:r>
            <a:r>
              <a:rPr lang="en-US" altLang="zh-TW" dirty="0" err="1"/>
              <a:t>fqdn.conf</a:t>
            </a:r>
            <a:endParaRPr lang="en-US" altLang="zh-TW" dirty="0"/>
          </a:p>
          <a:p>
            <a:r>
              <a:rPr lang="en-US" altLang="zh-TW" dirty="0"/>
              <a:t>------------------------------</a:t>
            </a:r>
          </a:p>
          <a:p>
            <a:r>
              <a:rPr lang="en-US" altLang="zh-TW" dirty="0" err="1"/>
              <a:t>ServerName</a:t>
            </a:r>
            <a:r>
              <a:rPr lang="en-US" altLang="zh-TW" dirty="0"/>
              <a:t> </a:t>
            </a:r>
            <a:r>
              <a:rPr lang="en-US" altLang="zh-TW" dirty="0" err="1"/>
              <a:t>ksu-VirtualBox</a:t>
            </a:r>
            <a:endParaRPr lang="en-US" altLang="zh-TW" dirty="0"/>
          </a:p>
          <a:p>
            <a:r>
              <a:rPr lang="en-US" altLang="zh-TW" dirty="0"/>
              <a:t>------------------------------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sudo</a:t>
            </a:r>
            <a:r>
              <a:rPr lang="en-US" altLang="zh-TW" dirty="0"/>
              <a:t> a2enconf </a:t>
            </a:r>
            <a:r>
              <a:rPr lang="en-US" altLang="zh-TW" dirty="0" err="1"/>
              <a:t>fqdn</a:t>
            </a:r>
            <a:r>
              <a:rPr lang="en-US" altLang="zh-TW" dirty="0"/>
              <a:t> &amp;&amp; </a:t>
            </a:r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systemctl</a:t>
            </a:r>
            <a:r>
              <a:rPr lang="en-US" altLang="zh-TW" dirty="0"/>
              <a:t> reload apache2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sudo</a:t>
            </a:r>
            <a:r>
              <a:rPr lang="en-US" altLang="zh-TW" dirty="0"/>
              <a:t>  service apache2 </a:t>
            </a:r>
            <a:r>
              <a:rPr lang="en-US" altLang="zh-TW" dirty="0" smtClean="0"/>
              <a:t>reload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apachectl</a:t>
            </a:r>
            <a:r>
              <a:rPr lang="en-US" altLang="zh-TW" dirty="0"/>
              <a:t> -M | </a:t>
            </a:r>
            <a:r>
              <a:rPr lang="en-US" altLang="zh-TW" dirty="0" err="1"/>
              <a:t>grep</a:t>
            </a:r>
            <a:r>
              <a:rPr lang="en-US" altLang="zh-TW" dirty="0"/>
              <a:t> --color </a:t>
            </a:r>
            <a:r>
              <a:rPr lang="en-US" altLang="zh-TW" dirty="0" smtClean="0"/>
              <a:t>security2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sudo</a:t>
            </a:r>
            <a:r>
              <a:rPr lang="en-US" altLang="zh-TW" dirty="0"/>
              <a:t> mv 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modsecurity</a:t>
            </a:r>
            <a:r>
              <a:rPr lang="en-US" altLang="zh-TW" dirty="0"/>
              <a:t>/</a:t>
            </a:r>
            <a:r>
              <a:rPr lang="en-US" altLang="zh-TW" dirty="0" err="1"/>
              <a:t>modsecurity.conf</a:t>
            </a:r>
            <a:r>
              <a:rPr lang="en-US" altLang="zh-TW" dirty="0"/>
              <a:t>-recommended 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modsecurity</a:t>
            </a:r>
            <a:r>
              <a:rPr lang="en-US" altLang="zh-TW" dirty="0"/>
              <a:t>/</a:t>
            </a:r>
            <a:r>
              <a:rPr lang="en-US" altLang="zh-TW" dirty="0" err="1"/>
              <a:t>modsecurity.conf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sudo</a:t>
            </a:r>
            <a:r>
              <a:rPr lang="en-US" altLang="zh-TW" dirty="0"/>
              <a:t> service apache2 reload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sed</a:t>
            </a:r>
            <a:r>
              <a:rPr lang="en-US" altLang="zh-TW" dirty="0"/>
              <a:t> -</a:t>
            </a:r>
            <a:r>
              <a:rPr lang="en-US" altLang="zh-TW" dirty="0" err="1"/>
              <a:t>i</a:t>
            </a:r>
            <a:r>
              <a:rPr lang="en-US" altLang="zh-TW" dirty="0"/>
              <a:t> "s/</a:t>
            </a:r>
            <a:r>
              <a:rPr lang="en-US" altLang="zh-TW" dirty="0" err="1"/>
              <a:t>SecRuleEngine</a:t>
            </a:r>
            <a:r>
              <a:rPr lang="en-US" altLang="zh-TW" dirty="0"/>
              <a:t> </a:t>
            </a:r>
            <a:r>
              <a:rPr lang="en-US" altLang="zh-TW" dirty="0" err="1"/>
              <a:t>DetectionOnly</a:t>
            </a:r>
            <a:r>
              <a:rPr lang="en-US" altLang="zh-TW" dirty="0"/>
              <a:t>/</a:t>
            </a:r>
            <a:r>
              <a:rPr lang="en-US" altLang="zh-TW" dirty="0" err="1"/>
              <a:t>SecRuleEngine</a:t>
            </a:r>
            <a:r>
              <a:rPr lang="en-US" altLang="zh-TW" dirty="0"/>
              <a:t> On/" 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modsecurity</a:t>
            </a:r>
            <a:r>
              <a:rPr lang="en-US" altLang="zh-TW" dirty="0"/>
              <a:t>/</a:t>
            </a:r>
            <a:r>
              <a:rPr lang="en-US" altLang="zh-TW" dirty="0" err="1"/>
              <a:t>modsecurity.conf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sed</a:t>
            </a:r>
            <a:r>
              <a:rPr lang="en-US" altLang="zh-TW" dirty="0"/>
              <a:t> -</a:t>
            </a:r>
            <a:r>
              <a:rPr lang="en-US" altLang="zh-TW" dirty="0" err="1"/>
              <a:t>i</a:t>
            </a:r>
            <a:r>
              <a:rPr lang="en-US" altLang="zh-TW" dirty="0"/>
              <a:t> "s/</a:t>
            </a:r>
            <a:r>
              <a:rPr lang="en-US" altLang="zh-TW" dirty="0" err="1"/>
              <a:t>SecResponseBodyAccess</a:t>
            </a:r>
            <a:r>
              <a:rPr lang="en-US" altLang="zh-TW" dirty="0"/>
              <a:t> On/</a:t>
            </a:r>
            <a:r>
              <a:rPr lang="en-US" altLang="zh-TW" dirty="0" err="1"/>
              <a:t>SecResponseBodyAccess</a:t>
            </a:r>
            <a:r>
              <a:rPr lang="en-US" altLang="zh-TW" dirty="0"/>
              <a:t> Off/"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modsecurity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modsecurity.conf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7029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65418" y="17957"/>
            <a:ext cx="68018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err="1" smtClean="0"/>
              <a:t>ModSecurity</a:t>
            </a:r>
            <a:r>
              <a:rPr lang="en-US" altLang="zh-TW" sz="4800" b="1" dirty="0" smtClean="0"/>
              <a:t> default rules</a:t>
            </a:r>
            <a:endParaRPr lang="en-US" altLang="zh-TW" sz="4800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54" y="2258332"/>
            <a:ext cx="7067550" cy="42862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6054" y="1574326"/>
            <a:ext cx="5288884" cy="4770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2500" dirty="0"/>
              <a:t>/usr/share/modsecurity-crs/base_rules</a:t>
            </a:r>
          </a:p>
        </p:txBody>
      </p:sp>
    </p:spTree>
    <p:extLst>
      <p:ext uri="{BB962C8B-B14F-4D97-AF65-F5344CB8AC3E}">
        <p14:creationId xmlns:p14="http://schemas.microsoft.com/office/powerpoint/2010/main" val="352742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4263</TotalTime>
  <Words>1451</Words>
  <Application>Microsoft Office PowerPoint</Application>
  <PresentationFormat>寬螢幕</PresentationFormat>
  <Paragraphs>158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新細明體</vt:lpstr>
      <vt:lpstr>Arial</vt:lpstr>
      <vt:lpstr>Calibri</vt:lpstr>
      <vt:lpstr>Calibri Light</vt:lpstr>
      <vt:lpstr>Office 佈景主題</vt:lpstr>
      <vt:lpstr>Raspberry Pi3-ModSecurity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攻擊你電腦的駭客技術 別以為使用最新的windows 10就不會被駭 駭客是如何製作惡意程式的密技大公開</dc:title>
  <dc:creator>ksu</dc:creator>
  <cp:lastModifiedBy>user</cp:lastModifiedBy>
  <cp:revision>1052</cp:revision>
  <dcterms:created xsi:type="dcterms:W3CDTF">2017-03-24T04:26:28Z</dcterms:created>
  <dcterms:modified xsi:type="dcterms:W3CDTF">2018-10-28T15:04:38Z</dcterms:modified>
</cp:coreProperties>
</file>