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73" r:id="rId1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7D"/>
    <a:srgbClr val="DC0010"/>
    <a:srgbClr val="0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5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5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3C6F0-0615-41EA-81A7-90B1A519526B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7F8DC-20D3-4E64-966B-461FA8B7C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113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7F8DC-20D3-4E64-966B-461FA8B7CD6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614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7F8DC-20D3-4E64-966B-461FA8B7CD6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17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8CF5-37F2-420B-984C-7EC824990074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ED48-0085-4CB6-A6EA-121AD2A91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05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8CF5-37F2-420B-984C-7EC824990074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ED48-0085-4CB6-A6EA-121AD2A91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06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8CF5-37F2-420B-984C-7EC824990074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ED48-0085-4CB6-A6EA-121AD2A91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7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8CF5-37F2-420B-984C-7EC824990074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ED48-0085-4CB6-A6EA-121AD2A91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09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8CF5-37F2-420B-984C-7EC824990074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ED48-0085-4CB6-A6EA-121AD2A91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44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8CF5-37F2-420B-984C-7EC824990074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ED48-0085-4CB6-A6EA-121AD2A91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69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8CF5-37F2-420B-984C-7EC824990074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ED48-0085-4CB6-A6EA-121AD2A91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77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8CF5-37F2-420B-984C-7EC824990074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ED48-0085-4CB6-A6EA-121AD2A91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4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8CF5-37F2-420B-984C-7EC824990074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ED48-0085-4CB6-A6EA-121AD2A91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1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8CF5-37F2-420B-984C-7EC824990074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ED48-0085-4CB6-A6EA-121AD2A91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92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8CF5-37F2-420B-984C-7EC824990074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ED48-0085-4CB6-A6EA-121AD2A91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39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98CF5-37F2-420B-984C-7EC824990074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1ED48-0085-4CB6-A6EA-121AD2A91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44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987824" cy="5157532"/>
          </a:xfrm>
          <a:prstGeom prst="rect">
            <a:avLst/>
          </a:prstGeom>
          <a:solidFill>
            <a:srgbClr val="007D7D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87824" y="0"/>
            <a:ext cx="6156176" cy="5121214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14904" y="2106985"/>
            <a:ext cx="1372920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591" y="2244932"/>
            <a:ext cx="1179546" cy="87623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419872" y="113159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J4 FINTECH LA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15916" y="2244932"/>
            <a:ext cx="4824536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815916" y="2188707"/>
            <a:ext cx="518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 smtClean="0">
                <a:latin typeface="Calibri" pitchFamily="34" charset="0"/>
                <a:cs typeface="Calibri" pitchFamily="34" charset="0"/>
              </a:rPr>
              <a:t>J94 </a:t>
            </a:r>
            <a:r>
              <a:rPr lang="en-US" altLang="zh-TW" sz="4800" dirty="0" err="1" smtClean="0">
                <a:latin typeface="Calibri" pitchFamily="34" charset="0"/>
                <a:cs typeface="Calibri" pitchFamily="34" charset="0"/>
              </a:rPr>
              <a:t>Fintech</a:t>
            </a:r>
            <a:r>
              <a:rPr lang="en-US" altLang="zh-TW" sz="4800" dirty="0" smtClean="0">
                <a:latin typeface="Calibri" pitchFamily="34" charset="0"/>
                <a:cs typeface="Calibri" pitchFamily="34" charset="0"/>
              </a:rPr>
              <a:t> La</a:t>
            </a:r>
            <a:endParaRPr lang="zh-TW" altLang="en-US" sz="4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05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9131"/>
            <a:ext cx="9144000" cy="5143500"/>
          </a:xfrm>
          <a:prstGeom prst="rect">
            <a:avLst/>
          </a:prstGeom>
          <a:solidFill>
            <a:srgbClr val="007D7D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9552" y="402379"/>
            <a:ext cx="8064896" cy="4320480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391980" y="4601961"/>
            <a:ext cx="360040" cy="541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7161"/>
            <a:ext cx="8064896" cy="431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9131"/>
            <a:ext cx="9144000" cy="5143500"/>
          </a:xfrm>
          <a:prstGeom prst="rect">
            <a:avLst/>
          </a:prstGeom>
          <a:solidFill>
            <a:srgbClr val="007D7D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9552" y="402379"/>
            <a:ext cx="8064896" cy="4320480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400" dirty="0" smtClean="0">
              <a:solidFill>
                <a:schemeClr val="tx1"/>
              </a:solidFill>
            </a:endParaRPr>
          </a:p>
          <a:p>
            <a:pPr algn="ctr"/>
            <a:endParaRPr lang="en-US" altLang="zh-TW" sz="24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網頁搜尋</a:t>
            </a:r>
            <a:r>
              <a:rPr lang="en-US" altLang="zh-TW" sz="2400" dirty="0" smtClean="0">
                <a:solidFill>
                  <a:schemeClr val="tx1"/>
                </a:solidFill>
              </a:rPr>
              <a:t>: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http://192.168.200.55/test/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80" y="4601961"/>
            <a:ext cx="540060" cy="541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11</a:t>
            </a:r>
            <a:endParaRPr lang="zh-TW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491880" y="1621640"/>
            <a:ext cx="2088232" cy="64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065040" y="162164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 smtClean="0">
                <a:latin typeface="Adobe 繁黑體 Std B" pitchFamily="34" charset="-120"/>
                <a:ea typeface="Adobe 繁黑體 Std B" pitchFamily="34" charset="-120"/>
              </a:rPr>
              <a:t>感謝聆聽</a:t>
            </a:r>
            <a:endParaRPr lang="zh-TW" altLang="en-US" sz="3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300710"/>
            <a:ext cx="1371600" cy="14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0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300192" cy="5143500"/>
          </a:xfrm>
          <a:prstGeom prst="rect">
            <a:avLst/>
          </a:prstGeom>
          <a:solidFill>
            <a:srgbClr val="007D7D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66774" y="0"/>
            <a:ext cx="2877226" cy="5143500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774" y="2571750"/>
            <a:ext cx="2843808" cy="255776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516216" y="77155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latin typeface="Adobe 繁黑體 Std B" pitchFamily="34" charset="-120"/>
                <a:ea typeface="Adobe 繁黑體 Std B" pitchFamily="34" charset="-120"/>
              </a:rPr>
              <a:t>目錄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8" y="837408"/>
            <a:ext cx="589296" cy="58929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9" y="2139702"/>
            <a:ext cx="589296" cy="58929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8" y="3555983"/>
            <a:ext cx="589296" cy="589296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1515297" y="892170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1.</a:t>
            </a:r>
            <a:r>
              <a:rPr lang="zh-TW" altLang="en-US" sz="2800" b="1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提案介紹</a:t>
            </a:r>
            <a:endParaRPr lang="zh-TW" altLang="en-US" sz="2800" b="1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503146" y="2221815"/>
            <a:ext cx="4509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2.</a:t>
            </a:r>
            <a:r>
              <a:rPr lang="zh-TW" altLang="en-US" sz="2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提案流程圖 </a:t>
            </a:r>
            <a:r>
              <a:rPr lang="en-US" altLang="zh-TW" sz="2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sz="2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物流，金流</a:t>
            </a:r>
            <a:r>
              <a:rPr lang="en-US" altLang="zh-TW" sz="2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zh-TW" altLang="en-US" sz="28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515297" y="3589021"/>
            <a:ext cx="216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3.</a:t>
            </a:r>
            <a:r>
              <a:rPr lang="zh-TW" altLang="en-US" sz="28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網站展示 </a:t>
            </a:r>
            <a:endParaRPr lang="zh-TW" altLang="en-US" sz="28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35896" y="4601961"/>
            <a:ext cx="360040" cy="541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1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68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9131"/>
            <a:ext cx="9144000" cy="5143500"/>
          </a:xfrm>
          <a:prstGeom prst="rect">
            <a:avLst/>
          </a:prstGeom>
          <a:solidFill>
            <a:srgbClr val="007D7D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9552" y="402379"/>
            <a:ext cx="8064896" cy="4320480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67006" y="1923678"/>
            <a:ext cx="5436604" cy="21178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003010" y="2013088"/>
            <a:ext cx="53645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利用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python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爬蟲抓取大型購物網站資訊，使用戶能夠透過我們網站下單購買特定額度之商品，並獲得</a:t>
            </a:r>
            <a:r>
              <a:rPr lang="zh-TW" altLang="en-US" sz="2400" i="1" dirty="0">
                <a:solidFill>
                  <a:srgbClr val="DC0010"/>
                </a:solidFill>
                <a:latin typeface="Adobe 繁黑體 Std B" pitchFamily="34" charset="-120"/>
                <a:ea typeface="Adobe 繁黑體 Std B" pitchFamily="34" charset="-120"/>
              </a:rPr>
              <a:t>延遲付款</a:t>
            </a:r>
            <a:r>
              <a:rPr lang="en-US" altLang="zh-TW" sz="2400" i="1" dirty="0">
                <a:solidFill>
                  <a:srgbClr val="DC0010"/>
                </a:solidFill>
                <a:latin typeface="Adobe 繁黑體 Std B" pitchFamily="34" charset="-120"/>
                <a:ea typeface="Adobe 繁黑體 Std B" pitchFamily="34" charset="-120"/>
              </a:rPr>
              <a:t>N</a:t>
            </a:r>
            <a:r>
              <a:rPr lang="zh-TW" altLang="en-US" sz="2400" i="1" dirty="0">
                <a:solidFill>
                  <a:srgbClr val="DC0010"/>
                </a:solidFill>
                <a:latin typeface="Adobe 繁黑體 Std B" pitchFamily="34" charset="-120"/>
                <a:ea typeface="Adobe 繁黑體 Std B" pitchFamily="34" charset="-120"/>
              </a:rPr>
              <a:t>天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以及</a:t>
            </a:r>
            <a:r>
              <a:rPr lang="zh-TW" altLang="en-US" sz="2400" i="1" dirty="0">
                <a:solidFill>
                  <a:srgbClr val="DC0010"/>
                </a:solidFill>
                <a:latin typeface="Adobe 繁黑體 Std B" pitchFamily="34" charset="-120"/>
                <a:ea typeface="Adobe 繁黑體 Std B" pitchFamily="34" charset="-120"/>
              </a:rPr>
              <a:t>更高的商品鑑賞期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；若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N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天後未償還，則轉視為放款處理。</a:t>
            </a:r>
          </a:p>
        </p:txBody>
      </p:sp>
      <p:sp>
        <p:nvSpPr>
          <p:cNvPr id="7" name="矩形 6"/>
          <p:cNvSpPr/>
          <p:nvPr/>
        </p:nvSpPr>
        <p:spPr>
          <a:xfrm>
            <a:off x="4391980" y="4642089"/>
            <a:ext cx="360040" cy="541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endParaRPr lang="zh-TW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907704" y="699542"/>
            <a:ext cx="5436604" cy="792088"/>
          </a:xfrm>
          <a:prstGeom prst="rect">
            <a:avLst/>
          </a:prstGeom>
          <a:solidFill>
            <a:srgbClr val="007D7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4000" dirty="0" smtClean="0">
                <a:latin typeface="Adobe 繁黑體 Std B" pitchFamily="34" charset="-120"/>
                <a:ea typeface="Adobe 繁黑體 Std B" pitchFamily="34" charset="-120"/>
              </a:rPr>
              <a:t>  提        案          構       想</a:t>
            </a:r>
            <a:endParaRPr lang="zh-TW" altLang="en-US" sz="400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23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9131"/>
            <a:ext cx="9144000" cy="5143500"/>
          </a:xfrm>
          <a:prstGeom prst="rect">
            <a:avLst/>
          </a:prstGeom>
          <a:solidFill>
            <a:srgbClr val="007D7D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9552" y="402379"/>
            <a:ext cx="8064896" cy="4320480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391980" y="4601961"/>
            <a:ext cx="360040" cy="541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5868144" y="183700"/>
            <a:ext cx="2520280" cy="587849"/>
          </a:xfrm>
          <a:prstGeom prst="rect">
            <a:avLst/>
          </a:prstGeom>
          <a:solidFill>
            <a:srgbClr val="FFC000"/>
          </a:solidFill>
          <a:ln>
            <a:solidFill>
              <a:srgbClr val="0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提案流程圖</a:t>
            </a:r>
            <a:endParaRPr lang="zh-TW" altLang="en-US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76" y="987574"/>
            <a:ext cx="6479808" cy="344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4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9131"/>
            <a:ext cx="9144000" cy="5143500"/>
          </a:xfrm>
          <a:prstGeom prst="rect">
            <a:avLst/>
          </a:prstGeom>
          <a:solidFill>
            <a:srgbClr val="007D7D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9552" y="402379"/>
            <a:ext cx="8064896" cy="4320480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391980" y="4601961"/>
            <a:ext cx="360040" cy="541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4</a:t>
            </a:r>
            <a:endParaRPr lang="zh-TW" altLang="en-US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30083"/>
            <a:ext cx="8064896" cy="429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9131"/>
            <a:ext cx="9144000" cy="5143500"/>
          </a:xfrm>
          <a:prstGeom prst="rect">
            <a:avLst/>
          </a:prstGeom>
          <a:solidFill>
            <a:srgbClr val="007D7D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9552" y="402379"/>
            <a:ext cx="8064896" cy="4320480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391980" y="4601961"/>
            <a:ext cx="360040" cy="541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5</a:t>
            </a:r>
            <a:endParaRPr lang="zh-TW" altLang="en-US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14834"/>
            <a:ext cx="8064896" cy="43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9131"/>
            <a:ext cx="9144000" cy="5143500"/>
          </a:xfrm>
          <a:prstGeom prst="rect">
            <a:avLst/>
          </a:prstGeom>
          <a:solidFill>
            <a:srgbClr val="007D7D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9552" y="402379"/>
            <a:ext cx="8064896" cy="4320480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391980" y="4601961"/>
            <a:ext cx="360040" cy="541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0" y="402379"/>
            <a:ext cx="8046640" cy="43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9131"/>
            <a:ext cx="9144000" cy="5143500"/>
          </a:xfrm>
          <a:prstGeom prst="rect">
            <a:avLst/>
          </a:prstGeom>
          <a:solidFill>
            <a:srgbClr val="007D7D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9552" y="402379"/>
            <a:ext cx="8064896" cy="4320480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391980" y="4601961"/>
            <a:ext cx="360040" cy="541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7</a:t>
            </a:r>
            <a:endParaRPr lang="zh-TW" altLang="en-US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21" y="421617"/>
            <a:ext cx="8036957" cy="42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9131"/>
            <a:ext cx="9144000" cy="5143500"/>
          </a:xfrm>
          <a:prstGeom prst="rect">
            <a:avLst/>
          </a:prstGeom>
          <a:solidFill>
            <a:srgbClr val="007D7D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9552" y="402379"/>
            <a:ext cx="8064896" cy="4320480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391980" y="4601961"/>
            <a:ext cx="360040" cy="541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8</a:t>
            </a:r>
            <a:endParaRPr lang="zh-TW" altLang="en-US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10940"/>
            <a:ext cx="8064896" cy="431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103</Words>
  <Application>Microsoft Office PowerPoint</Application>
  <PresentationFormat>如螢幕大小 (16:9)</PresentationFormat>
  <Paragraphs>25</Paragraphs>
  <Slides>11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17</cp:revision>
  <dcterms:created xsi:type="dcterms:W3CDTF">2017-07-22T17:29:07Z</dcterms:created>
  <dcterms:modified xsi:type="dcterms:W3CDTF">2017-07-22T21:57:52Z</dcterms:modified>
</cp:coreProperties>
</file>