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82" r:id="rId3"/>
    <p:sldId id="321" r:id="rId4"/>
    <p:sldId id="283" r:id="rId5"/>
    <p:sldId id="284" r:id="rId6"/>
    <p:sldId id="257" r:id="rId7"/>
    <p:sldId id="263" r:id="rId8"/>
    <p:sldId id="289" r:id="rId9"/>
    <p:sldId id="360" r:id="rId10"/>
    <p:sldId id="361" r:id="rId11"/>
    <p:sldId id="362" r:id="rId12"/>
    <p:sldId id="364" r:id="rId13"/>
    <p:sldId id="365" r:id="rId14"/>
    <p:sldId id="366" r:id="rId15"/>
    <p:sldId id="367" r:id="rId16"/>
    <p:sldId id="290" r:id="rId17"/>
    <p:sldId id="264" r:id="rId18"/>
    <p:sldId id="265" r:id="rId19"/>
    <p:sldId id="266" r:id="rId20"/>
    <p:sldId id="267" r:id="rId21"/>
    <p:sldId id="268" r:id="rId22"/>
    <p:sldId id="269" r:id="rId23"/>
    <p:sldId id="270" r:id="rId24"/>
    <p:sldId id="271" r:id="rId25"/>
    <p:sldId id="272" r:id="rId26"/>
    <p:sldId id="273" r:id="rId27"/>
    <p:sldId id="28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76" y="-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F93DDB1-BD4C-4BD2-8B98-FD12293C6A7A}" type="doc">
      <dgm:prSet loTypeId="urn:microsoft.com/office/officeart/2005/8/layout/process5#1" loCatId="process" qsTypeId="urn:microsoft.com/office/officeart/2005/8/quickstyle/simple1#1" qsCatId="simple" csTypeId="urn:microsoft.com/office/officeart/2005/8/colors/accent1_2#1" csCatId="accent1" phldr="1"/>
      <dgm:spPr/>
    </dgm:pt>
    <dgm:pt modelId="{5480095B-BD55-4BD6-933E-002686366DFF}">
      <dgm:prSet phldrT="[文本]" custT="1"/>
      <dgm:spPr/>
      <dgm:t>
        <a:bodyPr/>
        <a:lstStyle/>
        <a:p>
          <a:r>
            <a:rPr lang="zh-CN" altLang="en-US" sz="2400" dirty="0" smtClean="0"/>
            <a:t>需求分析</a:t>
          </a:r>
          <a:endParaRPr lang="zh-CN" altLang="en-US" sz="2400" dirty="0"/>
        </a:p>
      </dgm:t>
    </dgm:pt>
    <dgm:pt modelId="{98C01DC5-C49E-4E21-BAA3-5B6A9915E5D7}" type="parTrans" cxnId="{9A7BF77F-79DD-41AB-9C52-16C83EF97386}">
      <dgm:prSet/>
      <dgm:spPr/>
      <dgm:t>
        <a:bodyPr/>
        <a:lstStyle/>
        <a:p>
          <a:endParaRPr lang="zh-CN" altLang="en-US"/>
        </a:p>
      </dgm:t>
    </dgm:pt>
    <dgm:pt modelId="{C64A1354-96E9-4046-BBC0-2A3B6BB16BEF}" type="sibTrans" cxnId="{9A7BF77F-79DD-41AB-9C52-16C83EF97386}">
      <dgm:prSet/>
      <dgm:spPr/>
      <dgm:t>
        <a:bodyPr/>
        <a:lstStyle/>
        <a:p>
          <a:endParaRPr lang="zh-CN" altLang="en-US"/>
        </a:p>
      </dgm:t>
    </dgm:pt>
    <dgm:pt modelId="{B2E68AEE-8AF1-4669-870C-66CD00523091}">
      <dgm:prSet custT="1"/>
      <dgm:spPr/>
      <dgm:t>
        <a:bodyPr/>
        <a:lstStyle/>
        <a:p>
          <a:r>
            <a:rPr lang="zh-CN" altLang="en-US" sz="2400" dirty="0" smtClean="0"/>
            <a:t>概要设计</a:t>
          </a:r>
          <a:endParaRPr lang="zh-CN" altLang="en-US" sz="2400" dirty="0"/>
        </a:p>
      </dgm:t>
    </dgm:pt>
    <dgm:pt modelId="{E7FA86C8-84F1-4C66-B0EF-77C1194770EE}" type="parTrans" cxnId="{8D729DDA-B569-4C3D-B32F-10E239057ECF}">
      <dgm:prSet/>
      <dgm:spPr/>
      <dgm:t>
        <a:bodyPr/>
        <a:lstStyle/>
        <a:p>
          <a:endParaRPr lang="zh-CN" altLang="en-US"/>
        </a:p>
      </dgm:t>
    </dgm:pt>
    <dgm:pt modelId="{0356DF2F-DF65-4CEA-9174-50E820BEDE87}" type="sibTrans" cxnId="{8D729DDA-B569-4C3D-B32F-10E239057ECF}">
      <dgm:prSet/>
      <dgm:spPr/>
      <dgm:t>
        <a:bodyPr/>
        <a:lstStyle/>
        <a:p>
          <a:endParaRPr lang="zh-CN" altLang="en-US"/>
        </a:p>
      </dgm:t>
    </dgm:pt>
    <dgm:pt modelId="{A0D6D58B-AF7B-4D18-AEAA-69B8A2E61D3B}">
      <dgm:prSet phldrT="[文本]" custT="1"/>
      <dgm:spPr/>
      <dgm:t>
        <a:bodyPr/>
        <a:lstStyle/>
        <a:p>
          <a:r>
            <a:rPr lang="zh-CN" altLang="en-US" sz="2400" b="1" dirty="0" smtClean="0">
              <a:solidFill>
                <a:srgbClr val="FF0000"/>
              </a:solidFill>
            </a:rPr>
            <a:t>详细设计</a:t>
          </a:r>
          <a:endParaRPr lang="zh-CN" altLang="en-US" sz="2400" b="1" dirty="0">
            <a:solidFill>
              <a:srgbClr val="FF0000"/>
            </a:solidFill>
          </a:endParaRPr>
        </a:p>
      </dgm:t>
    </dgm:pt>
    <dgm:pt modelId="{B67F863C-464F-45F8-9D0E-8C21350CE19C}" type="parTrans" cxnId="{7CC9C071-8661-47DA-8F3E-FCF2B3FAE8E0}">
      <dgm:prSet/>
      <dgm:spPr/>
      <dgm:t>
        <a:bodyPr/>
        <a:lstStyle/>
        <a:p>
          <a:endParaRPr lang="zh-CN" altLang="en-US"/>
        </a:p>
      </dgm:t>
    </dgm:pt>
    <dgm:pt modelId="{D741C8BC-3D27-4D1F-ADAA-5DF12D3EE2AA}" type="sibTrans" cxnId="{7CC9C071-8661-47DA-8F3E-FCF2B3FAE8E0}">
      <dgm:prSet/>
      <dgm:spPr/>
      <dgm:t>
        <a:bodyPr/>
        <a:lstStyle/>
        <a:p>
          <a:endParaRPr lang="zh-CN" altLang="en-US"/>
        </a:p>
      </dgm:t>
    </dgm:pt>
    <dgm:pt modelId="{656812A8-23E8-426C-AA98-C3FFF0E7AAAB}">
      <dgm:prSet custT="1"/>
      <dgm:spPr/>
      <dgm:t>
        <a:bodyPr/>
        <a:lstStyle/>
        <a:p>
          <a:r>
            <a:rPr lang="zh-CN" altLang="en-US" sz="2400" dirty="0" smtClean="0"/>
            <a:t>编码实施</a:t>
          </a:r>
          <a:endParaRPr lang="zh-CN" altLang="en-US" sz="2400" dirty="0"/>
        </a:p>
      </dgm:t>
    </dgm:pt>
    <dgm:pt modelId="{300826B5-B4EA-44D3-8431-79E0800D5340}" type="parTrans" cxnId="{3F4C51A4-C0B5-4AB9-9430-0F482E9EE6BE}">
      <dgm:prSet/>
      <dgm:spPr/>
      <dgm:t>
        <a:bodyPr/>
        <a:lstStyle/>
        <a:p>
          <a:endParaRPr lang="zh-CN" altLang="en-US"/>
        </a:p>
      </dgm:t>
    </dgm:pt>
    <dgm:pt modelId="{373EB521-0F03-4CF9-AC8A-71FE102100C0}" type="sibTrans" cxnId="{3F4C51A4-C0B5-4AB9-9430-0F482E9EE6BE}">
      <dgm:prSet/>
      <dgm:spPr/>
      <dgm:t>
        <a:bodyPr/>
        <a:lstStyle/>
        <a:p>
          <a:endParaRPr lang="zh-CN" altLang="en-US"/>
        </a:p>
      </dgm:t>
    </dgm:pt>
    <dgm:pt modelId="{785950F2-891D-4236-9B1A-61911EB039AE}">
      <dgm:prSet custT="1"/>
      <dgm:spPr/>
      <dgm:t>
        <a:bodyPr/>
        <a:lstStyle/>
        <a:p>
          <a:r>
            <a:rPr lang="zh-CN" altLang="en-US" sz="2400" dirty="0" smtClean="0"/>
            <a:t>测试</a:t>
          </a:r>
          <a:endParaRPr lang="zh-CN" altLang="en-US" sz="2800" dirty="0"/>
        </a:p>
      </dgm:t>
    </dgm:pt>
    <dgm:pt modelId="{ACC0E315-8225-4A20-99BD-9ADC782614E9}" type="parTrans" cxnId="{08EB02E7-B0E1-4A62-942A-75B59A0FF6D6}">
      <dgm:prSet/>
      <dgm:spPr/>
      <dgm:t>
        <a:bodyPr/>
        <a:lstStyle/>
        <a:p>
          <a:endParaRPr lang="zh-CN" altLang="en-US"/>
        </a:p>
      </dgm:t>
    </dgm:pt>
    <dgm:pt modelId="{A0418BD8-B26C-4F9A-801D-2D1D8BFD2A2F}" type="sibTrans" cxnId="{08EB02E7-B0E1-4A62-942A-75B59A0FF6D6}">
      <dgm:prSet/>
      <dgm:spPr/>
      <dgm:t>
        <a:bodyPr/>
        <a:lstStyle/>
        <a:p>
          <a:endParaRPr lang="zh-CN" altLang="en-US"/>
        </a:p>
      </dgm:t>
    </dgm:pt>
    <dgm:pt modelId="{7BC4B984-28A7-42AD-AC08-3D2E167B98CC}">
      <dgm:prSet custT="1"/>
      <dgm:spPr/>
      <dgm:t>
        <a:bodyPr/>
        <a:lstStyle/>
        <a:p>
          <a:r>
            <a:rPr lang="zh-CN" altLang="en-US" sz="2400" dirty="0" smtClean="0"/>
            <a:t>产品提交</a:t>
          </a:r>
          <a:endParaRPr lang="zh-CN" altLang="en-US" sz="2400" dirty="0"/>
        </a:p>
      </dgm:t>
    </dgm:pt>
    <dgm:pt modelId="{4F48ACC1-C753-4A38-AB8A-B68D8C11989D}" type="parTrans" cxnId="{C7DC701D-8F66-4935-82D4-793344482527}">
      <dgm:prSet/>
      <dgm:spPr/>
      <dgm:t>
        <a:bodyPr/>
        <a:lstStyle/>
        <a:p>
          <a:endParaRPr lang="zh-CN" altLang="en-US"/>
        </a:p>
      </dgm:t>
    </dgm:pt>
    <dgm:pt modelId="{72D0E32E-C220-4289-B556-CC0A3CA9B901}" type="sibTrans" cxnId="{C7DC701D-8F66-4935-82D4-793344482527}">
      <dgm:prSet/>
      <dgm:spPr/>
      <dgm:t>
        <a:bodyPr/>
        <a:lstStyle/>
        <a:p>
          <a:endParaRPr lang="zh-CN" altLang="en-US"/>
        </a:p>
      </dgm:t>
    </dgm:pt>
    <dgm:pt modelId="{91FC1DEE-07A3-47AE-88AB-E622FA217504}">
      <dgm:prSet custT="1"/>
      <dgm:spPr/>
      <dgm:t>
        <a:bodyPr/>
        <a:lstStyle/>
        <a:p>
          <a:r>
            <a:rPr lang="zh-CN" altLang="en-US" sz="2800" dirty="0" smtClean="0"/>
            <a:t>维护</a:t>
          </a:r>
          <a:endParaRPr lang="zh-CN" altLang="en-US" sz="2800" dirty="0"/>
        </a:p>
      </dgm:t>
    </dgm:pt>
    <dgm:pt modelId="{A2C14D2A-6A92-4080-B5AC-FED34CF3368E}" type="parTrans" cxnId="{522CD802-A376-4457-B372-0B46E7804D23}">
      <dgm:prSet/>
      <dgm:spPr/>
      <dgm:t>
        <a:bodyPr/>
        <a:lstStyle/>
        <a:p>
          <a:endParaRPr lang="zh-CN" altLang="en-US"/>
        </a:p>
      </dgm:t>
    </dgm:pt>
    <dgm:pt modelId="{214B740B-77A4-4C04-84BE-B0EDE19F78DF}" type="sibTrans" cxnId="{522CD802-A376-4457-B372-0B46E7804D23}">
      <dgm:prSet/>
      <dgm:spPr/>
      <dgm:t>
        <a:bodyPr/>
        <a:lstStyle/>
        <a:p>
          <a:endParaRPr lang="zh-CN" altLang="en-US"/>
        </a:p>
      </dgm:t>
    </dgm:pt>
    <dgm:pt modelId="{A48D6DAC-ABB8-4E01-B80C-C7F88389E250}" type="pres">
      <dgm:prSet presAssocID="{0F93DDB1-BD4C-4BD2-8B98-FD12293C6A7A}" presName="diagram" presStyleCnt="0">
        <dgm:presLayoutVars>
          <dgm:dir/>
          <dgm:resizeHandles val="exact"/>
        </dgm:presLayoutVars>
      </dgm:prSet>
      <dgm:spPr/>
    </dgm:pt>
    <dgm:pt modelId="{A6F3801B-D3BB-49E2-8456-6D750A188B2A}" type="pres">
      <dgm:prSet presAssocID="{5480095B-BD55-4BD6-933E-002686366DFF}" presName="node" presStyleLbl="node1" presStyleIdx="0" presStyleCnt="7">
        <dgm:presLayoutVars>
          <dgm:bulletEnabled val="1"/>
        </dgm:presLayoutVars>
      </dgm:prSet>
      <dgm:spPr/>
      <dgm:t>
        <a:bodyPr/>
        <a:lstStyle/>
        <a:p>
          <a:endParaRPr lang="zh-CN" altLang="en-US"/>
        </a:p>
      </dgm:t>
    </dgm:pt>
    <dgm:pt modelId="{87C3A3CE-F36F-4DF7-9BA6-448D9B997847}" type="pres">
      <dgm:prSet presAssocID="{C64A1354-96E9-4046-BBC0-2A3B6BB16BEF}" presName="sibTrans" presStyleLbl="sibTrans2D1" presStyleIdx="0" presStyleCnt="6"/>
      <dgm:spPr/>
      <dgm:t>
        <a:bodyPr/>
        <a:lstStyle/>
        <a:p>
          <a:endParaRPr lang="zh-CN" altLang="en-US"/>
        </a:p>
      </dgm:t>
    </dgm:pt>
    <dgm:pt modelId="{42F6C6DB-93EB-4890-BD23-FC2DECBD469D}" type="pres">
      <dgm:prSet presAssocID="{C64A1354-96E9-4046-BBC0-2A3B6BB16BEF}" presName="connectorText" presStyleLbl="sibTrans2D1" presStyleIdx="0" presStyleCnt="6"/>
      <dgm:spPr/>
      <dgm:t>
        <a:bodyPr/>
        <a:lstStyle/>
        <a:p>
          <a:endParaRPr lang="zh-CN" altLang="en-US"/>
        </a:p>
      </dgm:t>
    </dgm:pt>
    <dgm:pt modelId="{EC07833E-4276-4AB5-8CE9-8A7EB0113599}" type="pres">
      <dgm:prSet presAssocID="{B2E68AEE-8AF1-4669-870C-66CD00523091}" presName="node" presStyleLbl="node1" presStyleIdx="1" presStyleCnt="7">
        <dgm:presLayoutVars>
          <dgm:bulletEnabled val="1"/>
        </dgm:presLayoutVars>
      </dgm:prSet>
      <dgm:spPr/>
      <dgm:t>
        <a:bodyPr/>
        <a:lstStyle/>
        <a:p>
          <a:endParaRPr lang="zh-CN" altLang="en-US"/>
        </a:p>
      </dgm:t>
    </dgm:pt>
    <dgm:pt modelId="{4C2F6B28-330A-4BE1-81DE-899E2C793E04}" type="pres">
      <dgm:prSet presAssocID="{0356DF2F-DF65-4CEA-9174-50E820BEDE87}" presName="sibTrans" presStyleLbl="sibTrans2D1" presStyleIdx="1" presStyleCnt="6"/>
      <dgm:spPr/>
      <dgm:t>
        <a:bodyPr/>
        <a:lstStyle/>
        <a:p>
          <a:endParaRPr lang="zh-CN" altLang="en-US"/>
        </a:p>
      </dgm:t>
    </dgm:pt>
    <dgm:pt modelId="{34143257-A2B6-4F06-B7BA-3A0C8F4458F3}" type="pres">
      <dgm:prSet presAssocID="{0356DF2F-DF65-4CEA-9174-50E820BEDE87}" presName="connectorText" presStyleLbl="sibTrans2D1" presStyleIdx="1" presStyleCnt="6"/>
      <dgm:spPr/>
      <dgm:t>
        <a:bodyPr/>
        <a:lstStyle/>
        <a:p>
          <a:endParaRPr lang="zh-CN" altLang="en-US"/>
        </a:p>
      </dgm:t>
    </dgm:pt>
    <dgm:pt modelId="{2296B69A-34C3-4534-981C-0968F4050A70}" type="pres">
      <dgm:prSet presAssocID="{A0D6D58B-AF7B-4D18-AEAA-69B8A2E61D3B}" presName="node" presStyleLbl="node1" presStyleIdx="2" presStyleCnt="7">
        <dgm:presLayoutVars>
          <dgm:bulletEnabled val="1"/>
        </dgm:presLayoutVars>
      </dgm:prSet>
      <dgm:spPr/>
      <dgm:t>
        <a:bodyPr/>
        <a:lstStyle/>
        <a:p>
          <a:endParaRPr lang="zh-CN" altLang="en-US"/>
        </a:p>
      </dgm:t>
    </dgm:pt>
    <dgm:pt modelId="{FB565702-C180-4C91-A2F0-E97F57C1E5C2}" type="pres">
      <dgm:prSet presAssocID="{D741C8BC-3D27-4D1F-ADAA-5DF12D3EE2AA}" presName="sibTrans" presStyleLbl="sibTrans2D1" presStyleIdx="2" presStyleCnt="6"/>
      <dgm:spPr/>
      <dgm:t>
        <a:bodyPr/>
        <a:lstStyle/>
        <a:p>
          <a:endParaRPr lang="zh-CN" altLang="en-US"/>
        </a:p>
      </dgm:t>
    </dgm:pt>
    <dgm:pt modelId="{AA85D103-E720-4817-91EA-16D9C66C69DC}" type="pres">
      <dgm:prSet presAssocID="{D741C8BC-3D27-4D1F-ADAA-5DF12D3EE2AA}" presName="connectorText" presStyleLbl="sibTrans2D1" presStyleIdx="2" presStyleCnt="6"/>
      <dgm:spPr/>
      <dgm:t>
        <a:bodyPr/>
        <a:lstStyle/>
        <a:p>
          <a:endParaRPr lang="zh-CN" altLang="en-US"/>
        </a:p>
      </dgm:t>
    </dgm:pt>
    <dgm:pt modelId="{41EB2D36-20DF-4AB1-A564-ACAD1ABAEE89}" type="pres">
      <dgm:prSet presAssocID="{656812A8-23E8-426C-AA98-C3FFF0E7AAAB}" presName="node" presStyleLbl="node1" presStyleIdx="3" presStyleCnt="7">
        <dgm:presLayoutVars>
          <dgm:bulletEnabled val="1"/>
        </dgm:presLayoutVars>
      </dgm:prSet>
      <dgm:spPr/>
      <dgm:t>
        <a:bodyPr/>
        <a:lstStyle/>
        <a:p>
          <a:endParaRPr lang="zh-CN" altLang="en-US"/>
        </a:p>
      </dgm:t>
    </dgm:pt>
    <dgm:pt modelId="{B988C51B-104C-45EB-B52A-33C84757D554}" type="pres">
      <dgm:prSet presAssocID="{373EB521-0F03-4CF9-AC8A-71FE102100C0}" presName="sibTrans" presStyleLbl="sibTrans2D1" presStyleIdx="3" presStyleCnt="6"/>
      <dgm:spPr/>
      <dgm:t>
        <a:bodyPr/>
        <a:lstStyle/>
        <a:p>
          <a:endParaRPr lang="zh-CN" altLang="en-US"/>
        </a:p>
      </dgm:t>
    </dgm:pt>
    <dgm:pt modelId="{6C9A128F-8839-4CDE-BA20-31195925E25E}" type="pres">
      <dgm:prSet presAssocID="{373EB521-0F03-4CF9-AC8A-71FE102100C0}" presName="connectorText" presStyleLbl="sibTrans2D1" presStyleIdx="3" presStyleCnt="6"/>
      <dgm:spPr/>
      <dgm:t>
        <a:bodyPr/>
        <a:lstStyle/>
        <a:p>
          <a:endParaRPr lang="zh-CN" altLang="en-US"/>
        </a:p>
      </dgm:t>
    </dgm:pt>
    <dgm:pt modelId="{B089A7E1-013E-4F56-A80B-337DFD953246}" type="pres">
      <dgm:prSet presAssocID="{785950F2-891D-4236-9B1A-61911EB039AE}" presName="node" presStyleLbl="node1" presStyleIdx="4" presStyleCnt="7">
        <dgm:presLayoutVars>
          <dgm:bulletEnabled val="1"/>
        </dgm:presLayoutVars>
      </dgm:prSet>
      <dgm:spPr/>
      <dgm:t>
        <a:bodyPr/>
        <a:lstStyle/>
        <a:p>
          <a:endParaRPr lang="zh-CN" altLang="en-US"/>
        </a:p>
      </dgm:t>
    </dgm:pt>
    <dgm:pt modelId="{D0BBBA2E-FFC6-4CF6-A1AF-D16FCD5BF9DB}" type="pres">
      <dgm:prSet presAssocID="{A0418BD8-B26C-4F9A-801D-2D1D8BFD2A2F}" presName="sibTrans" presStyleLbl="sibTrans2D1" presStyleIdx="4" presStyleCnt="6"/>
      <dgm:spPr/>
      <dgm:t>
        <a:bodyPr/>
        <a:lstStyle/>
        <a:p>
          <a:endParaRPr lang="zh-CN" altLang="en-US"/>
        </a:p>
      </dgm:t>
    </dgm:pt>
    <dgm:pt modelId="{8CC1CF21-5DA7-4481-A2A7-784BCF2A10AF}" type="pres">
      <dgm:prSet presAssocID="{A0418BD8-B26C-4F9A-801D-2D1D8BFD2A2F}" presName="connectorText" presStyleLbl="sibTrans2D1" presStyleIdx="4" presStyleCnt="6"/>
      <dgm:spPr/>
      <dgm:t>
        <a:bodyPr/>
        <a:lstStyle/>
        <a:p>
          <a:endParaRPr lang="zh-CN" altLang="en-US"/>
        </a:p>
      </dgm:t>
    </dgm:pt>
    <dgm:pt modelId="{41760762-B1E6-4F9C-AA7B-66DD3D5AE90E}" type="pres">
      <dgm:prSet presAssocID="{7BC4B984-28A7-42AD-AC08-3D2E167B98CC}" presName="node" presStyleLbl="node1" presStyleIdx="5" presStyleCnt="7">
        <dgm:presLayoutVars>
          <dgm:bulletEnabled val="1"/>
        </dgm:presLayoutVars>
      </dgm:prSet>
      <dgm:spPr/>
      <dgm:t>
        <a:bodyPr/>
        <a:lstStyle/>
        <a:p>
          <a:endParaRPr lang="zh-CN" altLang="en-US"/>
        </a:p>
      </dgm:t>
    </dgm:pt>
    <dgm:pt modelId="{487E3B94-667D-40DF-9CD1-9492B3AD73A3}" type="pres">
      <dgm:prSet presAssocID="{72D0E32E-C220-4289-B556-CC0A3CA9B901}" presName="sibTrans" presStyleLbl="sibTrans2D1" presStyleIdx="5" presStyleCnt="6"/>
      <dgm:spPr/>
      <dgm:t>
        <a:bodyPr/>
        <a:lstStyle/>
        <a:p>
          <a:endParaRPr lang="zh-CN" altLang="en-US"/>
        </a:p>
      </dgm:t>
    </dgm:pt>
    <dgm:pt modelId="{8313178A-44B5-4DA4-9D0F-6380AE840C6B}" type="pres">
      <dgm:prSet presAssocID="{72D0E32E-C220-4289-B556-CC0A3CA9B901}" presName="connectorText" presStyleLbl="sibTrans2D1" presStyleIdx="5" presStyleCnt="6"/>
      <dgm:spPr/>
      <dgm:t>
        <a:bodyPr/>
        <a:lstStyle/>
        <a:p>
          <a:endParaRPr lang="zh-CN" altLang="en-US"/>
        </a:p>
      </dgm:t>
    </dgm:pt>
    <dgm:pt modelId="{8167E25D-CF1D-41A5-9F14-E135BB031D20}" type="pres">
      <dgm:prSet presAssocID="{91FC1DEE-07A3-47AE-88AB-E622FA217504}" presName="node" presStyleLbl="node1" presStyleIdx="6" presStyleCnt="7">
        <dgm:presLayoutVars>
          <dgm:bulletEnabled val="1"/>
        </dgm:presLayoutVars>
      </dgm:prSet>
      <dgm:spPr/>
      <dgm:t>
        <a:bodyPr/>
        <a:lstStyle/>
        <a:p>
          <a:endParaRPr lang="zh-CN" altLang="en-US"/>
        </a:p>
      </dgm:t>
    </dgm:pt>
  </dgm:ptLst>
  <dgm:cxnLst>
    <dgm:cxn modelId="{7CC9C071-8661-47DA-8F3E-FCF2B3FAE8E0}" srcId="{0F93DDB1-BD4C-4BD2-8B98-FD12293C6A7A}" destId="{A0D6D58B-AF7B-4D18-AEAA-69B8A2E61D3B}" srcOrd="2" destOrd="0" parTransId="{B67F863C-464F-45F8-9D0E-8C21350CE19C}" sibTransId="{D741C8BC-3D27-4D1F-ADAA-5DF12D3EE2AA}"/>
    <dgm:cxn modelId="{66A08691-1FB0-455D-942B-45FCDDC40F2C}" type="presOf" srcId="{5480095B-BD55-4BD6-933E-002686366DFF}" destId="{A6F3801B-D3BB-49E2-8456-6D750A188B2A}" srcOrd="0" destOrd="0" presId="urn:microsoft.com/office/officeart/2005/8/layout/process5#1"/>
    <dgm:cxn modelId="{D2A6E589-15A2-448E-A019-03C636529424}" type="presOf" srcId="{72D0E32E-C220-4289-B556-CC0A3CA9B901}" destId="{487E3B94-667D-40DF-9CD1-9492B3AD73A3}" srcOrd="0" destOrd="0" presId="urn:microsoft.com/office/officeart/2005/8/layout/process5#1"/>
    <dgm:cxn modelId="{3A4008F2-F766-40C8-B20F-6737D862D8EE}" type="presOf" srcId="{373EB521-0F03-4CF9-AC8A-71FE102100C0}" destId="{6C9A128F-8839-4CDE-BA20-31195925E25E}" srcOrd="1" destOrd="0" presId="urn:microsoft.com/office/officeart/2005/8/layout/process5#1"/>
    <dgm:cxn modelId="{84C5AD3C-E451-4EC2-B0E9-216A6FC07297}" type="presOf" srcId="{0F93DDB1-BD4C-4BD2-8B98-FD12293C6A7A}" destId="{A48D6DAC-ABB8-4E01-B80C-C7F88389E250}" srcOrd="0" destOrd="0" presId="urn:microsoft.com/office/officeart/2005/8/layout/process5#1"/>
    <dgm:cxn modelId="{CD5022DD-239E-4A4F-923B-7AC1C8570F39}" type="presOf" srcId="{A0D6D58B-AF7B-4D18-AEAA-69B8A2E61D3B}" destId="{2296B69A-34C3-4534-981C-0968F4050A70}" srcOrd="0" destOrd="0" presId="urn:microsoft.com/office/officeart/2005/8/layout/process5#1"/>
    <dgm:cxn modelId="{C7DC701D-8F66-4935-82D4-793344482527}" srcId="{0F93DDB1-BD4C-4BD2-8B98-FD12293C6A7A}" destId="{7BC4B984-28A7-42AD-AC08-3D2E167B98CC}" srcOrd="5" destOrd="0" parTransId="{4F48ACC1-C753-4A38-AB8A-B68D8C11989D}" sibTransId="{72D0E32E-C220-4289-B556-CC0A3CA9B901}"/>
    <dgm:cxn modelId="{F860EE6F-2B29-4CD1-A397-27ECD374ADAE}" type="presOf" srcId="{B2E68AEE-8AF1-4669-870C-66CD00523091}" destId="{EC07833E-4276-4AB5-8CE9-8A7EB0113599}" srcOrd="0" destOrd="0" presId="urn:microsoft.com/office/officeart/2005/8/layout/process5#1"/>
    <dgm:cxn modelId="{57B19297-CA97-415A-B270-E1777A3E9C7A}" type="presOf" srcId="{C64A1354-96E9-4046-BBC0-2A3B6BB16BEF}" destId="{42F6C6DB-93EB-4890-BD23-FC2DECBD469D}" srcOrd="1" destOrd="0" presId="urn:microsoft.com/office/officeart/2005/8/layout/process5#1"/>
    <dgm:cxn modelId="{8D729DDA-B569-4C3D-B32F-10E239057ECF}" srcId="{0F93DDB1-BD4C-4BD2-8B98-FD12293C6A7A}" destId="{B2E68AEE-8AF1-4669-870C-66CD00523091}" srcOrd="1" destOrd="0" parTransId="{E7FA86C8-84F1-4C66-B0EF-77C1194770EE}" sibTransId="{0356DF2F-DF65-4CEA-9174-50E820BEDE87}"/>
    <dgm:cxn modelId="{522CD802-A376-4457-B372-0B46E7804D23}" srcId="{0F93DDB1-BD4C-4BD2-8B98-FD12293C6A7A}" destId="{91FC1DEE-07A3-47AE-88AB-E622FA217504}" srcOrd="6" destOrd="0" parTransId="{A2C14D2A-6A92-4080-B5AC-FED34CF3368E}" sibTransId="{214B740B-77A4-4C04-84BE-B0EDE19F78DF}"/>
    <dgm:cxn modelId="{73198045-E2D0-4B46-B7CA-2AB0F9C55A9D}" type="presOf" srcId="{0356DF2F-DF65-4CEA-9174-50E820BEDE87}" destId="{4C2F6B28-330A-4BE1-81DE-899E2C793E04}" srcOrd="0" destOrd="0" presId="urn:microsoft.com/office/officeart/2005/8/layout/process5#1"/>
    <dgm:cxn modelId="{9CEBAC9E-4C05-4C28-ABAF-88C4CF8E6BBB}" type="presOf" srcId="{373EB521-0F03-4CF9-AC8A-71FE102100C0}" destId="{B988C51B-104C-45EB-B52A-33C84757D554}" srcOrd="0" destOrd="0" presId="urn:microsoft.com/office/officeart/2005/8/layout/process5#1"/>
    <dgm:cxn modelId="{299E5E63-B822-460F-9E5F-C9CEC748DA1F}" type="presOf" srcId="{72D0E32E-C220-4289-B556-CC0A3CA9B901}" destId="{8313178A-44B5-4DA4-9D0F-6380AE840C6B}" srcOrd="1" destOrd="0" presId="urn:microsoft.com/office/officeart/2005/8/layout/process5#1"/>
    <dgm:cxn modelId="{145D05EA-A7ED-4CD6-9391-7205D7BBC8A3}" type="presOf" srcId="{0356DF2F-DF65-4CEA-9174-50E820BEDE87}" destId="{34143257-A2B6-4F06-B7BA-3A0C8F4458F3}" srcOrd="1" destOrd="0" presId="urn:microsoft.com/office/officeart/2005/8/layout/process5#1"/>
    <dgm:cxn modelId="{ABE05999-6405-400D-BE14-9E6D210F3F6D}" type="presOf" srcId="{A0418BD8-B26C-4F9A-801D-2D1D8BFD2A2F}" destId="{D0BBBA2E-FFC6-4CF6-A1AF-D16FCD5BF9DB}" srcOrd="0" destOrd="0" presId="urn:microsoft.com/office/officeart/2005/8/layout/process5#1"/>
    <dgm:cxn modelId="{1A746409-A8DF-424B-8DEC-FF18B38D1B4C}" type="presOf" srcId="{C64A1354-96E9-4046-BBC0-2A3B6BB16BEF}" destId="{87C3A3CE-F36F-4DF7-9BA6-448D9B997847}" srcOrd="0" destOrd="0" presId="urn:microsoft.com/office/officeart/2005/8/layout/process5#1"/>
    <dgm:cxn modelId="{8D80088D-C7EB-487C-B357-C02CFD59DB22}" type="presOf" srcId="{785950F2-891D-4236-9B1A-61911EB039AE}" destId="{B089A7E1-013E-4F56-A80B-337DFD953246}" srcOrd="0" destOrd="0" presId="urn:microsoft.com/office/officeart/2005/8/layout/process5#1"/>
    <dgm:cxn modelId="{3F4C51A4-C0B5-4AB9-9430-0F482E9EE6BE}" srcId="{0F93DDB1-BD4C-4BD2-8B98-FD12293C6A7A}" destId="{656812A8-23E8-426C-AA98-C3FFF0E7AAAB}" srcOrd="3" destOrd="0" parTransId="{300826B5-B4EA-44D3-8431-79E0800D5340}" sibTransId="{373EB521-0F03-4CF9-AC8A-71FE102100C0}"/>
    <dgm:cxn modelId="{4F5DB471-5F24-4C29-81E8-B7DF3048FC1B}" type="presOf" srcId="{91FC1DEE-07A3-47AE-88AB-E622FA217504}" destId="{8167E25D-CF1D-41A5-9F14-E135BB031D20}" srcOrd="0" destOrd="0" presId="urn:microsoft.com/office/officeart/2005/8/layout/process5#1"/>
    <dgm:cxn modelId="{79A02F39-CE55-4780-8865-EFA2B03BC1DD}" type="presOf" srcId="{7BC4B984-28A7-42AD-AC08-3D2E167B98CC}" destId="{41760762-B1E6-4F9C-AA7B-66DD3D5AE90E}" srcOrd="0" destOrd="0" presId="urn:microsoft.com/office/officeart/2005/8/layout/process5#1"/>
    <dgm:cxn modelId="{06403D37-0551-4DE2-ABC1-72B80B61CF83}" type="presOf" srcId="{D741C8BC-3D27-4D1F-ADAA-5DF12D3EE2AA}" destId="{AA85D103-E720-4817-91EA-16D9C66C69DC}" srcOrd="1" destOrd="0" presId="urn:microsoft.com/office/officeart/2005/8/layout/process5#1"/>
    <dgm:cxn modelId="{9A7BF77F-79DD-41AB-9C52-16C83EF97386}" srcId="{0F93DDB1-BD4C-4BD2-8B98-FD12293C6A7A}" destId="{5480095B-BD55-4BD6-933E-002686366DFF}" srcOrd="0" destOrd="0" parTransId="{98C01DC5-C49E-4E21-BAA3-5B6A9915E5D7}" sibTransId="{C64A1354-96E9-4046-BBC0-2A3B6BB16BEF}"/>
    <dgm:cxn modelId="{08EB02E7-B0E1-4A62-942A-75B59A0FF6D6}" srcId="{0F93DDB1-BD4C-4BD2-8B98-FD12293C6A7A}" destId="{785950F2-891D-4236-9B1A-61911EB039AE}" srcOrd="4" destOrd="0" parTransId="{ACC0E315-8225-4A20-99BD-9ADC782614E9}" sibTransId="{A0418BD8-B26C-4F9A-801D-2D1D8BFD2A2F}"/>
    <dgm:cxn modelId="{55044E46-E547-44DF-9415-8390B4F856A8}" type="presOf" srcId="{D741C8BC-3D27-4D1F-ADAA-5DF12D3EE2AA}" destId="{FB565702-C180-4C91-A2F0-E97F57C1E5C2}" srcOrd="0" destOrd="0" presId="urn:microsoft.com/office/officeart/2005/8/layout/process5#1"/>
    <dgm:cxn modelId="{C0589235-6D3C-4EA7-9C11-2CF99DAC55F3}" type="presOf" srcId="{656812A8-23E8-426C-AA98-C3FFF0E7AAAB}" destId="{41EB2D36-20DF-4AB1-A564-ACAD1ABAEE89}" srcOrd="0" destOrd="0" presId="urn:microsoft.com/office/officeart/2005/8/layout/process5#1"/>
    <dgm:cxn modelId="{3A10B57A-25C2-4F2A-A378-4997DFD421FE}" type="presOf" srcId="{A0418BD8-B26C-4F9A-801D-2D1D8BFD2A2F}" destId="{8CC1CF21-5DA7-4481-A2A7-784BCF2A10AF}" srcOrd="1" destOrd="0" presId="urn:microsoft.com/office/officeart/2005/8/layout/process5#1"/>
    <dgm:cxn modelId="{2D9C6305-9B7F-4454-B24C-3872865D6BD9}" type="presParOf" srcId="{A48D6DAC-ABB8-4E01-B80C-C7F88389E250}" destId="{A6F3801B-D3BB-49E2-8456-6D750A188B2A}" srcOrd="0" destOrd="0" presId="urn:microsoft.com/office/officeart/2005/8/layout/process5#1"/>
    <dgm:cxn modelId="{7114F9D9-067D-40B3-8D52-E1E77E568F95}" type="presParOf" srcId="{A48D6DAC-ABB8-4E01-B80C-C7F88389E250}" destId="{87C3A3CE-F36F-4DF7-9BA6-448D9B997847}" srcOrd="1" destOrd="0" presId="urn:microsoft.com/office/officeart/2005/8/layout/process5#1"/>
    <dgm:cxn modelId="{3A334CCB-FFDF-4F10-8A01-FFC1A8D86C94}" type="presParOf" srcId="{87C3A3CE-F36F-4DF7-9BA6-448D9B997847}" destId="{42F6C6DB-93EB-4890-BD23-FC2DECBD469D}" srcOrd="0" destOrd="0" presId="urn:microsoft.com/office/officeart/2005/8/layout/process5#1"/>
    <dgm:cxn modelId="{C8CDBBEB-363D-46F9-AB67-01A48462343A}" type="presParOf" srcId="{A48D6DAC-ABB8-4E01-B80C-C7F88389E250}" destId="{EC07833E-4276-4AB5-8CE9-8A7EB0113599}" srcOrd="2" destOrd="0" presId="urn:microsoft.com/office/officeart/2005/8/layout/process5#1"/>
    <dgm:cxn modelId="{84C0E64C-EE56-49FA-B392-0087A024F8C9}" type="presParOf" srcId="{A48D6DAC-ABB8-4E01-B80C-C7F88389E250}" destId="{4C2F6B28-330A-4BE1-81DE-899E2C793E04}" srcOrd="3" destOrd="0" presId="urn:microsoft.com/office/officeart/2005/8/layout/process5#1"/>
    <dgm:cxn modelId="{5DC6F38B-CFBC-42D1-8740-3D7A393E3052}" type="presParOf" srcId="{4C2F6B28-330A-4BE1-81DE-899E2C793E04}" destId="{34143257-A2B6-4F06-B7BA-3A0C8F4458F3}" srcOrd="0" destOrd="0" presId="urn:microsoft.com/office/officeart/2005/8/layout/process5#1"/>
    <dgm:cxn modelId="{4F080A95-2CF8-4716-9866-801DF7E0413E}" type="presParOf" srcId="{A48D6DAC-ABB8-4E01-B80C-C7F88389E250}" destId="{2296B69A-34C3-4534-981C-0968F4050A70}" srcOrd="4" destOrd="0" presId="urn:microsoft.com/office/officeart/2005/8/layout/process5#1"/>
    <dgm:cxn modelId="{F2F35EA0-DCD7-44D9-A563-859C37127F94}" type="presParOf" srcId="{A48D6DAC-ABB8-4E01-B80C-C7F88389E250}" destId="{FB565702-C180-4C91-A2F0-E97F57C1E5C2}" srcOrd="5" destOrd="0" presId="urn:microsoft.com/office/officeart/2005/8/layout/process5#1"/>
    <dgm:cxn modelId="{2413A718-0FAD-4AEB-A465-4344FE76BC15}" type="presParOf" srcId="{FB565702-C180-4C91-A2F0-E97F57C1E5C2}" destId="{AA85D103-E720-4817-91EA-16D9C66C69DC}" srcOrd="0" destOrd="0" presId="urn:microsoft.com/office/officeart/2005/8/layout/process5#1"/>
    <dgm:cxn modelId="{BBF74E10-3465-45E5-A5BA-D51DC597D4AF}" type="presParOf" srcId="{A48D6DAC-ABB8-4E01-B80C-C7F88389E250}" destId="{41EB2D36-20DF-4AB1-A564-ACAD1ABAEE89}" srcOrd="6" destOrd="0" presId="urn:microsoft.com/office/officeart/2005/8/layout/process5#1"/>
    <dgm:cxn modelId="{E1A0652C-3255-4021-B81F-F11AB5A4B97F}" type="presParOf" srcId="{A48D6DAC-ABB8-4E01-B80C-C7F88389E250}" destId="{B988C51B-104C-45EB-B52A-33C84757D554}" srcOrd="7" destOrd="0" presId="urn:microsoft.com/office/officeart/2005/8/layout/process5#1"/>
    <dgm:cxn modelId="{0DAD0A3C-D32B-4BDC-8621-DD423F9530C4}" type="presParOf" srcId="{B988C51B-104C-45EB-B52A-33C84757D554}" destId="{6C9A128F-8839-4CDE-BA20-31195925E25E}" srcOrd="0" destOrd="0" presId="urn:microsoft.com/office/officeart/2005/8/layout/process5#1"/>
    <dgm:cxn modelId="{FF9A4BA4-60D4-436F-A7A8-FA57AB436AD8}" type="presParOf" srcId="{A48D6DAC-ABB8-4E01-B80C-C7F88389E250}" destId="{B089A7E1-013E-4F56-A80B-337DFD953246}" srcOrd="8" destOrd="0" presId="urn:microsoft.com/office/officeart/2005/8/layout/process5#1"/>
    <dgm:cxn modelId="{5350BF2F-EA87-4C51-88D2-6E8FB27E09A8}" type="presParOf" srcId="{A48D6DAC-ABB8-4E01-B80C-C7F88389E250}" destId="{D0BBBA2E-FFC6-4CF6-A1AF-D16FCD5BF9DB}" srcOrd="9" destOrd="0" presId="urn:microsoft.com/office/officeart/2005/8/layout/process5#1"/>
    <dgm:cxn modelId="{DD1E5330-1DE6-4C73-9884-D860F1917192}" type="presParOf" srcId="{D0BBBA2E-FFC6-4CF6-A1AF-D16FCD5BF9DB}" destId="{8CC1CF21-5DA7-4481-A2A7-784BCF2A10AF}" srcOrd="0" destOrd="0" presId="urn:microsoft.com/office/officeart/2005/8/layout/process5#1"/>
    <dgm:cxn modelId="{346B2F99-CAF0-4CDE-87C7-9554224905EC}" type="presParOf" srcId="{A48D6DAC-ABB8-4E01-B80C-C7F88389E250}" destId="{41760762-B1E6-4F9C-AA7B-66DD3D5AE90E}" srcOrd="10" destOrd="0" presId="urn:microsoft.com/office/officeart/2005/8/layout/process5#1"/>
    <dgm:cxn modelId="{1BA7B5EF-B4FD-47CE-8CA2-4F1A7A477B83}" type="presParOf" srcId="{A48D6DAC-ABB8-4E01-B80C-C7F88389E250}" destId="{487E3B94-667D-40DF-9CD1-9492B3AD73A3}" srcOrd="11" destOrd="0" presId="urn:microsoft.com/office/officeart/2005/8/layout/process5#1"/>
    <dgm:cxn modelId="{4EF0EF2E-08E0-4F24-BDDB-97377601C05B}" type="presParOf" srcId="{487E3B94-667D-40DF-9CD1-9492B3AD73A3}" destId="{8313178A-44B5-4DA4-9D0F-6380AE840C6B}" srcOrd="0" destOrd="0" presId="urn:microsoft.com/office/officeart/2005/8/layout/process5#1"/>
    <dgm:cxn modelId="{CEFE122E-95C7-4ADC-9475-E6CE1306B9FF}" type="presParOf" srcId="{A48D6DAC-ABB8-4E01-B80C-C7F88389E250}" destId="{8167E25D-CF1D-41A5-9F14-E135BB031D20}" srcOrd="12" destOrd="0" presId="urn:microsoft.com/office/officeart/2005/8/layout/process5#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3801B-D3BB-49E2-8456-6D750A188B2A}">
      <dsp:nvSpPr>
        <dsp:cNvPr id="0" name=""/>
        <dsp:cNvSpPr/>
      </dsp:nvSpPr>
      <dsp:spPr>
        <a:xfrm>
          <a:off x="1170235" y="1326"/>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需求分析</a:t>
          </a:r>
          <a:endParaRPr lang="zh-CN" altLang="en-US" sz="2400" kern="1200" dirty="0"/>
        </a:p>
      </dsp:txBody>
      <dsp:txXfrm>
        <a:off x="1201698" y="32789"/>
        <a:ext cx="1727476" cy="1011315"/>
      </dsp:txXfrm>
    </dsp:sp>
    <dsp:sp modelId="{87C3A3CE-F36F-4DF7-9BA6-448D9B997847}">
      <dsp:nvSpPr>
        <dsp:cNvPr id="0" name=""/>
        <dsp:cNvSpPr/>
      </dsp:nvSpPr>
      <dsp:spPr>
        <a:xfrm>
          <a:off x="3118193" y="316437"/>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3118193" y="405241"/>
        <a:ext cx="265696" cy="266411"/>
      </dsp:txXfrm>
    </dsp:sp>
    <dsp:sp modelId="{EC07833E-4276-4AB5-8CE9-8A7EB0113599}">
      <dsp:nvSpPr>
        <dsp:cNvPr id="0" name=""/>
        <dsp:cNvSpPr/>
      </dsp:nvSpPr>
      <dsp:spPr>
        <a:xfrm>
          <a:off x="3676798" y="1326"/>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概要设计</a:t>
          </a:r>
          <a:endParaRPr lang="zh-CN" altLang="en-US" sz="2400" kern="1200" dirty="0"/>
        </a:p>
      </dsp:txBody>
      <dsp:txXfrm>
        <a:off x="3708261" y="32789"/>
        <a:ext cx="1727476" cy="1011315"/>
      </dsp:txXfrm>
    </dsp:sp>
    <dsp:sp modelId="{4C2F6B28-330A-4BE1-81DE-899E2C793E04}">
      <dsp:nvSpPr>
        <dsp:cNvPr id="0" name=""/>
        <dsp:cNvSpPr/>
      </dsp:nvSpPr>
      <dsp:spPr>
        <a:xfrm>
          <a:off x="5624756" y="316437"/>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624756" y="405241"/>
        <a:ext cx="265696" cy="266411"/>
      </dsp:txXfrm>
    </dsp:sp>
    <dsp:sp modelId="{2296B69A-34C3-4534-981C-0968F4050A70}">
      <dsp:nvSpPr>
        <dsp:cNvPr id="0" name=""/>
        <dsp:cNvSpPr/>
      </dsp:nvSpPr>
      <dsp:spPr>
        <a:xfrm>
          <a:off x="6183362" y="1326"/>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详细设计</a:t>
          </a:r>
          <a:endParaRPr lang="zh-CN" altLang="en-US" sz="2400" b="1" kern="1200" dirty="0">
            <a:solidFill>
              <a:srgbClr val="FF0000"/>
            </a:solidFill>
          </a:endParaRPr>
        </a:p>
      </dsp:txBody>
      <dsp:txXfrm>
        <a:off x="6214825" y="32789"/>
        <a:ext cx="1727476" cy="1011315"/>
      </dsp:txXfrm>
    </dsp:sp>
    <dsp:sp modelId="{FB565702-C180-4C91-A2F0-E97F57C1E5C2}">
      <dsp:nvSpPr>
        <dsp:cNvPr id="0" name=""/>
        <dsp:cNvSpPr/>
      </dsp:nvSpPr>
      <dsp:spPr>
        <a:xfrm rot="5400000">
          <a:off x="6888780" y="1200896"/>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5400000">
        <a:off x="6945358" y="1233123"/>
        <a:ext cx="266411" cy="265696"/>
      </dsp:txXfrm>
    </dsp:sp>
    <dsp:sp modelId="{41EB2D36-20DF-4AB1-A564-ACAD1ABAEE89}">
      <dsp:nvSpPr>
        <dsp:cNvPr id="0" name=""/>
        <dsp:cNvSpPr/>
      </dsp:nvSpPr>
      <dsp:spPr>
        <a:xfrm>
          <a:off x="6183362" y="1791729"/>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编码实施</a:t>
          </a:r>
          <a:endParaRPr lang="zh-CN" altLang="en-US" sz="2400" kern="1200" dirty="0"/>
        </a:p>
      </dsp:txBody>
      <dsp:txXfrm>
        <a:off x="6214825" y="1823192"/>
        <a:ext cx="1727476" cy="1011315"/>
      </dsp:txXfrm>
    </dsp:sp>
    <dsp:sp modelId="{B988C51B-104C-45EB-B52A-33C84757D554}">
      <dsp:nvSpPr>
        <dsp:cNvPr id="0" name=""/>
        <dsp:cNvSpPr/>
      </dsp:nvSpPr>
      <dsp:spPr>
        <a:xfrm rot="10800000">
          <a:off x="5646241" y="2106840"/>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0800000">
        <a:off x="5760110" y="2195644"/>
        <a:ext cx="265696" cy="266411"/>
      </dsp:txXfrm>
    </dsp:sp>
    <dsp:sp modelId="{B089A7E1-013E-4F56-A80B-337DFD953246}">
      <dsp:nvSpPr>
        <dsp:cNvPr id="0" name=""/>
        <dsp:cNvSpPr/>
      </dsp:nvSpPr>
      <dsp:spPr>
        <a:xfrm>
          <a:off x="3676798" y="1791729"/>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测试</a:t>
          </a:r>
          <a:endParaRPr lang="zh-CN" altLang="en-US" sz="2800" kern="1200" dirty="0"/>
        </a:p>
      </dsp:txBody>
      <dsp:txXfrm>
        <a:off x="3708261" y="1823192"/>
        <a:ext cx="1727476" cy="1011315"/>
      </dsp:txXfrm>
    </dsp:sp>
    <dsp:sp modelId="{D0BBBA2E-FFC6-4CF6-A1AF-D16FCD5BF9DB}">
      <dsp:nvSpPr>
        <dsp:cNvPr id="0" name=""/>
        <dsp:cNvSpPr/>
      </dsp:nvSpPr>
      <dsp:spPr>
        <a:xfrm rot="10800000">
          <a:off x="3139678" y="2106840"/>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0800000">
        <a:off x="3253547" y="2195644"/>
        <a:ext cx="265696" cy="266411"/>
      </dsp:txXfrm>
    </dsp:sp>
    <dsp:sp modelId="{41760762-B1E6-4F9C-AA7B-66DD3D5AE90E}">
      <dsp:nvSpPr>
        <dsp:cNvPr id="0" name=""/>
        <dsp:cNvSpPr/>
      </dsp:nvSpPr>
      <dsp:spPr>
        <a:xfrm>
          <a:off x="1170235" y="1791729"/>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产品提交</a:t>
          </a:r>
          <a:endParaRPr lang="zh-CN" altLang="en-US" sz="2400" kern="1200" dirty="0"/>
        </a:p>
      </dsp:txBody>
      <dsp:txXfrm>
        <a:off x="1201698" y="1823192"/>
        <a:ext cx="1727476" cy="1011315"/>
      </dsp:txXfrm>
    </dsp:sp>
    <dsp:sp modelId="{487E3B94-667D-40DF-9CD1-9492B3AD73A3}">
      <dsp:nvSpPr>
        <dsp:cNvPr id="0" name=""/>
        <dsp:cNvSpPr/>
      </dsp:nvSpPr>
      <dsp:spPr>
        <a:xfrm rot="5400000">
          <a:off x="1875654" y="2991298"/>
          <a:ext cx="379565" cy="4440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5400000">
        <a:off x="1932232" y="3023525"/>
        <a:ext cx="266411" cy="265696"/>
      </dsp:txXfrm>
    </dsp:sp>
    <dsp:sp modelId="{8167E25D-CF1D-41A5-9F14-E135BB031D20}">
      <dsp:nvSpPr>
        <dsp:cNvPr id="0" name=""/>
        <dsp:cNvSpPr/>
      </dsp:nvSpPr>
      <dsp:spPr>
        <a:xfrm>
          <a:off x="1170235" y="3582131"/>
          <a:ext cx="1790402" cy="1074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维护</a:t>
          </a:r>
          <a:endParaRPr lang="zh-CN" altLang="en-US" sz="2800" kern="1200" dirty="0"/>
        </a:p>
      </dsp:txBody>
      <dsp:txXfrm>
        <a:off x="1201698" y="3613594"/>
        <a:ext cx="1727476" cy="10113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1">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bkpt" val="endCnv"/>
          <dgm:param type="contDir" val="revDir"/>
          <dgm:param type="grDir" val="tL"/>
          <dgm:param type="flowDir" val="row"/>
        </dgm:alg>
      </dgm:if>
      <dgm:else name="Name2">
        <dgm:alg type="snake">
          <dgm:param type="bkpt" val="endCnv"/>
          <dgm:param type="contDir" val="rev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544266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p:txBody>
          <a:bodyPr wrap="square" lIns="92075" tIns="46038" rIns="92075" bIns="46038" anchor="t"/>
          <a:lstStyle/>
          <a:p>
            <a:pPr lvl="0"/>
            <a:endParaRPr lang="zh-CN" altLang="en-US" dirty="0"/>
          </a:p>
        </p:txBody>
      </p:sp>
      <p:sp>
        <p:nvSpPr>
          <p:cNvPr id="50180" name="灯片编号占位符 3"/>
          <p:cNvSpPr txBox="1">
            <a:spLocks noGrp="1"/>
          </p:cNvSpPr>
          <p:nvPr>
            <p:ph type="sldNum" sz="quarter"/>
          </p:nvPr>
        </p:nvSpPr>
        <p:spPr>
          <a:xfrm>
            <a:off x="3779838" y="9431338"/>
            <a:ext cx="2889250" cy="495300"/>
          </a:xfrm>
          <a:prstGeom prst="rect">
            <a:avLst/>
          </a:prstGeom>
          <a:noFill/>
          <a:ln w="9525">
            <a:noFill/>
          </a:ln>
        </p:spPr>
        <p:txBody>
          <a:bodyPr lIns="92075" tIns="46038" rIns="92075" bIns="46038" anchor="b"/>
          <a:lstStyle/>
          <a:p>
            <a:pPr lvl="0" algn="r" eaLnBrk="1" hangingPunct="1">
              <a:spcBef>
                <a:spcPct val="0"/>
              </a:spcBef>
              <a:buSzTx/>
              <a:buFontTx/>
              <a:buNone/>
            </a:pPr>
            <a:fld id="{9A0DB2DC-4C9A-4742-B13C-FB6460FD3503}" type="slidenum">
              <a:rPr lang="en-US" altLang="zh-CN" dirty="0"/>
              <a:t>2</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2075" tIns="46038" rIns="92075" bIns="4603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zh-CN" sz="1200" b="1" i="0" u="none" strike="noStrike" kern="1200" cap="none" spc="0" normalizeH="0" baseline="0" noProof="0" dirty="0" smtClean="0">
                <a:ln>
                  <a:noFill/>
                </a:ln>
                <a:solidFill>
                  <a:schemeClr val="tx1"/>
                </a:solidFill>
                <a:effectLst/>
                <a:uLnTx/>
                <a:uFillTx/>
                <a:latin typeface="+mn-lt"/>
                <a:ea typeface="+mn-ea"/>
                <a:cs typeface="+mn-cs"/>
              </a:rPr>
              <a:t>旁白</a:t>
            </a:r>
            <a:r>
              <a:rPr kumimoji="1" lang="en-US" altLang="zh-CN" sz="1200" b="1" i="0" u="none" strike="noStrike" kern="1200" cap="none" spc="0" normalizeH="0" baseline="0" noProof="0" dirty="0" smtClean="0">
                <a:ln>
                  <a:noFill/>
                </a:ln>
                <a:solidFill>
                  <a:schemeClr val="tx1"/>
                </a:solidFill>
                <a:effectLst/>
                <a:uLnTx/>
                <a:uFillTx/>
                <a:latin typeface="+mn-lt"/>
                <a:ea typeface="+mn-ea"/>
                <a:cs typeface="+mn-cs"/>
              </a:rPr>
              <a:t>—</a:t>
            </a:r>
            <a:r>
              <a:rPr kumimoji="1" lang="zh-CN" altLang="zh-CN" sz="1200" b="0" i="0" u="none" strike="noStrike" kern="1200" cap="none" spc="0" normalizeH="0" baseline="0" noProof="0" dirty="0" smtClean="0">
                <a:ln>
                  <a:noFill/>
                </a:ln>
                <a:solidFill>
                  <a:schemeClr val="tx1"/>
                </a:solidFill>
                <a:effectLst/>
                <a:uLnTx/>
                <a:uFillTx/>
                <a:latin typeface="+mn-lt"/>
                <a:ea typeface="+mn-ea"/>
                <a:cs typeface="+mn-cs"/>
              </a:rPr>
              <a:t>如果概要设计不够详细，还可以进行详细设计，</a:t>
            </a:r>
            <a:r>
              <a:rPr kumimoji="1" lang="zh-CN" altLang="zh-CN" sz="1200" b="1" i="0" u="none" strike="noStrike" kern="1200" cap="none" spc="0" normalizeH="0" baseline="0" noProof="0" dirty="0" smtClean="0">
                <a:ln>
                  <a:noFill/>
                </a:ln>
                <a:solidFill>
                  <a:schemeClr val="tx1"/>
                </a:solidFill>
                <a:effectLst/>
                <a:uLnTx/>
                <a:uFillTx/>
                <a:latin typeface="+mn-lt"/>
                <a:ea typeface="+mn-ea"/>
                <a:cs typeface="+mn-cs"/>
              </a:rPr>
              <a:t>类比教学楼工程项目：</a:t>
            </a:r>
            <a:r>
              <a:rPr kumimoji="1" lang="zh-CN" altLang="zh-CN" sz="1200" b="0" i="0" u="none" strike="noStrike" kern="1200" cap="none" spc="0" normalizeH="0" baseline="0" noProof="0" dirty="0" smtClean="0">
                <a:ln>
                  <a:noFill/>
                </a:ln>
                <a:solidFill>
                  <a:schemeClr val="tx1"/>
                </a:solidFill>
                <a:effectLst/>
                <a:uLnTx/>
                <a:uFillTx/>
                <a:latin typeface="+mn-lt"/>
                <a:ea typeface="+mn-ea"/>
                <a:cs typeface="+mn-cs"/>
              </a:rPr>
              <a:t>这个详细设计相当于教学楼的各个单元房间的设计。详细设计的主要任务是设计每个模块的实现算法、所需的局部数据结构。</a:t>
            </a:r>
            <a:endParaRPr kumimoji="1" lang="en-US" altLang="zh-CN" sz="1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Pct val="55000"/>
              <a:buFont typeface="Monotype Sorts" charset="0"/>
              <a:buChar char="n"/>
              <a:defRPr/>
            </a:pPr>
            <a:endParaRPr kumimoji="1" lang="zh-CN" altLang="en-US" sz="1200" b="0" i="0" u="none" strike="noStrike" kern="1200" cap="none" spc="0" normalizeH="0" baseline="0" noProof="0" dirty="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51204" name="灯片编号占位符 3"/>
          <p:cNvSpPr txBox="1">
            <a:spLocks noGrp="1"/>
          </p:cNvSpPr>
          <p:nvPr>
            <p:ph type="sldNum" sz="quarter"/>
          </p:nvPr>
        </p:nvSpPr>
        <p:spPr>
          <a:xfrm>
            <a:off x="3779838" y="9431338"/>
            <a:ext cx="2889250" cy="495300"/>
          </a:xfrm>
          <a:prstGeom prst="rect">
            <a:avLst/>
          </a:prstGeom>
          <a:noFill/>
          <a:ln w="9525">
            <a:noFill/>
          </a:ln>
        </p:spPr>
        <p:txBody>
          <a:bodyPr lIns="92075" tIns="46038" rIns="92075" bIns="46038" anchor="b"/>
          <a:lstStyle/>
          <a:p>
            <a:pPr lvl="0" algn="r" eaLnBrk="1" hangingPunct="1">
              <a:spcBef>
                <a:spcPct val="0"/>
              </a:spcBef>
              <a:buSzTx/>
              <a:buFontTx/>
              <a:buNone/>
            </a:pPr>
            <a:fld id="{9A0DB2DC-4C9A-4742-B13C-FB6460FD3503}" type="slidenum">
              <a:rPr lang="zh-CN" altLang="en-US" dirty="0"/>
              <a:t>4</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0D08E9-FC4C-4347-B586-5FF5509DEF73}"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类本身是一个模块，类里的方法又是模块。所以，描述时，采用类描述，然后方法画盒图等具体描述</a:t>
            </a:r>
            <a:endParaRPr lang="zh-CN" altLang="en-US" dirty="0"/>
          </a:p>
        </p:txBody>
      </p:sp>
      <p:sp>
        <p:nvSpPr>
          <p:cNvPr id="4" name="灯片编号占位符 3"/>
          <p:cNvSpPr>
            <a:spLocks noGrp="1"/>
          </p:cNvSpPr>
          <p:nvPr>
            <p:ph type="sldNum" sz="quarter" idx="10"/>
          </p:nvPr>
        </p:nvSpPr>
        <p:spPr/>
        <p:txBody>
          <a:bodyPr/>
          <a:lstStyle/>
          <a:p>
            <a:pPr>
              <a:defRPr/>
            </a:pPr>
            <a:fld id="{E8FE448B-EC46-4B79-89DB-FBA8D0C704C7}" type="slidenum">
              <a:rPr lang="zh-CN" altLang="en-US" smtClean="0"/>
              <a:t>13</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类本身是一个模块，类里的方法又是模块。所以，描述时，采用类描述，然后方法画盒图等具体描述</a:t>
            </a:r>
            <a:endParaRPr lang="zh-CN" altLang="en-US"/>
          </a:p>
        </p:txBody>
      </p:sp>
      <p:sp>
        <p:nvSpPr>
          <p:cNvPr id="4" name="灯片编号占位符 3"/>
          <p:cNvSpPr>
            <a:spLocks noGrp="1"/>
          </p:cNvSpPr>
          <p:nvPr>
            <p:ph type="sldNum" sz="quarter" idx="10"/>
          </p:nvPr>
        </p:nvSpPr>
        <p:spPr/>
        <p:txBody>
          <a:bodyPr/>
          <a:lstStyle/>
          <a:p>
            <a:pPr>
              <a:defRPr/>
            </a:pPr>
            <a:fld id="{E8FE448B-EC46-4B79-89DB-FBA8D0C704C7}" type="slidenum">
              <a:rPr lang="zh-CN" altLang="en-US" smtClean="0"/>
              <a:t>14</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D9B911BA-AFFC-40A1-B2B2-A0E069F36CBD}" type="slidenum">
              <a:rPr lang="en-US" altLang="zh-CN" smtClean="0">
                <a:latin typeface="Arial" panose="020B0604020202020204" pitchFamily="34" charset="0"/>
              </a:rPr>
              <a:t>18</a:t>
            </a:fld>
            <a:endParaRPr lang="en-US" altLang="zh-CN" smtClean="0">
              <a:latin typeface="Arial" panose="020B0604020202020204" pitchFamily="34" charset="0"/>
            </a:endParaRPr>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a:t>
            </a:r>
            <a:r>
              <a:rPr lang="en-US" altLang="zh-CN" smtClean="0">
                <a:latin typeface="Arial" panose="020B0604020202020204" pitchFamily="34" charset="0"/>
              </a:rPr>
              <a:t>a)</a:t>
            </a:r>
            <a:r>
              <a:rPr lang="zh-CN" altLang="en-US" smtClean="0">
                <a:latin typeface="Arial" panose="020B0604020202020204" pitchFamily="34" charset="0"/>
              </a:rPr>
              <a:t>中描述了</a:t>
            </a:r>
            <a:r>
              <a:rPr lang="en-US" altLang="zh-CN" smtClean="0">
                <a:latin typeface="Arial" panose="020B0604020202020204" pitchFamily="34" charset="0"/>
              </a:rPr>
              <a:t>p2. </a:t>
            </a:r>
          </a:p>
          <a:p>
            <a:pPr eaLnBrk="1" hangingPunct="1"/>
            <a:r>
              <a:rPr lang="en-US" altLang="zh-CN" smtClean="0">
                <a:latin typeface="Arial" panose="020B0604020202020204" pitchFamily="34" charset="0"/>
              </a:rPr>
              <a:t>(b)</a:t>
            </a:r>
            <a:r>
              <a:rPr lang="zh-CN" altLang="en-US" smtClean="0">
                <a:latin typeface="Arial" panose="020B0604020202020204" pitchFamily="34" charset="0"/>
              </a:rPr>
              <a:t>中对</a:t>
            </a:r>
            <a:r>
              <a:rPr lang="en-US" altLang="zh-CN" smtClean="0">
                <a:latin typeface="Arial" panose="020B0604020202020204" pitchFamily="34" charset="0"/>
              </a:rPr>
              <a:t>p2</a:t>
            </a:r>
            <a:r>
              <a:rPr lang="zh-CN" altLang="en-US" smtClean="0">
                <a:latin typeface="Arial" panose="020B0604020202020204" pitchFamily="34" charset="0"/>
              </a:rPr>
              <a:t>进行了详细的定义</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4" name="矩形 3"/>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5" name="矩形 4"/>
          <p:cNvSpPr/>
          <p:nvPr/>
        </p:nvSpPr>
        <p:spPr>
          <a:xfrm>
            <a:off x="-12700" y="6053138"/>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矩形 5"/>
          <p:cNvSpPr/>
          <p:nvPr/>
        </p:nvSpPr>
        <p:spPr>
          <a:xfrm>
            <a:off x="3145367" y="6043613"/>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8" name="标题 7"/>
          <p:cNvSpPr>
            <a:spLocks noGrp="1"/>
          </p:cNvSpPr>
          <p:nvPr>
            <p:ph type="ctrTitle"/>
          </p:nvPr>
        </p:nvSpPr>
        <p:spPr>
          <a:xfrm>
            <a:off x="3149600" y="4038600"/>
            <a:ext cx="8636000" cy="1828800"/>
          </a:xfrm>
        </p:spPr>
        <p:txBody>
          <a:bodyPr anchor="b"/>
          <a:lstStyle>
            <a:lvl1pPr>
              <a:defRPr cap="all" baseline="0"/>
            </a:lvl1pPr>
          </a:lstStyle>
          <a:p>
            <a:r>
              <a:rPr lang="zh-CN" altLang="en-US" smtClean="0"/>
              <a:t>单击此处编辑母版标题样式</a:t>
            </a:r>
            <a:endParaRPr lang="en-US"/>
          </a:p>
        </p:txBody>
      </p:sp>
      <p:sp>
        <p:nvSpPr>
          <p:cNvPr id="9" name="副标题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7" name="日期占位符 27"/>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pPr>
              <a:defRPr/>
            </a:pPr>
            <a:fld id="{FDEEE85F-738A-46F4-A4D0-78CF2B3CD283}" type="datetimeFigureOut">
              <a:rPr lang="en-US"/>
              <a:t>11/4/2019</a:t>
            </a:fld>
            <a:endParaRPr lang="en-US" dirty="0"/>
          </a:p>
        </p:txBody>
      </p:sp>
      <p:sp>
        <p:nvSpPr>
          <p:cNvPr id="10" name="页脚占位符 16"/>
          <p:cNvSpPr>
            <a:spLocks noGrp="1"/>
          </p:cNvSpPr>
          <p:nvPr>
            <p:ph type="ftr" sz="quarter" idx="11"/>
          </p:nvPr>
        </p:nvSpPr>
        <p:spPr>
          <a:xfrm>
            <a:off x="2781300" y="236538"/>
            <a:ext cx="7823200" cy="365125"/>
          </a:xfrm>
        </p:spPr>
        <p:txBody>
          <a:bodyPr/>
          <a:lstStyle>
            <a:lvl1pPr algn="r">
              <a:defRPr>
                <a:solidFill>
                  <a:schemeClr val="tx2"/>
                </a:solidFill>
              </a:defRPr>
            </a:lvl1pPr>
          </a:lstStyle>
          <a:p>
            <a:pPr>
              <a:defRPr/>
            </a:pPr>
            <a:r>
              <a:rPr lang="en-US" altLang="zh-CN"/>
              <a:t> chapter__2</a:t>
            </a:r>
          </a:p>
        </p:txBody>
      </p:sp>
      <p:sp>
        <p:nvSpPr>
          <p:cNvPr id="11" name="灯片编号占位符 28"/>
          <p:cNvSpPr>
            <a:spLocks noGrp="1"/>
          </p:cNvSpPr>
          <p:nvPr>
            <p:ph type="sldNum" sz="quarter" idx="12"/>
          </p:nvPr>
        </p:nvSpPr>
        <p:spPr>
          <a:xfrm>
            <a:off x="10668000" y="228600"/>
            <a:ext cx="1117600" cy="381000"/>
          </a:xfrm>
        </p:spPr>
        <p:txBody>
          <a:bodyPr/>
          <a:lstStyle>
            <a:lvl1pPr>
              <a:defRPr>
                <a:solidFill>
                  <a:schemeClr val="tx2"/>
                </a:solidFill>
              </a:defRPr>
            </a:lvl1pPr>
          </a:lstStyle>
          <a:p>
            <a:pPr>
              <a:defRPr/>
            </a:pPr>
            <a:fld id="{AD87F1D9-1E77-4D7B-B9B3-6A0794A12CA9}"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305D4108-2C57-4BF7-B990-FE1D1513383D}" type="datetimeFigureOut">
              <a:rPr lang="en-US"/>
              <a:t>11/4/2019</a:t>
            </a:fld>
            <a:endParaRPr lang="en-US" dirty="0"/>
          </a:p>
        </p:txBody>
      </p:sp>
      <p:sp>
        <p:nvSpPr>
          <p:cNvPr id="5" name="页脚占位符 2"/>
          <p:cNvSpPr>
            <a:spLocks noGrp="1"/>
          </p:cNvSpPr>
          <p:nvPr>
            <p:ph type="ftr" sz="quarter" idx="11"/>
          </p:nvPr>
        </p:nvSpPr>
        <p:spPr/>
        <p:txBody>
          <a:bodyPr/>
          <a:lstStyle>
            <a:lvl1pPr>
              <a:defRPr/>
            </a:lvl1pPr>
          </a:lstStyle>
          <a:p>
            <a:pPr>
              <a:defRPr/>
            </a:pPr>
            <a:r>
              <a:rPr lang="en-US" altLang="zh-CN" dirty="0" smtClean="0"/>
              <a:t> chapter__5</a:t>
            </a:r>
            <a:endParaRPr lang="en-US" altLang="zh-CN" dirty="0"/>
          </a:p>
        </p:txBody>
      </p:sp>
      <p:sp>
        <p:nvSpPr>
          <p:cNvPr id="6" name="灯片编号占位符 22"/>
          <p:cNvSpPr>
            <a:spLocks noGrp="1"/>
          </p:cNvSpPr>
          <p:nvPr>
            <p:ph type="sldNum" sz="quarter" idx="12"/>
          </p:nvPr>
        </p:nvSpPr>
        <p:spPr/>
        <p:txBody>
          <a:bodyPr/>
          <a:lstStyle>
            <a:lvl1pPr>
              <a:defRPr/>
            </a:lvl1pPr>
          </a:lstStyle>
          <a:p>
            <a:pPr>
              <a:defRPr/>
            </a:pPr>
            <a:fld id="{1F48CB5F-5694-4B4D-A54F-195D61B4C430}"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矩形 3"/>
          <p:cNvSpPr/>
          <p:nvPr/>
        </p:nvSpPr>
        <p:spPr bwMode="white">
          <a:xfrm>
            <a:off x="8128000"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5" name="矩形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矩形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2" name="竖排标题 1"/>
          <p:cNvSpPr>
            <a:spLocks noGrp="1"/>
          </p:cNvSpPr>
          <p:nvPr>
            <p:ph type="title" orient="vert"/>
          </p:nvPr>
        </p:nvSpPr>
        <p:spPr>
          <a:xfrm>
            <a:off x="8737600" y="609600"/>
            <a:ext cx="2743200" cy="55165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09600" y="609600"/>
            <a:ext cx="7416800" cy="551656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3"/>
          <p:cNvSpPr>
            <a:spLocks noGrp="1"/>
          </p:cNvSpPr>
          <p:nvPr>
            <p:ph type="dt" sz="half" idx="10"/>
          </p:nvPr>
        </p:nvSpPr>
        <p:spPr>
          <a:xfrm>
            <a:off x="8737600" y="6248400"/>
            <a:ext cx="2946400" cy="365125"/>
          </a:xfrm>
        </p:spPr>
        <p:txBody>
          <a:bodyPr/>
          <a:lstStyle>
            <a:lvl1pPr>
              <a:defRPr/>
            </a:lvl1pPr>
          </a:lstStyle>
          <a:p>
            <a:pPr>
              <a:defRPr/>
            </a:pPr>
            <a:fld id="{6BCAB780-16D7-489D-9D50-7FAC8145AE0C}" type="datetimeFigureOut">
              <a:rPr lang="en-US"/>
              <a:t>11/4/2019</a:t>
            </a:fld>
            <a:endParaRPr lang="en-US" dirty="0"/>
          </a:p>
        </p:txBody>
      </p:sp>
      <p:sp>
        <p:nvSpPr>
          <p:cNvPr id="8" name="页脚占位符 4"/>
          <p:cNvSpPr>
            <a:spLocks noGrp="1"/>
          </p:cNvSpPr>
          <p:nvPr>
            <p:ph type="ftr" sz="quarter" idx="11"/>
          </p:nvPr>
        </p:nvSpPr>
        <p:spPr>
          <a:xfrm>
            <a:off x="609600" y="6248400"/>
            <a:ext cx="7431617" cy="365125"/>
          </a:xfrm>
        </p:spPr>
        <p:txBody>
          <a:bodyPr/>
          <a:lstStyle>
            <a:lvl1pPr>
              <a:defRPr/>
            </a:lvl1pPr>
          </a:lstStyle>
          <a:p>
            <a:pPr>
              <a:defRPr/>
            </a:pPr>
            <a:r>
              <a:rPr lang="en-US" altLang="zh-CN" dirty="0" smtClean="0"/>
              <a:t> chapter__5</a:t>
            </a:r>
            <a:endParaRPr lang="en-US" altLang="zh-CN" dirty="0"/>
          </a:p>
        </p:txBody>
      </p:sp>
      <p:sp>
        <p:nvSpPr>
          <p:cNvPr id="9" name="灯片编号占位符 5"/>
          <p:cNvSpPr>
            <a:spLocks noGrp="1"/>
          </p:cNvSpPr>
          <p:nvPr>
            <p:ph type="sldNum" sz="quarter" idx="12"/>
          </p:nvPr>
        </p:nvSpPr>
        <p:spPr>
          <a:xfrm rot="5400000">
            <a:off x="7986184" y="144462"/>
            <a:ext cx="711200" cy="244475"/>
          </a:xfrm>
        </p:spPr>
        <p:txBody>
          <a:bodyPr/>
          <a:lstStyle>
            <a:lvl1pPr>
              <a:defRPr/>
            </a:lvl1pPr>
          </a:lstStyle>
          <a:p>
            <a:pPr>
              <a:defRPr/>
            </a:pPr>
            <a:fld id="{64EBE06A-9B45-4395-A21D-0ED05C36B116}"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16864" y="228600"/>
            <a:ext cx="10871200" cy="990600"/>
          </a:xfrm>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816864" y="1600200"/>
            <a:ext cx="108712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A5C95A5B-7847-408C-8447-E852E9F56CB2}" type="datetimeFigureOut">
              <a:rPr lang="en-US"/>
              <a:t>11/4/2019</a:t>
            </a:fld>
            <a:endParaRPr lang="en-US" dirty="0"/>
          </a:p>
        </p:txBody>
      </p:sp>
      <p:sp>
        <p:nvSpPr>
          <p:cNvPr id="5" name="页脚占位符 2"/>
          <p:cNvSpPr>
            <a:spLocks noGrp="1"/>
          </p:cNvSpPr>
          <p:nvPr>
            <p:ph type="ftr" sz="quarter" idx="11"/>
          </p:nvPr>
        </p:nvSpPr>
        <p:spPr/>
        <p:txBody>
          <a:bodyPr/>
          <a:lstStyle>
            <a:lvl1pPr>
              <a:defRPr/>
            </a:lvl1pPr>
          </a:lstStyle>
          <a:p>
            <a:pPr>
              <a:defRPr/>
            </a:pPr>
            <a:r>
              <a:rPr lang="en-US" altLang="zh-CN" dirty="0" smtClean="0"/>
              <a:t> chapter__5</a:t>
            </a:r>
            <a:endParaRPr lang="en-US" altLang="zh-CN" dirty="0"/>
          </a:p>
        </p:txBody>
      </p:sp>
      <p:sp>
        <p:nvSpPr>
          <p:cNvPr id="6" name="灯片编号占位符 22"/>
          <p:cNvSpPr>
            <a:spLocks noGrp="1"/>
          </p:cNvSpPr>
          <p:nvPr>
            <p:ph type="sldNum" sz="quarter" idx="12"/>
          </p:nvPr>
        </p:nvSpPr>
        <p:spPr/>
        <p:txBody>
          <a:bodyPr/>
          <a:lstStyle>
            <a:lvl1pPr>
              <a:defRPr/>
            </a:lvl1pPr>
          </a:lstStyle>
          <a:p>
            <a:pPr>
              <a:defRPr/>
            </a:pPr>
            <a:fld id="{F2D23BEE-23EF-4742-9EBB-470C2B00B909}" type="slidenum">
              <a:rPr lang="en-US" altLang="zh-CN"/>
              <a:t>‹#›</a:t>
            </a:fld>
            <a:endParaRPr lang="en-US" altLang="zh-C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5" name="矩形 4"/>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矩形 5"/>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文本占位符 2"/>
          <p:cNvSpPr>
            <a:spLocks noGrp="1"/>
          </p:cNvSpPr>
          <p:nvPr>
            <p:ph type="body" idx="1"/>
          </p:nvPr>
        </p:nvSpPr>
        <p:spPr>
          <a:xfrm>
            <a:off x="1828800"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2" name="标题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zh-CN" altLang="en-US" smtClean="0"/>
              <a:t>单击此处编辑母版标题样式</a:t>
            </a:r>
            <a:endParaRPr lang="en-US"/>
          </a:p>
        </p:txBody>
      </p:sp>
      <p:sp>
        <p:nvSpPr>
          <p:cNvPr id="7" name="日期占位符 11"/>
          <p:cNvSpPr>
            <a:spLocks noGrp="1"/>
          </p:cNvSpPr>
          <p:nvPr>
            <p:ph type="dt" sz="half" idx="10"/>
          </p:nvPr>
        </p:nvSpPr>
        <p:spPr/>
        <p:txBody>
          <a:bodyPr/>
          <a:lstStyle>
            <a:lvl1pPr>
              <a:defRPr/>
            </a:lvl1pPr>
          </a:lstStyle>
          <a:p>
            <a:pPr>
              <a:defRPr/>
            </a:pPr>
            <a:fld id="{FE8690E6-402B-4ACD-8DC5-0F8C3DB7E650}" type="datetimeFigureOut">
              <a:rPr lang="en-US"/>
              <a:t>11/4/2019</a:t>
            </a:fld>
            <a:endParaRPr lang="en-US"/>
          </a:p>
        </p:txBody>
      </p:sp>
      <p:sp>
        <p:nvSpPr>
          <p:cNvPr id="8" name="灯片编号占位符 12"/>
          <p:cNvSpPr>
            <a:spLocks noGrp="1"/>
          </p:cNvSpPr>
          <p:nvPr>
            <p:ph type="sldNum" sz="quarter" idx="11"/>
          </p:nvPr>
        </p:nvSpPr>
        <p:spPr>
          <a:xfrm>
            <a:off x="0" y="1752600"/>
            <a:ext cx="1727200" cy="701675"/>
          </a:xfrm>
        </p:spPr>
        <p:txBody>
          <a:bodyPr>
            <a:noAutofit/>
          </a:bodyPr>
          <a:lstStyle>
            <a:lvl1pPr>
              <a:defRPr sz="2400">
                <a:solidFill>
                  <a:srgbClr val="FFFFFF"/>
                </a:solidFill>
              </a:defRPr>
            </a:lvl1pPr>
          </a:lstStyle>
          <a:p>
            <a:pPr>
              <a:defRPr/>
            </a:pPr>
            <a:fld id="{661E157F-3CF4-4B50-925E-15BF073B6983}" type="slidenum">
              <a:rPr lang="en-US" altLang="zh-CN"/>
              <a:t>‹#›</a:t>
            </a:fld>
            <a:endParaRPr lang="en-US" altLang="zh-CN"/>
          </a:p>
        </p:txBody>
      </p:sp>
      <p:sp>
        <p:nvSpPr>
          <p:cNvPr id="9" name="页脚占位符 13"/>
          <p:cNvSpPr>
            <a:spLocks noGrp="1"/>
          </p:cNvSpPr>
          <p:nvPr>
            <p:ph type="ftr" sz="quarter" idx="12"/>
          </p:nvPr>
        </p:nvSpPr>
        <p:spPr/>
        <p:txBody>
          <a:bodyPr/>
          <a:lstStyle>
            <a:lvl1pPr>
              <a:defRPr/>
            </a:lvl1pPr>
          </a:lstStyle>
          <a:p>
            <a:pPr>
              <a:defRPr/>
            </a:pPr>
            <a:r>
              <a:rPr lang="en-US" altLang="zh-CN" dirty="0" smtClean="0"/>
              <a:t> chapter__5</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812800" y="1589567"/>
            <a:ext cx="5181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6459868" y="1589567"/>
            <a:ext cx="5181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7"/>
          <p:cNvSpPr>
            <a:spLocks noGrp="1"/>
          </p:cNvSpPr>
          <p:nvPr>
            <p:ph type="dt" sz="half" idx="10"/>
          </p:nvPr>
        </p:nvSpPr>
        <p:spPr/>
        <p:txBody>
          <a:bodyPr rtlCol="0"/>
          <a:lstStyle>
            <a:lvl1pPr>
              <a:defRPr/>
            </a:lvl1pPr>
          </a:lstStyle>
          <a:p>
            <a:pPr>
              <a:defRPr/>
            </a:pPr>
            <a:fld id="{41DEF5CC-CB76-4BDF-939E-FF4FCD08C0BC}" type="datetimeFigureOut">
              <a:rPr lang="en-US"/>
              <a:t>11/4/2019</a:t>
            </a:fld>
            <a:endParaRPr lang="en-US"/>
          </a:p>
        </p:txBody>
      </p:sp>
      <p:sp>
        <p:nvSpPr>
          <p:cNvPr id="6" name="灯片编号占位符 9"/>
          <p:cNvSpPr>
            <a:spLocks noGrp="1"/>
          </p:cNvSpPr>
          <p:nvPr>
            <p:ph type="sldNum" sz="quarter" idx="11"/>
          </p:nvPr>
        </p:nvSpPr>
        <p:spPr/>
        <p:txBody>
          <a:bodyPr rtlCol="0"/>
          <a:lstStyle>
            <a:lvl1pPr>
              <a:defRPr/>
            </a:lvl1pPr>
          </a:lstStyle>
          <a:p>
            <a:pPr>
              <a:defRPr/>
            </a:pPr>
            <a:fld id="{CD8AC103-0860-4E69-B937-E753EBC34AB3}" type="slidenum">
              <a:rPr lang="en-US" altLang="zh-CN"/>
              <a:t>‹#›</a:t>
            </a:fld>
            <a:endParaRPr lang="en-US" altLang="zh-CN"/>
          </a:p>
        </p:txBody>
      </p:sp>
      <p:sp>
        <p:nvSpPr>
          <p:cNvPr id="7" name="页脚占位符 11"/>
          <p:cNvSpPr>
            <a:spLocks noGrp="1"/>
          </p:cNvSpPr>
          <p:nvPr>
            <p:ph type="ftr" sz="quarter" idx="12"/>
          </p:nvPr>
        </p:nvSpPr>
        <p:spPr/>
        <p:txBody>
          <a:bodyPr rtlCol="0"/>
          <a:lstStyle>
            <a:lvl1pPr>
              <a:defRPr/>
            </a:lvl1pPr>
          </a:lstStyle>
          <a:p>
            <a:pPr>
              <a:defRPr/>
            </a:pPr>
            <a:r>
              <a:rPr lang="en-US" altLang="zh-CN" dirty="0" smtClean="0"/>
              <a:t> chapter__5</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11200" y="273050"/>
            <a:ext cx="10871200" cy="86995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812800" y="2438400"/>
            <a:ext cx="518160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6400800" y="2438400"/>
            <a:ext cx="518160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6" name="文本占位符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
        <p:nvSpPr>
          <p:cNvPr id="15" name="文本占位符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
        <p:nvSpPr>
          <p:cNvPr id="7" name="日期占位符 9"/>
          <p:cNvSpPr>
            <a:spLocks noGrp="1"/>
          </p:cNvSpPr>
          <p:nvPr>
            <p:ph type="dt" sz="half" idx="10"/>
          </p:nvPr>
        </p:nvSpPr>
        <p:spPr/>
        <p:txBody>
          <a:bodyPr rtlCol="0"/>
          <a:lstStyle>
            <a:lvl1pPr>
              <a:defRPr/>
            </a:lvl1pPr>
          </a:lstStyle>
          <a:p>
            <a:pPr>
              <a:defRPr/>
            </a:pPr>
            <a:fld id="{DE035DCC-732E-4FAD-A894-BCA9F1001DD8}" type="datetimeFigureOut">
              <a:rPr lang="en-US"/>
              <a:t>11/4/2019</a:t>
            </a:fld>
            <a:endParaRPr lang="en-US"/>
          </a:p>
        </p:txBody>
      </p:sp>
      <p:sp>
        <p:nvSpPr>
          <p:cNvPr id="8" name="灯片编号占位符 11"/>
          <p:cNvSpPr>
            <a:spLocks noGrp="1"/>
          </p:cNvSpPr>
          <p:nvPr>
            <p:ph type="sldNum" sz="quarter" idx="11"/>
          </p:nvPr>
        </p:nvSpPr>
        <p:spPr/>
        <p:txBody>
          <a:bodyPr rtlCol="0"/>
          <a:lstStyle>
            <a:lvl1pPr>
              <a:defRPr/>
            </a:lvl1pPr>
          </a:lstStyle>
          <a:p>
            <a:pPr>
              <a:defRPr/>
            </a:pPr>
            <a:fld id="{5771CE54-B25D-40B3-A5BD-1A994DD818C7}" type="slidenum">
              <a:rPr lang="en-US" altLang="zh-CN"/>
              <a:t>‹#›</a:t>
            </a:fld>
            <a:endParaRPr lang="en-US" altLang="zh-CN"/>
          </a:p>
        </p:txBody>
      </p:sp>
      <p:sp>
        <p:nvSpPr>
          <p:cNvPr id="9" name="页脚占位符 13"/>
          <p:cNvSpPr>
            <a:spLocks noGrp="1"/>
          </p:cNvSpPr>
          <p:nvPr>
            <p:ph type="ftr" sz="quarter" idx="12"/>
          </p:nvPr>
        </p:nvSpPr>
        <p:spPr/>
        <p:txBody>
          <a:bodyPr rtlCol="0"/>
          <a:lstStyle>
            <a:lvl1pPr>
              <a:defRPr/>
            </a:lvl1pPr>
          </a:lstStyle>
          <a:p>
            <a:pPr>
              <a:defRPr/>
            </a:pPr>
            <a:r>
              <a:rPr lang="en-US" altLang="zh-CN" dirty="0" smtClean="0"/>
              <a:t> chapter__5</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fld id="{B01B7382-2E0E-4911-B840-598116C54495}" type="datetimeFigureOut">
              <a:rPr lang="en-US"/>
              <a:t>11/4/2019</a:t>
            </a:fld>
            <a:endParaRPr lang="en-US" dirty="0"/>
          </a:p>
        </p:txBody>
      </p:sp>
      <p:sp>
        <p:nvSpPr>
          <p:cNvPr id="4" name="页脚占位符 2"/>
          <p:cNvSpPr>
            <a:spLocks noGrp="1"/>
          </p:cNvSpPr>
          <p:nvPr>
            <p:ph type="ftr" sz="quarter" idx="11"/>
          </p:nvPr>
        </p:nvSpPr>
        <p:spPr/>
        <p:txBody>
          <a:bodyPr/>
          <a:lstStyle>
            <a:lvl1pPr>
              <a:defRPr/>
            </a:lvl1pPr>
          </a:lstStyle>
          <a:p>
            <a:pPr>
              <a:defRPr/>
            </a:pPr>
            <a:r>
              <a:rPr lang="en-US" altLang="zh-CN" dirty="0" smtClean="0"/>
              <a:t> chapter__5</a:t>
            </a:r>
            <a:endParaRPr lang="en-US" altLang="zh-CN" dirty="0"/>
          </a:p>
        </p:txBody>
      </p:sp>
      <p:sp>
        <p:nvSpPr>
          <p:cNvPr id="5" name="灯片编号占位符 22"/>
          <p:cNvSpPr>
            <a:spLocks noGrp="1"/>
          </p:cNvSpPr>
          <p:nvPr>
            <p:ph type="sldNum" sz="quarter" idx="12"/>
          </p:nvPr>
        </p:nvSpPr>
        <p:spPr/>
        <p:txBody>
          <a:bodyPr/>
          <a:lstStyle>
            <a:lvl1pPr>
              <a:defRPr/>
            </a:lvl1pPr>
          </a:lstStyle>
          <a:p>
            <a:pPr>
              <a:defRPr/>
            </a:pPr>
            <a:fld id="{2A29BCB6-67E4-41DE-AD32-FCC70FB04547}"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49564AD8-15EC-4E14-8E6B-853842AF4576}" type="datetimeFigureOut">
              <a:rPr lang="en-US"/>
              <a:t>11/4/2019</a:t>
            </a:fld>
            <a:endParaRPr lang="en-US"/>
          </a:p>
        </p:txBody>
      </p:sp>
      <p:sp>
        <p:nvSpPr>
          <p:cNvPr id="3" name="页脚占位符 2"/>
          <p:cNvSpPr>
            <a:spLocks noGrp="1"/>
          </p:cNvSpPr>
          <p:nvPr>
            <p:ph type="ftr" sz="quarter" idx="11"/>
          </p:nvPr>
        </p:nvSpPr>
        <p:spPr/>
        <p:txBody>
          <a:bodyPr/>
          <a:lstStyle>
            <a:lvl1pPr>
              <a:defRPr/>
            </a:lvl1pPr>
          </a:lstStyle>
          <a:p>
            <a:pPr>
              <a:defRPr/>
            </a:pPr>
            <a:r>
              <a:rPr lang="en-US" altLang="zh-CN" dirty="0" smtClean="0"/>
              <a:t> chapter__5</a:t>
            </a:r>
            <a:endParaRPr lang="en-US" altLang="zh-CN" dirty="0"/>
          </a:p>
        </p:txBody>
      </p:sp>
      <p:sp>
        <p:nvSpPr>
          <p:cNvPr id="4" name="灯片编号占位符 3"/>
          <p:cNvSpPr>
            <a:spLocks noGrp="1"/>
          </p:cNvSpPr>
          <p:nvPr>
            <p:ph type="sldNum" sz="quarter" idx="12"/>
          </p:nvPr>
        </p:nvSpPr>
        <p:spPr>
          <a:xfrm>
            <a:off x="0" y="6248400"/>
            <a:ext cx="711200" cy="381000"/>
          </a:xfrm>
        </p:spPr>
        <p:txBody>
          <a:bodyPr/>
          <a:lstStyle>
            <a:lvl1pPr>
              <a:defRPr>
                <a:solidFill>
                  <a:schemeClr val="tx2"/>
                </a:solidFill>
              </a:defRPr>
            </a:lvl1pPr>
          </a:lstStyle>
          <a:p>
            <a:pPr>
              <a:defRPr/>
            </a:pPr>
            <a:fld id="{A206A5DC-27A4-40C2-A009-396A311EA69E}"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12800" y="273050"/>
            <a:ext cx="10769600" cy="869950"/>
          </a:xfrm>
        </p:spPr>
        <p:txBody>
          <a:bodyPr/>
          <a:lstStyle>
            <a:lvl1pPr algn="l">
              <a:buNone/>
              <a:defRPr sz="4400" b="0"/>
            </a:lvl1pPr>
          </a:lstStyle>
          <a:p>
            <a:r>
              <a:rPr lang="zh-CN" altLang="en-US" smtClean="0"/>
              <a:t>单击此处编辑母版标题样式</a:t>
            </a:r>
            <a:endParaRPr lang="en-US"/>
          </a:p>
        </p:txBody>
      </p:sp>
      <p:sp>
        <p:nvSpPr>
          <p:cNvPr id="3" name="文本占位符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9" name="内容占位符 8"/>
          <p:cNvSpPr>
            <a:spLocks noGrp="1"/>
          </p:cNvSpPr>
          <p:nvPr>
            <p:ph sz="quarter" idx="1"/>
          </p:nvPr>
        </p:nvSpPr>
        <p:spPr>
          <a:xfrm>
            <a:off x="3149600" y="1752600"/>
            <a:ext cx="85344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7B260C86-337F-4262-AC83-FE1CB28A0895}" type="datetimeFigureOut">
              <a:rPr lang="en-US"/>
              <a:t>11/4/2019</a:t>
            </a:fld>
            <a:endParaRPr lang="en-US" dirty="0"/>
          </a:p>
        </p:txBody>
      </p:sp>
      <p:sp>
        <p:nvSpPr>
          <p:cNvPr id="6" name="页脚占位符 2"/>
          <p:cNvSpPr>
            <a:spLocks noGrp="1"/>
          </p:cNvSpPr>
          <p:nvPr>
            <p:ph type="ftr" sz="quarter" idx="11"/>
          </p:nvPr>
        </p:nvSpPr>
        <p:spPr/>
        <p:txBody>
          <a:bodyPr/>
          <a:lstStyle>
            <a:lvl1pPr>
              <a:defRPr/>
            </a:lvl1pPr>
          </a:lstStyle>
          <a:p>
            <a:pPr>
              <a:defRPr/>
            </a:pPr>
            <a:r>
              <a:rPr lang="en-US" altLang="zh-CN" dirty="0" smtClean="0"/>
              <a:t> chapter__5</a:t>
            </a:r>
            <a:endParaRPr lang="en-US" altLang="zh-CN" dirty="0"/>
          </a:p>
        </p:txBody>
      </p:sp>
      <p:sp>
        <p:nvSpPr>
          <p:cNvPr id="7" name="灯片编号占位符 22"/>
          <p:cNvSpPr>
            <a:spLocks noGrp="1"/>
          </p:cNvSpPr>
          <p:nvPr>
            <p:ph type="sldNum" sz="quarter" idx="12"/>
          </p:nvPr>
        </p:nvSpPr>
        <p:spPr/>
        <p:txBody>
          <a:bodyPr/>
          <a:lstStyle>
            <a:lvl1pPr>
              <a:defRPr/>
            </a:lvl1pPr>
          </a:lstStyle>
          <a:p>
            <a:pPr>
              <a:defRPr/>
            </a:pPr>
            <a:fld id="{3EB08147-05D8-4071-8AE3-E22991ED1778}"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bwMode="white">
          <a:xfrm>
            <a:off x="-12700" y="4572000"/>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矩形 5"/>
          <p:cNvSpPr/>
          <p:nvPr/>
        </p:nvSpPr>
        <p:spPr>
          <a:xfrm>
            <a:off x="-12700"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7" name="矩形 6"/>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8" name="矩形 7"/>
          <p:cNvSpPr/>
          <p:nvPr/>
        </p:nvSpPr>
        <p:spPr bwMode="white">
          <a:xfrm>
            <a:off x="1930400" y="0"/>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4" name="文本占位符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2" name="标题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11"/>
          <p:cNvSpPr>
            <a:spLocks noGrp="1"/>
          </p:cNvSpPr>
          <p:nvPr>
            <p:ph type="dt" sz="half" idx="10"/>
          </p:nvPr>
        </p:nvSpPr>
        <p:spPr>
          <a:xfrm>
            <a:off x="8331200" y="6248400"/>
            <a:ext cx="3556000" cy="365125"/>
          </a:xfrm>
        </p:spPr>
        <p:txBody>
          <a:bodyPr rtlCol="0"/>
          <a:lstStyle>
            <a:lvl1pPr>
              <a:defRPr/>
            </a:lvl1pPr>
          </a:lstStyle>
          <a:p>
            <a:pPr>
              <a:defRPr/>
            </a:pPr>
            <a:fld id="{4E003EBF-570E-459E-8925-09F1B443B6B0}" type="datetimeFigureOut">
              <a:rPr lang="en-US"/>
              <a:t>11/4/2019</a:t>
            </a:fld>
            <a:endParaRPr lang="en-US"/>
          </a:p>
        </p:txBody>
      </p:sp>
      <p:sp>
        <p:nvSpPr>
          <p:cNvPr id="10" name="灯片编号占位符 12"/>
          <p:cNvSpPr>
            <a:spLocks noGrp="1"/>
          </p:cNvSpPr>
          <p:nvPr>
            <p:ph type="sldNum" sz="quarter" idx="11"/>
          </p:nvPr>
        </p:nvSpPr>
        <p:spPr>
          <a:xfrm>
            <a:off x="0" y="4667250"/>
            <a:ext cx="1930400" cy="663575"/>
          </a:xfrm>
        </p:spPr>
        <p:txBody>
          <a:bodyPr rtlCol="0"/>
          <a:lstStyle>
            <a:lvl1pPr>
              <a:defRPr sz="2800"/>
            </a:lvl1pPr>
          </a:lstStyle>
          <a:p>
            <a:pPr>
              <a:defRPr/>
            </a:pPr>
            <a:fld id="{2ACC5995-5D6A-420F-9C35-450126D2214C}" type="slidenum">
              <a:rPr lang="en-US" altLang="zh-CN"/>
              <a:t>‹#›</a:t>
            </a:fld>
            <a:endParaRPr lang="en-US" altLang="zh-CN"/>
          </a:p>
        </p:txBody>
      </p:sp>
      <p:sp>
        <p:nvSpPr>
          <p:cNvPr id="11" name="页脚占位符 13"/>
          <p:cNvSpPr>
            <a:spLocks noGrp="1"/>
          </p:cNvSpPr>
          <p:nvPr>
            <p:ph type="ftr" sz="quarter" idx="12"/>
          </p:nvPr>
        </p:nvSpPr>
        <p:spPr>
          <a:xfrm>
            <a:off x="2133600" y="6248400"/>
            <a:ext cx="6096000" cy="365125"/>
          </a:xfrm>
        </p:spPr>
        <p:txBody>
          <a:bodyPr rtlCol="0"/>
          <a:lstStyle>
            <a:lvl1pPr>
              <a:defRPr/>
            </a:lvl1pPr>
          </a:lstStyle>
          <a:p>
            <a:pPr>
              <a:defRPr/>
            </a:pPr>
            <a:r>
              <a:rPr lang="en-US" altLang="zh-CN" dirty="0" smtClean="0"/>
              <a:t> chapter__5</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en-US" altLang="zh-CN" dirty="0" smtClean="0"/>
          </a:p>
        </p:txBody>
      </p:sp>
      <p:sp>
        <p:nvSpPr>
          <p:cNvPr id="1027" name="文本占位符 12"/>
          <p:cNvSpPr>
            <a:spLocks noGrp="1"/>
          </p:cNvSpPr>
          <p:nvPr>
            <p:ph type="body" idx="1"/>
          </p:nvPr>
        </p:nvSpPr>
        <p:spPr bwMode="auto">
          <a:xfrm>
            <a:off x="817033" y="1600200"/>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4" name="日期占位符 13"/>
          <p:cNvSpPr>
            <a:spLocks noGrp="1"/>
          </p:cNvSpPr>
          <p:nvPr>
            <p:ph type="dt" sz="half" idx="2"/>
          </p:nvPr>
        </p:nvSpPr>
        <p:spPr>
          <a:xfrm>
            <a:off x="8128000" y="6248400"/>
            <a:ext cx="3556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fld id="{7C912B1C-B61C-4857-90F5-63B851F364AB}" type="datetimeFigureOut">
              <a:rPr lang="en-US"/>
              <a:t>11/4/2019</a:t>
            </a:fld>
            <a:endParaRPr lang="en-US" dirty="0"/>
          </a:p>
        </p:txBody>
      </p:sp>
      <p:sp>
        <p:nvSpPr>
          <p:cNvPr id="3" name="页脚占位符 2"/>
          <p:cNvSpPr>
            <a:spLocks noGrp="1"/>
          </p:cNvSpPr>
          <p:nvPr>
            <p:ph type="ftr" sz="quarter" idx="3"/>
          </p:nvPr>
        </p:nvSpPr>
        <p:spPr>
          <a:xfrm>
            <a:off x="812800" y="6248400"/>
            <a:ext cx="7228417" cy="365125"/>
          </a:xfrm>
          <a:prstGeom prst="rect">
            <a:avLst/>
          </a:prstGeom>
        </p:spPr>
        <p:txBody>
          <a:bodyPr vert="horz" anchor="ctr"/>
          <a:lstStyle>
            <a:lvl1pPr algn="r" eaLnBrk="1" latinLnBrk="0" hangingPunct="1">
              <a:defRPr kumimoji="0" sz="1400">
                <a:solidFill>
                  <a:schemeClr val="tx2"/>
                </a:solidFill>
              </a:defRPr>
            </a:lvl1pPr>
          </a:lstStyle>
          <a:p>
            <a:pPr>
              <a:defRPr/>
            </a:pPr>
            <a:r>
              <a:rPr lang="en-US" altLang="zh-CN" dirty="0" smtClean="0"/>
              <a:t> chapter_5</a:t>
            </a:r>
            <a:endParaRPr lang="en-US" altLang="zh-CN" dirty="0"/>
          </a:p>
        </p:txBody>
      </p:sp>
      <p:sp>
        <p:nvSpPr>
          <p:cNvPr id="7" name="矩形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8" name="矩形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9" name="矩形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3" name="灯片编号占位符 22"/>
          <p:cNvSpPr>
            <a:spLocks noGrp="1"/>
          </p:cNvSpPr>
          <p:nvPr>
            <p:ph type="sldNum" sz="quarter" idx="4"/>
          </p:nvPr>
        </p:nvSpPr>
        <p:spPr>
          <a:xfrm>
            <a:off x="0" y="1271588"/>
            <a:ext cx="711200" cy="244475"/>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1E1C1081-16A8-43AF-B79F-77D7ECFF662C}"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defRPr>
      </a:lvl2pPr>
      <a:lvl3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defRPr>
      </a:lvl3pPr>
      <a:lvl4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defRPr>
      </a:lvl4pPr>
      <a:lvl5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defRPr>
      </a:lvl5pPr>
      <a:lvl6pPr marL="4572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defRPr>
      </a:lvl6pPr>
      <a:lvl7pPr marL="9144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defRPr>
      </a:lvl7pPr>
      <a:lvl8pPr marL="13716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defRPr>
      </a:lvl8pPr>
      <a:lvl9pPr marL="18288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images.blogcn.com/2007/3/19/8/brilliancezgh,2007031915037.bmp"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images.blogcn.com/2007/3/19/8/brilliancezgh,2007031915159.bm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73985" y="2032635"/>
            <a:ext cx="5873750" cy="1828800"/>
          </a:xfrm>
        </p:spPr>
        <p:txBody>
          <a:bodyPr/>
          <a:lstStyle/>
          <a:p>
            <a:r>
              <a:rPr lang="zh-CN" altLang="en-US" sz="5400" b="1"/>
              <a:t>第五章 详细设计</a:t>
            </a:r>
          </a:p>
        </p:txBody>
      </p:sp>
      <p:sp>
        <p:nvSpPr>
          <p:cNvPr id="3" name="副标题 2"/>
          <p:cNvSpPr>
            <a:spLocks noGrp="1"/>
          </p:cNvSpPr>
          <p:nvPr>
            <p:ph type="subTitle"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a:t> chapter__2</a:t>
            </a:r>
          </a:p>
        </p:txBody>
      </p:sp>
      <p:sp>
        <p:nvSpPr>
          <p:cNvPr id="5" name="灯片编号占位符 4"/>
          <p:cNvSpPr>
            <a:spLocks noGrp="1"/>
          </p:cNvSpPr>
          <p:nvPr>
            <p:ph type="sldNum" sz="quarter" idx="12"/>
          </p:nvPr>
        </p:nvSpPr>
        <p:spPr/>
        <p:txBody>
          <a:bodyPr/>
          <a:lstStyle/>
          <a:p>
            <a:pPr>
              <a:defRPr/>
            </a:pPr>
            <a:fld id="{AD87F1D9-1E77-4D7B-B9B3-6A0794A12CA9}" type="slidenum">
              <a:rPr lang="en-US" altLang="zh-CN"/>
              <a:t>1</a:t>
            </a:fld>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结构化详细设计举例 （</a:t>
            </a:r>
            <a:r>
              <a:rPr lang="en-US" altLang="zh-CN" dirty="0" smtClean="0"/>
              <a:t>p149</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2166910" y="1928802"/>
            <a:ext cx="2857520" cy="171451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smtClean="0">
                <a:solidFill>
                  <a:schemeClr val="tx1"/>
                </a:solidFill>
              </a:rPr>
              <a:t>Main</a:t>
            </a:r>
            <a:r>
              <a:rPr lang="zh-CN" altLang="en-US" sz="2800" dirty="0" smtClean="0">
                <a:solidFill>
                  <a:schemeClr val="tx1"/>
                </a:solidFill>
              </a:rPr>
              <a:t>接口</a:t>
            </a:r>
            <a:endParaRPr lang="en-US" altLang="zh-CN" sz="2800" dirty="0" smtClean="0">
              <a:solidFill>
                <a:schemeClr val="tx1"/>
              </a:solidFill>
            </a:endParaRPr>
          </a:p>
          <a:p>
            <a:pPr algn="l"/>
            <a:r>
              <a:rPr lang="zh-CN" altLang="en-US" sz="2800" dirty="0" smtClean="0">
                <a:solidFill>
                  <a:schemeClr val="tx1"/>
                </a:solidFill>
              </a:rPr>
              <a:t>    输入数据：无</a:t>
            </a:r>
            <a:endParaRPr lang="en-US" altLang="zh-CN" sz="2800" dirty="0" smtClean="0">
              <a:solidFill>
                <a:schemeClr val="tx1"/>
              </a:solidFill>
            </a:endParaRPr>
          </a:p>
          <a:p>
            <a:pPr algn="l"/>
            <a:r>
              <a:rPr lang="en-US" altLang="zh-CN" sz="2800" dirty="0" smtClean="0">
                <a:solidFill>
                  <a:schemeClr val="tx1"/>
                </a:solidFill>
              </a:rPr>
              <a:t>    </a:t>
            </a:r>
            <a:r>
              <a:rPr lang="zh-CN" altLang="en-US" sz="2800" dirty="0" smtClean="0">
                <a:solidFill>
                  <a:schemeClr val="tx1"/>
                </a:solidFill>
              </a:rPr>
              <a:t>输出数据：无</a:t>
            </a:r>
            <a:endParaRPr lang="en-US" altLang="zh-CN" sz="2800" dirty="0" smtClean="0">
              <a:solidFill>
                <a:schemeClr val="tx1"/>
              </a:solidFill>
            </a:endParaRPr>
          </a:p>
        </p:txBody>
      </p:sp>
      <p:sp>
        <p:nvSpPr>
          <p:cNvPr id="5" name="TextBox 4"/>
          <p:cNvSpPr txBox="1"/>
          <p:nvPr/>
        </p:nvSpPr>
        <p:spPr>
          <a:xfrm>
            <a:off x="2309786" y="1071546"/>
            <a:ext cx="6715172" cy="521970"/>
          </a:xfrm>
          <a:prstGeom prst="rect">
            <a:avLst/>
          </a:prstGeom>
          <a:noFill/>
        </p:spPr>
        <p:txBody>
          <a:bodyPr wrap="square" rtlCol="0">
            <a:spAutoFit/>
          </a:bodyPr>
          <a:lstStyle/>
          <a:p>
            <a:r>
              <a:rPr lang="zh-CN" altLang="en-US" sz="2800" dirty="0" smtClean="0"/>
              <a:t>接口描述、算法描述、数据描述</a:t>
            </a:r>
            <a:endParaRPr lang="zh-CN" altLang="en-US" sz="2800" dirty="0"/>
          </a:p>
        </p:txBody>
      </p:sp>
      <p:sp>
        <p:nvSpPr>
          <p:cNvPr id="6" name="矩形 5"/>
          <p:cNvSpPr/>
          <p:nvPr/>
        </p:nvSpPr>
        <p:spPr>
          <a:xfrm>
            <a:off x="2024034" y="4000504"/>
            <a:ext cx="3929090" cy="228601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smtClean="0">
                <a:solidFill>
                  <a:schemeClr val="tx1"/>
                </a:solidFill>
              </a:rPr>
              <a:t>Main</a:t>
            </a:r>
            <a:r>
              <a:rPr lang="zh-CN" altLang="en-US" sz="2800" dirty="0" smtClean="0">
                <a:solidFill>
                  <a:schemeClr val="tx1"/>
                </a:solidFill>
              </a:rPr>
              <a:t>数据描述</a:t>
            </a:r>
            <a:endParaRPr lang="en-US" altLang="zh-CN" sz="2800" dirty="0" smtClean="0">
              <a:solidFill>
                <a:schemeClr val="tx1"/>
              </a:solidFill>
            </a:endParaRPr>
          </a:p>
          <a:p>
            <a:pPr algn="l"/>
            <a:r>
              <a:rPr lang="zh-CN" altLang="en-US" sz="2800" dirty="0" smtClean="0">
                <a:solidFill>
                  <a:schemeClr val="tx1"/>
                </a:solidFill>
              </a:rPr>
              <a:t>    数组 </a:t>
            </a:r>
            <a:r>
              <a:rPr lang="en-US" altLang="zh-CN" sz="2800" dirty="0" err="1" smtClean="0">
                <a:solidFill>
                  <a:schemeClr val="tx1"/>
                </a:solidFill>
              </a:rPr>
              <a:t>int</a:t>
            </a:r>
            <a:r>
              <a:rPr lang="en-US" altLang="zh-CN" sz="2800" dirty="0" smtClean="0">
                <a:solidFill>
                  <a:schemeClr val="tx1"/>
                </a:solidFill>
              </a:rPr>
              <a:t> a[10]:</a:t>
            </a:r>
            <a:r>
              <a:rPr lang="zh-CN" altLang="en-US" sz="2800" dirty="0" smtClean="0">
                <a:solidFill>
                  <a:schemeClr val="tx1"/>
                </a:solidFill>
              </a:rPr>
              <a:t>用来存储用户输入的数据</a:t>
            </a:r>
            <a:endParaRPr lang="en-US" altLang="zh-CN" sz="2800" dirty="0" smtClean="0">
              <a:solidFill>
                <a:schemeClr val="tx1"/>
              </a:solidFill>
            </a:endParaRPr>
          </a:p>
          <a:p>
            <a:pPr algn="l"/>
            <a:r>
              <a:rPr lang="en-US" altLang="zh-CN" sz="2800" dirty="0" smtClean="0">
                <a:solidFill>
                  <a:schemeClr val="tx1"/>
                </a:solidFill>
              </a:rPr>
              <a:t>      </a:t>
            </a:r>
            <a:r>
              <a:rPr lang="en-US" altLang="zh-CN" sz="2800" dirty="0" err="1" smtClean="0">
                <a:solidFill>
                  <a:schemeClr val="tx1"/>
                </a:solidFill>
              </a:rPr>
              <a:t>int</a:t>
            </a:r>
            <a:r>
              <a:rPr lang="en-US" altLang="zh-CN" sz="2800" dirty="0" smtClean="0">
                <a:solidFill>
                  <a:schemeClr val="tx1"/>
                </a:solidFill>
              </a:rPr>
              <a:t>  </a:t>
            </a:r>
            <a:r>
              <a:rPr lang="en-US" altLang="zh-CN" sz="2800" dirty="0" err="1" smtClean="0">
                <a:solidFill>
                  <a:schemeClr val="tx1"/>
                </a:solidFill>
              </a:rPr>
              <a:t>i</a:t>
            </a:r>
            <a:r>
              <a:rPr lang="zh-CN" altLang="en-US" sz="2800" dirty="0" smtClean="0">
                <a:solidFill>
                  <a:schemeClr val="tx1"/>
                </a:solidFill>
              </a:rPr>
              <a:t>：用于读取和输出数据的循环变量</a:t>
            </a:r>
            <a:endParaRPr lang="en-US" altLang="zh-CN" sz="2800" dirty="0" smtClean="0">
              <a:solidFill>
                <a:schemeClr val="tx1"/>
              </a:solidFill>
            </a:endParaRPr>
          </a:p>
        </p:txBody>
      </p:sp>
      <p:sp>
        <p:nvSpPr>
          <p:cNvPr id="7" name="矩形 6"/>
          <p:cNvSpPr/>
          <p:nvPr/>
        </p:nvSpPr>
        <p:spPr>
          <a:xfrm>
            <a:off x="6167438" y="1643050"/>
            <a:ext cx="3929090" cy="48577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smtClean="0">
                <a:solidFill>
                  <a:schemeClr val="tx1"/>
                </a:solidFill>
              </a:rPr>
              <a:t>Main</a:t>
            </a:r>
            <a:r>
              <a:rPr lang="zh-CN" altLang="en-US" sz="2800" dirty="0" smtClean="0">
                <a:solidFill>
                  <a:schemeClr val="tx1"/>
                </a:solidFill>
              </a:rPr>
              <a:t>算法</a:t>
            </a:r>
            <a:endParaRPr lang="en-US" altLang="zh-CN" sz="2800" dirty="0" smtClean="0">
              <a:solidFill>
                <a:schemeClr val="tx1"/>
              </a:solidFill>
            </a:endParaRPr>
          </a:p>
          <a:p>
            <a:pPr algn="l"/>
            <a:r>
              <a:rPr lang="en-US" altLang="zh-CN" sz="2800" dirty="0" smtClean="0">
                <a:solidFill>
                  <a:schemeClr val="tx1"/>
                </a:solidFill>
              </a:rPr>
              <a:t>   void main(){</a:t>
            </a:r>
          </a:p>
          <a:p>
            <a:pPr algn="l"/>
            <a:r>
              <a:rPr lang="en-US" altLang="zh-CN" sz="2800" dirty="0" smtClean="0">
                <a:solidFill>
                  <a:schemeClr val="tx1"/>
                </a:solidFill>
              </a:rPr>
              <a:t>   for </a:t>
            </a:r>
            <a:r>
              <a:rPr lang="en-US" altLang="zh-CN" sz="2800" dirty="0" err="1" smtClean="0">
                <a:solidFill>
                  <a:schemeClr val="tx1"/>
                </a:solidFill>
              </a:rPr>
              <a:t>i</a:t>
            </a:r>
            <a:r>
              <a:rPr lang="en-US" altLang="zh-CN" sz="2800" dirty="0" smtClean="0">
                <a:solidFill>
                  <a:schemeClr val="tx1"/>
                </a:solidFill>
              </a:rPr>
              <a:t>=0 to 10</a:t>
            </a:r>
          </a:p>
          <a:p>
            <a:pPr algn="l"/>
            <a:r>
              <a:rPr lang="en-US" altLang="zh-CN" sz="2800" dirty="0" smtClean="0">
                <a:solidFill>
                  <a:schemeClr val="tx1"/>
                </a:solidFill>
              </a:rPr>
              <a:t>       read  a[</a:t>
            </a:r>
            <a:r>
              <a:rPr lang="en-US" altLang="zh-CN" sz="2800" dirty="0" err="1" smtClean="0">
                <a:solidFill>
                  <a:schemeClr val="tx1"/>
                </a:solidFill>
              </a:rPr>
              <a:t>i</a:t>
            </a:r>
            <a:r>
              <a:rPr lang="en-US" altLang="zh-CN" sz="2800" dirty="0" smtClean="0">
                <a:solidFill>
                  <a:schemeClr val="tx1"/>
                </a:solidFill>
              </a:rPr>
              <a:t>];</a:t>
            </a:r>
          </a:p>
          <a:p>
            <a:pPr algn="l"/>
            <a:endParaRPr lang="en-US" altLang="zh-CN" sz="2800" dirty="0" smtClean="0">
              <a:solidFill>
                <a:schemeClr val="tx1"/>
              </a:solidFill>
            </a:endParaRPr>
          </a:p>
          <a:p>
            <a:pPr algn="l"/>
            <a:r>
              <a:rPr lang="en-US" altLang="zh-CN" sz="2800" dirty="0" smtClean="0">
                <a:solidFill>
                  <a:schemeClr val="tx1"/>
                </a:solidFill>
              </a:rPr>
              <a:t>   sort(a);</a:t>
            </a:r>
          </a:p>
          <a:p>
            <a:pPr algn="l"/>
            <a:endParaRPr lang="en-US" altLang="zh-CN" sz="2800" dirty="0" smtClean="0">
              <a:solidFill>
                <a:schemeClr val="tx1"/>
              </a:solidFill>
            </a:endParaRPr>
          </a:p>
          <a:p>
            <a:pPr algn="l"/>
            <a:r>
              <a:rPr lang="en-US" altLang="zh-CN" sz="2800" dirty="0" smtClean="0">
                <a:solidFill>
                  <a:schemeClr val="tx1"/>
                </a:solidFill>
              </a:rPr>
              <a:t>    for </a:t>
            </a:r>
            <a:r>
              <a:rPr lang="en-US" altLang="zh-CN" sz="2800" dirty="0" err="1" smtClean="0">
                <a:solidFill>
                  <a:schemeClr val="tx1"/>
                </a:solidFill>
              </a:rPr>
              <a:t>i</a:t>
            </a:r>
            <a:r>
              <a:rPr lang="en-US" altLang="zh-CN" sz="2800" dirty="0" smtClean="0">
                <a:solidFill>
                  <a:schemeClr val="tx1"/>
                </a:solidFill>
              </a:rPr>
              <a:t>=0 to 10</a:t>
            </a:r>
          </a:p>
          <a:p>
            <a:pPr algn="l"/>
            <a:r>
              <a:rPr lang="en-US" altLang="zh-CN" sz="2800" dirty="0" smtClean="0">
                <a:solidFill>
                  <a:schemeClr val="tx1"/>
                </a:solidFill>
              </a:rPr>
              <a:t>       write  a[</a:t>
            </a:r>
            <a:r>
              <a:rPr lang="en-US" altLang="zh-CN" sz="2800" dirty="0" err="1" smtClean="0">
                <a:solidFill>
                  <a:schemeClr val="tx1"/>
                </a:solidFill>
              </a:rPr>
              <a:t>i</a:t>
            </a:r>
            <a:r>
              <a:rPr lang="en-US" altLang="zh-CN" sz="2800" dirty="0" smtClean="0">
                <a:solidFill>
                  <a:schemeClr val="tx1"/>
                </a:solidFill>
              </a:rPr>
              <a:t>];</a:t>
            </a:r>
          </a:p>
          <a:p>
            <a:pPr algn="l"/>
            <a:r>
              <a:rPr lang="en-US" altLang="zh-CN" sz="2800" dirty="0" smtClean="0">
                <a:solidFill>
                  <a:schemeClr val="tx1"/>
                </a:solidFill>
              </a:rPr>
              <a:t>}</a:t>
            </a:r>
          </a:p>
          <a:p>
            <a:pPr algn="l"/>
            <a:r>
              <a:rPr lang="zh-CN" altLang="en-US" sz="2800" dirty="0" smtClean="0">
                <a:solidFill>
                  <a:schemeClr val="tx1"/>
                </a:solidFill>
              </a:rPr>
              <a:t>    </a:t>
            </a:r>
            <a:endParaRPr lang="en-US" altLang="zh-CN" sz="28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7813"/>
            <a:ext cx="9044022" cy="1139825"/>
          </a:xfrm>
        </p:spPr>
        <p:txBody>
          <a:bodyPr/>
          <a:lstStyle/>
          <a:p>
            <a:r>
              <a:rPr lang="zh-CN" altLang="en-US" sz="3600" dirty="0" smtClean="0"/>
              <a:t>结构化详细设计举例 （</a:t>
            </a:r>
            <a:r>
              <a:rPr lang="en-US" altLang="zh-CN" sz="3600" dirty="0" smtClean="0"/>
              <a:t>p150</a:t>
            </a:r>
            <a:r>
              <a:rPr lang="zh-CN" altLang="en-US" sz="3600" dirty="0" smtClean="0"/>
              <a:t>图</a:t>
            </a:r>
            <a:r>
              <a:rPr lang="en-US" altLang="zh-CN" sz="3600" dirty="0" smtClean="0"/>
              <a:t>5-23</a:t>
            </a:r>
            <a:r>
              <a:rPr lang="zh-CN" altLang="en-US" sz="3600" dirty="0" smtClean="0"/>
              <a:t>例子）</a:t>
            </a:r>
            <a:endParaRPr lang="zh-CN" altLang="en-US" sz="3600"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2166910" y="1643050"/>
            <a:ext cx="3857652" cy="171451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smtClean="0">
                <a:solidFill>
                  <a:schemeClr val="tx1"/>
                </a:solidFill>
              </a:rPr>
              <a:t>sort</a:t>
            </a:r>
            <a:r>
              <a:rPr lang="zh-CN" altLang="en-US" sz="2800" dirty="0" smtClean="0">
                <a:solidFill>
                  <a:schemeClr val="tx1"/>
                </a:solidFill>
              </a:rPr>
              <a:t>接口</a:t>
            </a:r>
            <a:endParaRPr lang="en-US" altLang="zh-CN" sz="2800" dirty="0" smtClean="0">
              <a:solidFill>
                <a:schemeClr val="tx1"/>
              </a:solidFill>
            </a:endParaRPr>
          </a:p>
          <a:p>
            <a:pPr algn="l"/>
            <a:r>
              <a:rPr lang="zh-CN" altLang="en-US" sz="2800" dirty="0" smtClean="0">
                <a:solidFill>
                  <a:schemeClr val="tx1"/>
                </a:solidFill>
              </a:rPr>
              <a:t>    输入数据：</a:t>
            </a:r>
            <a:r>
              <a:rPr lang="en-US" altLang="zh-CN" sz="2800" dirty="0" err="1" smtClean="0">
                <a:solidFill>
                  <a:schemeClr val="tx1"/>
                </a:solidFill>
              </a:rPr>
              <a:t>int</a:t>
            </a:r>
            <a:r>
              <a:rPr lang="en-US" altLang="zh-CN" sz="2800" dirty="0" smtClean="0">
                <a:solidFill>
                  <a:schemeClr val="tx1"/>
                </a:solidFill>
              </a:rPr>
              <a:t> a[] 10</a:t>
            </a:r>
            <a:r>
              <a:rPr lang="zh-CN" altLang="en-US" sz="2800" dirty="0" smtClean="0">
                <a:solidFill>
                  <a:schemeClr val="tx1"/>
                </a:solidFill>
              </a:rPr>
              <a:t>个数的数组名</a:t>
            </a:r>
            <a:r>
              <a:rPr lang="en-US" altLang="zh-CN" sz="2800" dirty="0" smtClean="0">
                <a:solidFill>
                  <a:schemeClr val="tx1"/>
                </a:solidFill>
              </a:rPr>
              <a:t> </a:t>
            </a:r>
          </a:p>
        </p:txBody>
      </p:sp>
      <p:sp>
        <p:nvSpPr>
          <p:cNvPr id="5" name="TextBox 4"/>
          <p:cNvSpPr txBox="1"/>
          <p:nvPr/>
        </p:nvSpPr>
        <p:spPr>
          <a:xfrm>
            <a:off x="2309786" y="1071546"/>
            <a:ext cx="6715172" cy="521970"/>
          </a:xfrm>
          <a:prstGeom prst="rect">
            <a:avLst/>
          </a:prstGeom>
          <a:noFill/>
        </p:spPr>
        <p:txBody>
          <a:bodyPr wrap="square" rtlCol="0">
            <a:spAutoFit/>
          </a:bodyPr>
          <a:lstStyle/>
          <a:p>
            <a:r>
              <a:rPr lang="zh-CN" altLang="en-US" sz="2800" dirty="0" smtClean="0"/>
              <a:t>接口描述、算法描述、数据描述</a:t>
            </a:r>
            <a:endParaRPr lang="zh-CN" altLang="en-US" sz="2800" dirty="0"/>
          </a:p>
        </p:txBody>
      </p:sp>
      <p:sp>
        <p:nvSpPr>
          <p:cNvPr id="6" name="矩形 5"/>
          <p:cNvSpPr/>
          <p:nvPr/>
        </p:nvSpPr>
        <p:spPr>
          <a:xfrm>
            <a:off x="6310314" y="1714488"/>
            <a:ext cx="4572032" cy="171451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smtClean="0">
                <a:solidFill>
                  <a:schemeClr val="tx1"/>
                </a:solidFill>
              </a:rPr>
              <a:t>Sort </a:t>
            </a:r>
            <a:r>
              <a:rPr lang="zh-CN" altLang="en-US" sz="2800" dirty="0" smtClean="0">
                <a:solidFill>
                  <a:schemeClr val="tx1"/>
                </a:solidFill>
              </a:rPr>
              <a:t>数据描述</a:t>
            </a:r>
            <a:endParaRPr lang="en-US" altLang="zh-CN" sz="2800" dirty="0" smtClean="0">
              <a:solidFill>
                <a:schemeClr val="tx1"/>
              </a:solidFill>
            </a:endParaRPr>
          </a:p>
          <a:p>
            <a:pPr algn="l"/>
            <a:r>
              <a:rPr lang="zh-CN" altLang="en-US" sz="2800" dirty="0" smtClean="0">
                <a:solidFill>
                  <a:schemeClr val="tx1"/>
                </a:solidFill>
              </a:rPr>
              <a:t>    </a:t>
            </a:r>
            <a:r>
              <a:rPr lang="en-US" altLang="zh-CN" sz="2800" dirty="0" smtClean="0">
                <a:solidFill>
                  <a:schemeClr val="tx1"/>
                </a:solidFill>
              </a:rPr>
              <a:t> </a:t>
            </a:r>
            <a:r>
              <a:rPr lang="en-US" altLang="zh-CN" sz="2800" dirty="0" err="1" smtClean="0">
                <a:solidFill>
                  <a:schemeClr val="tx1"/>
                </a:solidFill>
              </a:rPr>
              <a:t>int</a:t>
            </a:r>
            <a:r>
              <a:rPr lang="en-US" altLang="zh-CN" sz="2800" dirty="0" smtClean="0">
                <a:solidFill>
                  <a:schemeClr val="tx1"/>
                </a:solidFill>
              </a:rPr>
              <a:t> </a:t>
            </a:r>
            <a:r>
              <a:rPr lang="en-US" altLang="zh-CN" sz="2800" dirty="0" err="1" smtClean="0">
                <a:solidFill>
                  <a:schemeClr val="tx1"/>
                </a:solidFill>
              </a:rPr>
              <a:t>i</a:t>
            </a:r>
            <a:r>
              <a:rPr lang="en-US" altLang="zh-CN" sz="2800" dirty="0" smtClean="0">
                <a:solidFill>
                  <a:schemeClr val="tx1"/>
                </a:solidFill>
              </a:rPr>
              <a:t>:</a:t>
            </a:r>
            <a:r>
              <a:rPr lang="zh-CN" altLang="en-US" sz="2800" dirty="0" smtClean="0">
                <a:solidFill>
                  <a:schemeClr val="tx1"/>
                </a:solidFill>
              </a:rPr>
              <a:t>用于交换两个数据</a:t>
            </a:r>
            <a:endParaRPr lang="en-US" altLang="zh-CN" sz="2800" dirty="0" smtClean="0">
              <a:solidFill>
                <a:schemeClr val="tx1"/>
              </a:solidFill>
            </a:endParaRPr>
          </a:p>
        </p:txBody>
      </p:sp>
      <p:pic>
        <p:nvPicPr>
          <p:cNvPr id="8" name="Picture 2" descr="g3"/>
          <p:cNvPicPr>
            <a:picLocks noChangeAspect="1" noChangeArrowheads="1"/>
          </p:cNvPicPr>
          <p:nvPr/>
        </p:nvPicPr>
        <p:blipFill>
          <a:blip r:embed="rId2"/>
          <a:srcRect t="14134" b="12720"/>
          <a:stretch>
            <a:fillRect/>
          </a:stretch>
        </p:blipFill>
        <p:spPr bwMode="auto">
          <a:xfrm>
            <a:off x="1809720" y="3500438"/>
            <a:ext cx="6781800" cy="3614787"/>
          </a:xfrm>
          <a:prstGeom prst="rect">
            <a:avLst/>
          </a:prstGeom>
          <a:noFill/>
          <a:ln w="9525">
            <a:noFill/>
            <a:miter lim="800000"/>
            <a:headEnd/>
            <a:tailEnd/>
          </a:ln>
        </p:spPr>
      </p:pic>
      <p:sp>
        <p:nvSpPr>
          <p:cNvPr id="10" name="矩形 9"/>
          <p:cNvSpPr/>
          <p:nvPr/>
        </p:nvSpPr>
        <p:spPr>
          <a:xfrm>
            <a:off x="4095736" y="4429132"/>
            <a:ext cx="5643602"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800" dirty="0" smtClean="0">
                <a:solidFill>
                  <a:srgbClr val="0000FF"/>
                </a:solidFill>
              </a:rPr>
              <a:t>    详细设计和概要设计不一致！审核并修改详细设计或概要设计！</a:t>
            </a:r>
            <a:endParaRPr lang="zh-CN" altLang="en-US" sz="28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面向对象详细设计举例 （</a:t>
            </a:r>
            <a:r>
              <a:rPr lang="en-US" altLang="zh-CN" dirty="0" smtClean="0"/>
              <a:t>p 151</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 name="TextBox 4"/>
          <p:cNvSpPr txBox="1"/>
          <p:nvPr/>
        </p:nvSpPr>
        <p:spPr>
          <a:xfrm>
            <a:off x="2309786" y="1071546"/>
            <a:ext cx="6715172" cy="521970"/>
          </a:xfrm>
          <a:prstGeom prst="rect">
            <a:avLst/>
          </a:prstGeom>
          <a:noFill/>
        </p:spPr>
        <p:txBody>
          <a:bodyPr wrap="square" rtlCol="0">
            <a:spAutoFit/>
          </a:bodyPr>
          <a:lstStyle/>
          <a:p>
            <a:r>
              <a:rPr lang="zh-CN" altLang="en-US" sz="2800" dirty="0" smtClean="0"/>
              <a:t>接口描述、算法描述、数据描述</a:t>
            </a:r>
            <a:endParaRPr lang="zh-CN" altLang="en-US" sz="2800" dirty="0"/>
          </a:p>
        </p:txBody>
      </p:sp>
      <p:pic>
        <p:nvPicPr>
          <p:cNvPr id="8" name="Picture 4"/>
          <p:cNvPicPr>
            <a:picLocks noChangeAspect="1" noChangeArrowheads="1"/>
          </p:cNvPicPr>
          <p:nvPr/>
        </p:nvPicPr>
        <p:blipFill>
          <a:blip r:embed="rId2"/>
          <a:srcRect r="21846" b="20034"/>
          <a:stretch>
            <a:fillRect/>
          </a:stretch>
        </p:blipFill>
        <p:spPr bwMode="auto">
          <a:xfrm>
            <a:off x="1809720" y="1857364"/>
            <a:ext cx="8000672" cy="3501469"/>
          </a:xfrm>
          <a:prstGeom prst="rect">
            <a:avLst/>
          </a:prstGeom>
          <a:gradFill>
            <a:gsLst>
              <a:gs pos="0">
                <a:srgbClr val="0B22FF"/>
              </a:gs>
              <a:gs pos="50000">
                <a:schemeClr val="accent1">
                  <a:tint val="44500"/>
                  <a:satMod val="160000"/>
                </a:schemeClr>
              </a:gs>
              <a:gs pos="100000">
                <a:schemeClr val="accent1">
                  <a:tint val="23500"/>
                  <a:satMod val="160000"/>
                </a:schemeClr>
              </a:gs>
            </a:gsLst>
            <a:lin ang="5400000" scaled="0"/>
          </a:grad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7813"/>
            <a:ext cx="8229600" cy="865171"/>
          </a:xfrm>
        </p:spPr>
        <p:txBody>
          <a:bodyPr/>
          <a:lstStyle/>
          <a:p>
            <a:r>
              <a:rPr lang="zh-CN" altLang="en-US" dirty="0" smtClean="0"/>
              <a:t>面向对象详细设计举例</a:t>
            </a:r>
            <a:endParaRPr lang="zh-CN" altLang="en-US" dirty="0"/>
          </a:p>
        </p:txBody>
      </p:sp>
      <p:sp>
        <p:nvSpPr>
          <p:cNvPr id="4" name="矩形 3"/>
          <p:cNvSpPr/>
          <p:nvPr/>
        </p:nvSpPr>
        <p:spPr>
          <a:xfrm>
            <a:off x="1738282" y="1164134"/>
            <a:ext cx="8643966" cy="6554470"/>
          </a:xfrm>
          <a:prstGeom prst="rect">
            <a:avLst/>
          </a:prstGeom>
        </p:spPr>
        <p:txBody>
          <a:bodyPr wrap="square">
            <a:spAutoFit/>
          </a:bodyPr>
          <a:lstStyle/>
          <a:p>
            <a:pPr algn="l"/>
            <a:r>
              <a:rPr lang="en-US" altLang="zh-CN" sz="2800" dirty="0" smtClean="0"/>
              <a:t>public class User {</a:t>
            </a:r>
          </a:p>
          <a:p>
            <a:pPr lvl="1" algn="l"/>
            <a:r>
              <a:rPr lang="en-US" altLang="zh-CN" sz="2800" dirty="0" smtClean="0">
                <a:solidFill>
                  <a:srgbClr val="0000FF"/>
                </a:solidFill>
              </a:rPr>
              <a:t>private String </a:t>
            </a:r>
            <a:r>
              <a:rPr lang="en-US" altLang="zh-CN" sz="2800" dirty="0" err="1" smtClean="0">
                <a:solidFill>
                  <a:srgbClr val="0000FF"/>
                </a:solidFill>
              </a:rPr>
              <a:t>userId</a:t>
            </a:r>
            <a:r>
              <a:rPr lang="en-US" altLang="zh-CN" sz="2800" dirty="0" smtClean="0">
                <a:solidFill>
                  <a:srgbClr val="0000FF"/>
                </a:solidFill>
              </a:rPr>
              <a:t>;</a:t>
            </a:r>
          </a:p>
          <a:p>
            <a:pPr lvl="1" algn="l"/>
            <a:r>
              <a:rPr lang="en-US" altLang="zh-CN" sz="2800" dirty="0" smtClean="0">
                <a:solidFill>
                  <a:srgbClr val="0000FF"/>
                </a:solidFill>
              </a:rPr>
              <a:t>private String </a:t>
            </a:r>
            <a:r>
              <a:rPr lang="en-US" altLang="zh-CN" sz="2800" dirty="0" err="1" smtClean="0">
                <a:solidFill>
                  <a:srgbClr val="0000FF"/>
                </a:solidFill>
              </a:rPr>
              <a:t>userName</a:t>
            </a:r>
            <a:r>
              <a:rPr lang="en-US" altLang="zh-CN" sz="2800" dirty="0" smtClean="0">
                <a:solidFill>
                  <a:srgbClr val="0000FF"/>
                </a:solidFill>
              </a:rPr>
              <a:t>;</a:t>
            </a:r>
          </a:p>
          <a:p>
            <a:pPr lvl="1" algn="l"/>
            <a:r>
              <a:rPr lang="en-US" altLang="zh-CN" sz="2800" dirty="0" smtClean="0">
                <a:solidFill>
                  <a:srgbClr val="0000FF"/>
                </a:solidFill>
              </a:rPr>
              <a:t>private String password;</a:t>
            </a:r>
          </a:p>
          <a:p>
            <a:pPr lvl="1" algn="l"/>
            <a:r>
              <a:rPr lang="en-US" altLang="zh-CN" sz="2800" dirty="0" smtClean="0">
                <a:solidFill>
                  <a:srgbClr val="0000FF"/>
                </a:solidFill>
              </a:rPr>
              <a:t>private </a:t>
            </a:r>
            <a:r>
              <a:rPr lang="en-US" altLang="zh-CN" sz="2800" dirty="0" err="1" smtClean="0">
                <a:solidFill>
                  <a:srgbClr val="0000FF"/>
                </a:solidFill>
              </a:rPr>
              <a:t>int</a:t>
            </a:r>
            <a:r>
              <a:rPr lang="en-US" altLang="zh-CN" sz="2800" dirty="0" smtClean="0">
                <a:solidFill>
                  <a:srgbClr val="0000FF"/>
                </a:solidFill>
              </a:rPr>
              <a:t> type;</a:t>
            </a:r>
          </a:p>
          <a:p>
            <a:pPr lvl="1" algn="l"/>
            <a:r>
              <a:rPr lang="en-US" altLang="zh-CN" sz="2800" dirty="0" smtClean="0"/>
              <a:t>public </a:t>
            </a:r>
            <a:r>
              <a:rPr lang="en-US" altLang="zh-CN" sz="2800" dirty="0" smtClean="0">
                <a:solidFill>
                  <a:srgbClr val="FF0000"/>
                </a:solidFill>
              </a:rPr>
              <a:t>User</a:t>
            </a:r>
            <a:r>
              <a:rPr lang="en-US" altLang="zh-CN" sz="2800" dirty="0" smtClean="0"/>
              <a:t>(String </a:t>
            </a:r>
            <a:r>
              <a:rPr lang="en-US" altLang="zh-CN" sz="2800" dirty="0" err="1" smtClean="0"/>
              <a:t>userId,String</a:t>
            </a:r>
            <a:r>
              <a:rPr lang="en-US" altLang="zh-CN" sz="2800" dirty="0" smtClean="0"/>
              <a:t> </a:t>
            </a:r>
            <a:r>
              <a:rPr lang="en-US" altLang="zh-CN" sz="2800" dirty="0" err="1" smtClean="0"/>
              <a:t>password,int</a:t>
            </a:r>
            <a:r>
              <a:rPr lang="en-US" altLang="zh-CN" sz="2800" dirty="0" smtClean="0"/>
              <a:t> type);</a:t>
            </a:r>
          </a:p>
          <a:p>
            <a:pPr lvl="1" algn="l"/>
            <a:r>
              <a:rPr lang="en-US" altLang="zh-CN" sz="2800" dirty="0" smtClean="0"/>
              <a:t>public </a:t>
            </a:r>
            <a:r>
              <a:rPr lang="en-US" altLang="zh-CN" sz="2800" dirty="0" smtClean="0">
                <a:solidFill>
                  <a:srgbClr val="FF0000"/>
                </a:solidFill>
              </a:rPr>
              <a:t>User</a:t>
            </a:r>
            <a:r>
              <a:rPr lang="en-US" altLang="zh-CN" sz="2800" dirty="0" smtClean="0"/>
              <a:t>(String </a:t>
            </a:r>
            <a:r>
              <a:rPr lang="en-US" altLang="zh-CN" sz="2800" dirty="0" err="1" smtClean="0"/>
              <a:t>userId</a:t>
            </a:r>
            <a:r>
              <a:rPr lang="en-US" altLang="zh-CN" sz="2800" dirty="0" smtClean="0"/>
              <a:t>);</a:t>
            </a:r>
          </a:p>
          <a:p>
            <a:pPr lvl="1" algn="l"/>
            <a:r>
              <a:rPr lang="en-US" altLang="zh-CN" sz="2800" dirty="0" smtClean="0"/>
              <a:t>public String</a:t>
            </a:r>
            <a:r>
              <a:rPr lang="en-US" altLang="zh-CN" sz="2800" dirty="0" smtClean="0">
                <a:solidFill>
                  <a:srgbClr val="FF0000"/>
                </a:solidFill>
              </a:rPr>
              <a:t> </a:t>
            </a:r>
            <a:r>
              <a:rPr lang="en-US" altLang="zh-CN" sz="2800" dirty="0" err="1" smtClean="0">
                <a:solidFill>
                  <a:srgbClr val="FF0000"/>
                </a:solidFill>
              </a:rPr>
              <a:t>getUserId</a:t>
            </a:r>
            <a:r>
              <a:rPr lang="en-US" altLang="zh-CN" sz="2800" dirty="0" smtClean="0"/>
              <a:t>();</a:t>
            </a:r>
          </a:p>
          <a:p>
            <a:pPr lvl="1" algn="l"/>
            <a:r>
              <a:rPr lang="en-US" altLang="zh-CN" sz="2800" dirty="0" smtClean="0"/>
              <a:t>public void </a:t>
            </a:r>
            <a:r>
              <a:rPr lang="en-US" altLang="zh-CN" sz="2800" dirty="0" err="1" smtClean="0">
                <a:solidFill>
                  <a:srgbClr val="FF0000"/>
                </a:solidFill>
              </a:rPr>
              <a:t>setUserId</a:t>
            </a:r>
            <a:r>
              <a:rPr lang="en-US" altLang="zh-CN" sz="2800" dirty="0" smtClean="0"/>
              <a:t>(String </a:t>
            </a:r>
            <a:r>
              <a:rPr lang="en-US" altLang="zh-CN" sz="2800" dirty="0" err="1" smtClean="0"/>
              <a:t>userId</a:t>
            </a:r>
            <a:r>
              <a:rPr lang="en-US" altLang="zh-CN" sz="2800" dirty="0" smtClean="0"/>
              <a:t>);</a:t>
            </a:r>
          </a:p>
          <a:p>
            <a:pPr lvl="1" algn="l"/>
            <a:r>
              <a:rPr lang="en-US" altLang="zh-CN" sz="2800" dirty="0" smtClean="0"/>
              <a:t>……</a:t>
            </a:r>
          </a:p>
          <a:p>
            <a:pPr marL="0" lvl="1" algn="l"/>
            <a:r>
              <a:rPr lang="zh-CN" altLang="en-US" sz="2800" dirty="0" smtClean="0">
                <a:solidFill>
                  <a:srgbClr val="FF0000"/>
                </a:solidFill>
              </a:rPr>
              <a:t>详细设计定义接口、算法、数据 </a:t>
            </a:r>
            <a:r>
              <a:rPr lang="zh-CN" altLang="en-US" sz="2800" dirty="0" smtClean="0"/>
              <a:t>（本例算法太简单、方法内也没有局部数据，故没有</a:t>
            </a:r>
            <a:r>
              <a:rPr lang="zh-CN" altLang="en-US" sz="2800" dirty="0" smtClean="0">
                <a:solidFill>
                  <a:srgbClr val="FF0000"/>
                </a:solidFill>
              </a:rPr>
              <a:t>描述算法和局部数据</a:t>
            </a:r>
            <a:r>
              <a:rPr lang="zh-CN" altLang="en-US" sz="2800" dirty="0" smtClean="0"/>
              <a:t>）</a:t>
            </a:r>
            <a:endParaRPr lang="en-US" altLang="zh-CN" sz="2800" dirty="0" smtClean="0"/>
          </a:p>
          <a:p>
            <a:pPr lvl="1" algn="l"/>
            <a:endParaRPr lang="en-US" altLang="zh-CN" sz="2800" dirty="0" smtClean="0"/>
          </a:p>
          <a:p>
            <a:pPr lvl="1" algn="l"/>
            <a:endParaRPr lang="en-US" altLang="zh-CN" sz="2800" dirty="0" smtClean="0"/>
          </a:p>
          <a:p>
            <a:pPr lvl="1" algn="l"/>
            <a:endParaRPr lang="zh-CN" altLang="en-US" sz="2800" dirty="0"/>
          </a:p>
        </p:txBody>
      </p:sp>
      <p:cxnSp>
        <p:nvCxnSpPr>
          <p:cNvPr id="6" name="直接箭头连接符 5"/>
          <p:cNvCxnSpPr/>
          <p:nvPr/>
        </p:nvCxnSpPr>
        <p:spPr>
          <a:xfrm rot="10800000" flipV="1">
            <a:off x="6667504" y="1285860"/>
            <a:ext cx="1214446"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81950" y="928670"/>
            <a:ext cx="2786050" cy="645160"/>
          </a:xfrm>
          <a:prstGeom prst="rect">
            <a:avLst/>
          </a:prstGeom>
          <a:noFill/>
        </p:spPr>
        <p:txBody>
          <a:bodyPr wrap="square" rtlCol="0">
            <a:spAutoFit/>
          </a:bodyPr>
          <a:lstStyle/>
          <a:p>
            <a:r>
              <a:rPr lang="zh-CN" altLang="en-US" dirty="0" smtClean="0"/>
              <a:t>类的详细描述，内含数据、方法及方法的参数返回值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anim calcmode="lin" valueType="num">
                                      <p:cBhvr additive="base">
                                        <p:cTn id="1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7813"/>
            <a:ext cx="8229600" cy="865171"/>
          </a:xfrm>
        </p:spPr>
        <p:txBody>
          <a:bodyPr/>
          <a:lstStyle/>
          <a:p>
            <a:r>
              <a:rPr lang="zh-CN" altLang="en-US" dirty="0" smtClean="0"/>
              <a:t>面向对象详细设计举例</a:t>
            </a:r>
            <a:endParaRPr lang="zh-CN" altLang="en-US" dirty="0"/>
          </a:p>
        </p:txBody>
      </p:sp>
      <p:sp>
        <p:nvSpPr>
          <p:cNvPr id="4" name="矩形 3"/>
          <p:cNvSpPr/>
          <p:nvPr/>
        </p:nvSpPr>
        <p:spPr>
          <a:xfrm>
            <a:off x="1738282" y="857232"/>
            <a:ext cx="8929718" cy="7847330"/>
          </a:xfrm>
          <a:prstGeom prst="rect">
            <a:avLst/>
          </a:prstGeom>
        </p:spPr>
        <p:txBody>
          <a:bodyPr wrap="square">
            <a:spAutoFit/>
          </a:bodyPr>
          <a:lstStyle/>
          <a:p>
            <a:pPr algn="l"/>
            <a:r>
              <a:rPr lang="en-US" altLang="zh-CN" sz="2800" dirty="0" smtClean="0"/>
              <a:t>public class </a:t>
            </a:r>
            <a:r>
              <a:rPr lang="en-US" altLang="zh-CN" sz="2800" dirty="0" err="1" smtClean="0"/>
              <a:t>UserBo</a:t>
            </a:r>
            <a:r>
              <a:rPr lang="en-US" altLang="zh-CN" sz="2800" dirty="0" smtClean="0">
                <a:solidFill>
                  <a:srgbClr val="FF0000"/>
                </a:solidFill>
              </a:rPr>
              <a:t> </a:t>
            </a:r>
          </a:p>
          <a:p>
            <a:pPr algn="l"/>
            <a:r>
              <a:rPr lang="en-US" altLang="zh-CN" sz="2800" dirty="0" smtClean="0"/>
              <a:t>{</a:t>
            </a:r>
            <a:endParaRPr lang="zh-CN" altLang="en-US" sz="2800" dirty="0" smtClean="0"/>
          </a:p>
          <a:p>
            <a:pPr algn="l"/>
            <a:r>
              <a:rPr lang="en-US" altLang="zh-CN" sz="2800" dirty="0" smtClean="0">
                <a:solidFill>
                  <a:srgbClr val="0000FF"/>
                </a:solidFill>
              </a:rPr>
              <a:t>private  Connection ct=null; //</a:t>
            </a:r>
            <a:r>
              <a:rPr lang="zh-CN" altLang="en-US" sz="2800" dirty="0" smtClean="0">
                <a:solidFill>
                  <a:srgbClr val="0000FF"/>
                </a:solidFill>
              </a:rPr>
              <a:t>获取数据库的连接</a:t>
            </a:r>
            <a:endParaRPr lang="en-US" altLang="zh-CN" sz="2800" dirty="0" smtClean="0">
              <a:solidFill>
                <a:srgbClr val="0000FF"/>
              </a:solidFill>
            </a:endParaRPr>
          </a:p>
          <a:p>
            <a:pPr algn="l"/>
            <a:r>
              <a:rPr lang="en-US" altLang="zh-CN" sz="2800" dirty="0" smtClean="0">
                <a:solidFill>
                  <a:srgbClr val="0000FF"/>
                </a:solidFill>
              </a:rPr>
              <a:t>private </a:t>
            </a:r>
            <a:r>
              <a:rPr lang="en-US" altLang="zh-CN" sz="2800" dirty="0" err="1" smtClean="0">
                <a:solidFill>
                  <a:srgbClr val="0000FF"/>
                </a:solidFill>
              </a:rPr>
              <a:t>ResultSet</a:t>
            </a:r>
            <a:r>
              <a:rPr lang="en-US" altLang="zh-CN" sz="2800" dirty="0" smtClean="0">
                <a:solidFill>
                  <a:srgbClr val="0000FF"/>
                </a:solidFill>
              </a:rPr>
              <a:t> </a:t>
            </a:r>
            <a:r>
              <a:rPr lang="en-US" altLang="zh-CN" sz="2800" dirty="0" err="1" smtClean="0">
                <a:solidFill>
                  <a:srgbClr val="0000FF"/>
                </a:solidFill>
              </a:rPr>
              <a:t>rs</a:t>
            </a:r>
            <a:r>
              <a:rPr lang="en-US" altLang="zh-CN" sz="2800" dirty="0" smtClean="0">
                <a:solidFill>
                  <a:srgbClr val="0000FF"/>
                </a:solidFill>
              </a:rPr>
              <a:t>=null;</a:t>
            </a:r>
            <a:r>
              <a:rPr lang="zh-CN" altLang="en-US" sz="2800" dirty="0" smtClean="0">
                <a:solidFill>
                  <a:srgbClr val="0000FF"/>
                </a:solidFill>
              </a:rPr>
              <a:t> </a:t>
            </a:r>
            <a:r>
              <a:rPr lang="en-US" altLang="zh-CN" sz="2800" dirty="0" smtClean="0">
                <a:solidFill>
                  <a:srgbClr val="0000FF"/>
                </a:solidFill>
              </a:rPr>
              <a:t>//</a:t>
            </a:r>
            <a:r>
              <a:rPr lang="zh-CN" altLang="en-US" sz="2800" dirty="0" smtClean="0">
                <a:solidFill>
                  <a:srgbClr val="0000FF"/>
                </a:solidFill>
              </a:rPr>
              <a:t>数据集</a:t>
            </a:r>
            <a:endParaRPr lang="en-US" altLang="zh-CN" sz="2800" dirty="0" smtClean="0">
              <a:solidFill>
                <a:srgbClr val="0000FF"/>
              </a:solidFill>
            </a:endParaRPr>
          </a:p>
          <a:p>
            <a:pPr algn="l"/>
            <a:r>
              <a:rPr lang="en-US" altLang="zh-CN" sz="2800" dirty="0" smtClean="0">
                <a:solidFill>
                  <a:srgbClr val="0000FF"/>
                </a:solidFill>
              </a:rPr>
              <a:t>private </a:t>
            </a:r>
            <a:r>
              <a:rPr lang="en-US" altLang="zh-CN" sz="2800" dirty="0" err="1" smtClean="0">
                <a:solidFill>
                  <a:srgbClr val="0000FF"/>
                </a:solidFill>
              </a:rPr>
              <a:t>PreparedStatement</a:t>
            </a:r>
            <a:r>
              <a:rPr lang="en-US" altLang="zh-CN" sz="2800" dirty="0" smtClean="0">
                <a:solidFill>
                  <a:srgbClr val="0000FF"/>
                </a:solidFill>
              </a:rPr>
              <a:t> </a:t>
            </a:r>
            <a:r>
              <a:rPr lang="en-US" altLang="zh-CN" sz="2800" dirty="0" err="1" smtClean="0"/>
              <a:t>sql</a:t>
            </a:r>
            <a:r>
              <a:rPr lang="en-US" altLang="zh-CN" sz="2800" dirty="0" smtClean="0"/>
              <a:t>=null; //</a:t>
            </a:r>
            <a:r>
              <a:rPr lang="en-US" altLang="zh-CN" sz="2800" u="sng" dirty="0" err="1" smtClean="0"/>
              <a:t>sql</a:t>
            </a:r>
            <a:r>
              <a:rPr lang="zh-CN" altLang="en-US" sz="2800" u="sng" dirty="0" smtClean="0"/>
              <a:t>语句</a:t>
            </a:r>
            <a:r>
              <a:rPr lang="en-US" altLang="zh-CN" sz="2800" u="sng" dirty="0" smtClean="0"/>
              <a:t>statement</a:t>
            </a:r>
          </a:p>
          <a:p>
            <a:pPr algn="l"/>
            <a:endParaRPr lang="en-US" altLang="zh-CN" sz="2800" dirty="0" smtClean="0"/>
          </a:p>
          <a:p>
            <a:pPr algn="l"/>
            <a:r>
              <a:rPr lang="en-US" altLang="zh-CN" sz="2800" dirty="0" smtClean="0"/>
              <a:t>//</a:t>
            </a:r>
            <a:r>
              <a:rPr lang="zh-CN" altLang="en-US" sz="2800" dirty="0" smtClean="0"/>
              <a:t>验证用户是否合法</a:t>
            </a:r>
          </a:p>
          <a:p>
            <a:pPr algn="l"/>
            <a:r>
              <a:rPr lang="en-US" altLang="zh-CN" sz="2800" dirty="0" smtClean="0"/>
              <a:t>    public </a:t>
            </a:r>
            <a:r>
              <a:rPr lang="en-US" altLang="zh-CN" sz="2800" dirty="0" smtClean="0">
                <a:solidFill>
                  <a:srgbClr val="0000FF"/>
                </a:solidFill>
              </a:rPr>
              <a:t>User </a:t>
            </a:r>
            <a:r>
              <a:rPr lang="en-US" altLang="zh-CN" sz="2800" dirty="0" err="1" smtClean="0">
                <a:solidFill>
                  <a:srgbClr val="0000FF"/>
                </a:solidFill>
              </a:rPr>
              <a:t>checkUser</a:t>
            </a:r>
            <a:r>
              <a:rPr lang="en-US" altLang="zh-CN" sz="2800" dirty="0" smtClean="0">
                <a:solidFill>
                  <a:srgbClr val="0000FF"/>
                </a:solidFill>
              </a:rPr>
              <a:t>(User us)</a:t>
            </a:r>
            <a:r>
              <a:rPr lang="zh-CN" altLang="en-US" sz="2800" dirty="0" smtClean="0"/>
              <a:t>；</a:t>
            </a:r>
            <a:endParaRPr lang="en-US" altLang="zh-CN" sz="2800" dirty="0" smtClean="0"/>
          </a:p>
          <a:p>
            <a:pPr algn="l"/>
            <a:r>
              <a:rPr lang="en-US" altLang="zh-CN" sz="2800" dirty="0" smtClean="0"/>
              <a:t>//</a:t>
            </a:r>
            <a:r>
              <a:rPr lang="zh-CN" altLang="en-US" sz="2800" dirty="0" smtClean="0"/>
              <a:t>验证</a:t>
            </a:r>
            <a:r>
              <a:rPr lang="en-US" altLang="zh-CN" sz="2800" dirty="0" err="1" smtClean="0"/>
              <a:t>userId</a:t>
            </a:r>
            <a:r>
              <a:rPr lang="zh-CN" altLang="en-US" sz="2800" dirty="0" smtClean="0"/>
              <a:t>的合法性</a:t>
            </a:r>
            <a:endParaRPr lang="en-US" altLang="zh-CN" sz="2800" dirty="0" smtClean="0"/>
          </a:p>
          <a:p>
            <a:pPr algn="l"/>
            <a:r>
              <a:rPr lang="en-US" altLang="zh-CN" sz="2800" dirty="0" smtClean="0"/>
              <a:t>public </a:t>
            </a:r>
            <a:r>
              <a:rPr lang="en-US" altLang="zh-CN" sz="2800" dirty="0" err="1" smtClean="0"/>
              <a:t>boolean</a:t>
            </a:r>
            <a:r>
              <a:rPr lang="en-US" altLang="zh-CN" sz="2800" dirty="0" smtClean="0"/>
              <a:t> </a:t>
            </a:r>
            <a:r>
              <a:rPr lang="en-US" altLang="zh-CN" sz="2800" dirty="0" err="1" smtClean="0"/>
              <a:t>checkUserId</a:t>
            </a:r>
            <a:r>
              <a:rPr lang="en-US" altLang="zh-CN" sz="2800" dirty="0" smtClean="0"/>
              <a:t>(User </a:t>
            </a:r>
            <a:r>
              <a:rPr lang="en-US" altLang="zh-CN" sz="2800" dirty="0" err="1" smtClean="0"/>
              <a:t>user</a:t>
            </a:r>
            <a:r>
              <a:rPr lang="en-US" altLang="zh-CN" sz="2800" dirty="0" smtClean="0"/>
              <a:t>)</a:t>
            </a:r>
          </a:p>
          <a:p>
            <a:pPr algn="l"/>
            <a:r>
              <a:rPr lang="en-US" altLang="zh-CN" sz="2800" dirty="0" smtClean="0"/>
              <a:t>//</a:t>
            </a:r>
            <a:r>
              <a:rPr lang="zh-CN" altLang="en-US" sz="2800" dirty="0" smtClean="0"/>
              <a:t>根据</a:t>
            </a:r>
            <a:r>
              <a:rPr lang="en-US" altLang="zh-CN" sz="2800" dirty="0" err="1" smtClean="0"/>
              <a:t>userId</a:t>
            </a:r>
            <a:r>
              <a:rPr lang="zh-CN" altLang="en-US" sz="2800" dirty="0" smtClean="0"/>
              <a:t>查询</a:t>
            </a:r>
            <a:r>
              <a:rPr lang="en-US" altLang="zh-CN" sz="2800" dirty="0" smtClean="0"/>
              <a:t>user</a:t>
            </a:r>
            <a:r>
              <a:rPr lang="zh-CN" altLang="en-US" sz="2800" dirty="0" smtClean="0"/>
              <a:t>的所有信息</a:t>
            </a:r>
            <a:endParaRPr lang="en-US" altLang="zh-CN" sz="2800" dirty="0" smtClean="0"/>
          </a:p>
          <a:p>
            <a:pPr algn="l"/>
            <a:r>
              <a:rPr lang="en-US" altLang="zh-CN" sz="2800" dirty="0" smtClean="0"/>
              <a:t>public User </a:t>
            </a:r>
            <a:r>
              <a:rPr lang="en-US" altLang="zh-CN" sz="2800" dirty="0" err="1" smtClean="0"/>
              <a:t>queryById</a:t>
            </a:r>
            <a:r>
              <a:rPr lang="en-US" altLang="zh-CN" sz="2800" dirty="0" smtClean="0"/>
              <a:t>(User </a:t>
            </a:r>
            <a:r>
              <a:rPr lang="en-US" altLang="zh-CN" sz="2800" dirty="0" err="1" smtClean="0"/>
              <a:t>user</a:t>
            </a:r>
            <a:r>
              <a:rPr lang="en-US" altLang="zh-CN" sz="2800" dirty="0" smtClean="0"/>
              <a:t>)</a:t>
            </a:r>
            <a:r>
              <a:rPr lang="zh-CN" altLang="en-US" sz="2800" dirty="0" smtClean="0"/>
              <a:t>；</a:t>
            </a:r>
            <a:endParaRPr lang="en-US" altLang="zh-CN" sz="2800" dirty="0" smtClean="0"/>
          </a:p>
          <a:p>
            <a:pPr algn="l"/>
            <a:r>
              <a:rPr lang="en-US" altLang="zh-CN" sz="2800" dirty="0" smtClean="0"/>
              <a:t>}</a:t>
            </a:r>
          </a:p>
          <a:p>
            <a:pPr algn="l"/>
            <a:endParaRPr lang="en-US" altLang="zh-CN" sz="2800" dirty="0" smtClean="0"/>
          </a:p>
          <a:p>
            <a:pPr algn="l"/>
            <a:endParaRPr lang="en-US" altLang="zh-CN" sz="2800" dirty="0" smtClean="0"/>
          </a:p>
          <a:p>
            <a:pPr lvl="1" algn="l"/>
            <a:endParaRPr lang="en-US" altLang="zh-CN" sz="2800" dirty="0" smtClean="0"/>
          </a:p>
          <a:p>
            <a:pPr lvl="1" algn="l"/>
            <a:endParaRPr lang="en-US" altLang="zh-CN" sz="2800" dirty="0" smtClean="0"/>
          </a:p>
          <a:p>
            <a:pPr lvl="1" algn="l"/>
            <a:endParaRPr lang="zh-CN" altLang="en-US" sz="2800" dirty="0"/>
          </a:p>
        </p:txBody>
      </p:sp>
      <p:cxnSp>
        <p:nvCxnSpPr>
          <p:cNvPr id="6" name="直接箭头连接符 5"/>
          <p:cNvCxnSpPr/>
          <p:nvPr/>
        </p:nvCxnSpPr>
        <p:spPr>
          <a:xfrm rot="10800000" flipV="1">
            <a:off x="6096000" y="1285860"/>
            <a:ext cx="1785950"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81950" y="500042"/>
            <a:ext cx="2786050" cy="645160"/>
          </a:xfrm>
          <a:prstGeom prst="rect">
            <a:avLst/>
          </a:prstGeom>
          <a:noFill/>
        </p:spPr>
        <p:txBody>
          <a:bodyPr wrap="square" rtlCol="0">
            <a:spAutoFit/>
          </a:bodyPr>
          <a:lstStyle/>
          <a:p>
            <a:r>
              <a:rPr lang="zh-CN" altLang="en-US" dirty="0" smtClean="0"/>
              <a:t>类的详细描述，内含数据、方法及方法的参数返回值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826" name="Group 2"/>
          <p:cNvGrpSpPr/>
          <p:nvPr/>
        </p:nvGrpSpPr>
        <p:grpSpPr bwMode="auto">
          <a:xfrm>
            <a:off x="1881158" y="214290"/>
            <a:ext cx="8572559" cy="6643710"/>
            <a:chOff x="3215" y="2080"/>
            <a:chExt cx="8425" cy="790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205827" name="Rectangle 3"/>
            <p:cNvSpPr>
              <a:spLocks noChangeArrowheads="1"/>
            </p:cNvSpPr>
            <p:nvPr/>
          </p:nvSpPr>
          <p:spPr bwMode="auto">
            <a:xfrm>
              <a:off x="3389" y="4083"/>
              <a:ext cx="4809" cy="677"/>
            </a:xfrm>
            <a:prstGeom prst="rect">
              <a:avLst/>
            </a:prstGeom>
            <a:grp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根据</a:t>
              </a:r>
              <a:r>
                <a:rPr kumimoji="0" lang="en-US" altLang="zh-CN"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userId</a:t>
              </a:r>
              <a:r>
                <a:rPr kumimoji="0" lang="zh-CN" altLang="en-US"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查询数据库获取</a:t>
              </a:r>
              <a:r>
                <a:rPr kumimoji="0" lang="en-US" altLang="zh-CN"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user</a:t>
              </a:r>
              <a:r>
                <a:rPr kumimoji="0" lang="zh-CN" altLang="en-US"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对象 </a:t>
              </a:r>
              <a:endParaRPr kumimoji="0" lang="zh-CN"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828" name="Rectangle 4"/>
            <p:cNvSpPr>
              <a:spLocks noChangeArrowheads="1"/>
            </p:cNvSpPr>
            <p:nvPr/>
          </p:nvSpPr>
          <p:spPr bwMode="auto">
            <a:xfrm>
              <a:off x="3539" y="2960"/>
              <a:ext cx="5363" cy="739"/>
            </a:xfrm>
            <a:prstGeom prst="rect">
              <a:avLst/>
            </a:prstGeom>
            <a:grp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提取</a:t>
              </a:r>
              <a:r>
                <a:rPr kumimoji="0" lang="en-US" altLang="zh-CN" i="0" u="none" strike="noStrike" cap="none" normalizeH="0" baseline="0" dirty="0" err="1"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userId</a:t>
              </a:r>
              <a:r>
                <a:rPr kumimoji="0" lang="zh-CN" altLang="en-US"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a:t>
              </a:r>
              <a:r>
                <a:rPr kumimoji="0" lang="en-US" altLang="zh-CN" i="0" u="none" strike="noStrike" cap="none" normalizeH="0" baseline="0" dirty="0" err="1"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passWord</a:t>
              </a:r>
              <a:r>
                <a:rPr kumimoji="0" lang="zh-CN" altLang="en-US"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、用户类型</a:t>
              </a:r>
              <a:r>
                <a:rPr kumimoji="0" lang="en-US" altLang="zh-CN"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type</a:t>
              </a:r>
              <a:endParaRPr kumimoji="0" lang="zh-CN"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829" name="AutoShape 5"/>
            <p:cNvSpPr>
              <a:spLocks noChangeArrowheads="1"/>
            </p:cNvSpPr>
            <p:nvPr/>
          </p:nvSpPr>
          <p:spPr bwMode="auto">
            <a:xfrm>
              <a:off x="3950" y="5080"/>
              <a:ext cx="3680" cy="791"/>
            </a:xfrm>
            <a:prstGeom prst="diamond">
              <a:avLst/>
            </a:prstGeom>
            <a:grp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User</a:t>
              </a:r>
              <a:r>
                <a:rPr kumimoji="0" lang="zh-CN" altLang="en-US"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对象是否存在</a:t>
              </a:r>
              <a:endParaRPr kumimoji="0" lang="zh-CN"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cxnSp>
          <p:nvCxnSpPr>
            <p:cNvPr id="205830" name="AutoShape 6"/>
            <p:cNvCxnSpPr>
              <a:cxnSpLocks noChangeShapeType="1"/>
            </p:cNvCxnSpPr>
            <p:nvPr/>
          </p:nvCxnSpPr>
          <p:spPr bwMode="auto">
            <a:xfrm>
              <a:off x="7580" y="5476"/>
              <a:ext cx="1" cy="564"/>
            </a:xfrm>
            <a:prstGeom prst="straightConnector1">
              <a:avLst/>
            </a:prstGeom>
            <a:grpFill/>
            <a:ln w="9525">
              <a:solidFill>
                <a:srgbClr val="000000"/>
              </a:solidFill>
              <a:round/>
              <a:tailEnd type="triangle" w="med" len="med"/>
            </a:ln>
          </p:spPr>
        </p:cxnSp>
        <p:sp>
          <p:nvSpPr>
            <p:cNvPr id="205831" name="AutoShape 7"/>
            <p:cNvSpPr>
              <a:spLocks noChangeArrowheads="1"/>
            </p:cNvSpPr>
            <p:nvPr/>
          </p:nvSpPr>
          <p:spPr bwMode="auto">
            <a:xfrm>
              <a:off x="4950" y="6040"/>
              <a:ext cx="5560" cy="1460"/>
            </a:xfrm>
            <a:prstGeom prst="diamond">
              <a:avLst/>
            </a:prstGeom>
            <a:grp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User</a:t>
              </a:r>
              <a:r>
                <a:rPr kumimoji="0" lang="zh-CN" altLang="en-US"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对象的密码、角色类型是否与</a:t>
              </a:r>
              <a:r>
                <a:rPr kumimoji="0" lang="en-US" altLang="zh-CN"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type</a:t>
              </a:r>
              <a:r>
                <a:rPr kumimoji="0" lang="zh-CN" altLang="en-US"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 </a:t>
              </a:r>
              <a:r>
                <a:rPr kumimoji="0" lang="en-US" altLang="zh-CN" i="0" u="none" strike="noStrike" cap="none" normalizeH="0" baseline="0" dirty="0" err="1"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passWrod</a:t>
              </a:r>
              <a:r>
                <a:rPr kumimoji="0" lang="zh-CN" altLang="en-US"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相同</a:t>
              </a:r>
              <a:endParaRPr kumimoji="0" 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832" name="Rectangle 8"/>
            <p:cNvSpPr>
              <a:spLocks noChangeArrowheads="1"/>
            </p:cNvSpPr>
            <p:nvPr/>
          </p:nvSpPr>
          <p:spPr bwMode="auto">
            <a:xfrm>
              <a:off x="8621" y="7517"/>
              <a:ext cx="3019" cy="883"/>
            </a:xfrm>
            <a:prstGeom prst="rect">
              <a:avLst/>
            </a:prstGeom>
            <a:grp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清空</a:t>
              </a:r>
              <a:r>
                <a:rPr kumimoji="0" lang="en-US" altLang="zh-CN"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user</a:t>
              </a:r>
              <a:r>
                <a:rPr kumimoji="0" lang="zh-CN" altLang="en-US"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的</a:t>
              </a:r>
              <a:r>
                <a:rPr kumimoji="0" lang="en-US" altLang="zh-CN"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password</a:t>
              </a:r>
              <a:r>
                <a:rPr kumimoji="0" lang="zh-CN" altLang="en-US"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，返回</a:t>
              </a:r>
              <a:r>
                <a:rPr kumimoji="0" lang="en-US" altLang="zh-CN"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user </a:t>
              </a:r>
              <a:endParaRPr kumimoji="0" lang="zh-CN" altLang="zh-CN"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cxnSp>
          <p:nvCxnSpPr>
            <p:cNvPr id="205833" name="AutoShape 9"/>
            <p:cNvCxnSpPr>
              <a:cxnSpLocks noChangeShapeType="1"/>
              <a:stCxn id="205831" idx="3"/>
            </p:cNvCxnSpPr>
            <p:nvPr/>
          </p:nvCxnSpPr>
          <p:spPr bwMode="auto">
            <a:xfrm flipH="1">
              <a:off x="10446" y="6770"/>
              <a:ext cx="64" cy="831"/>
            </a:xfrm>
            <a:prstGeom prst="straightConnector1">
              <a:avLst/>
            </a:prstGeom>
            <a:grpFill/>
            <a:ln w="9525">
              <a:solidFill>
                <a:srgbClr val="000000"/>
              </a:solidFill>
              <a:round/>
              <a:tailEnd type="triangle" w="med" len="med"/>
            </a:ln>
          </p:spPr>
        </p:cxnSp>
        <p:cxnSp>
          <p:nvCxnSpPr>
            <p:cNvPr id="205834" name="AutoShape 10"/>
            <p:cNvCxnSpPr>
              <a:cxnSpLocks noChangeShapeType="1"/>
            </p:cNvCxnSpPr>
            <p:nvPr/>
          </p:nvCxnSpPr>
          <p:spPr bwMode="auto">
            <a:xfrm flipH="1">
              <a:off x="3887" y="5476"/>
              <a:ext cx="123" cy="3178"/>
            </a:xfrm>
            <a:prstGeom prst="straightConnector1">
              <a:avLst/>
            </a:prstGeom>
            <a:grpFill/>
            <a:ln w="9525">
              <a:solidFill>
                <a:srgbClr val="000000"/>
              </a:solidFill>
              <a:round/>
              <a:tailEnd type="triangle" w="med" len="med"/>
            </a:ln>
          </p:spPr>
        </p:cxnSp>
        <p:sp>
          <p:nvSpPr>
            <p:cNvPr id="205835" name="Rectangle 11"/>
            <p:cNvSpPr>
              <a:spLocks noChangeArrowheads="1"/>
            </p:cNvSpPr>
            <p:nvPr/>
          </p:nvSpPr>
          <p:spPr bwMode="auto">
            <a:xfrm>
              <a:off x="3389" y="8654"/>
              <a:ext cx="1581" cy="560"/>
            </a:xfrm>
            <a:prstGeom prst="rect">
              <a:avLst/>
            </a:prstGeom>
            <a:grp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返回</a:t>
              </a:r>
              <a:r>
                <a:rPr kumimoji="0" lang="en-US" altLang="zh-CN"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NULL </a:t>
              </a:r>
              <a:endParaRPr kumimoji="0" lang="zh-CN"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836" name="Rectangle 12"/>
            <p:cNvSpPr>
              <a:spLocks noChangeArrowheads="1"/>
            </p:cNvSpPr>
            <p:nvPr/>
          </p:nvSpPr>
          <p:spPr bwMode="auto">
            <a:xfrm>
              <a:off x="4058" y="7517"/>
              <a:ext cx="1774" cy="446"/>
            </a:xfrm>
            <a:prstGeom prst="rect">
              <a:avLst/>
            </a:prstGeom>
            <a:grp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返回</a:t>
              </a:r>
              <a:r>
                <a:rPr kumimoji="0" lang="en-US" altLang="zh-CN"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NULL</a:t>
              </a:r>
              <a:endParaRPr kumimoji="0" lang="zh-CN" altLang="zh-CN"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cxnSp>
          <p:nvCxnSpPr>
            <p:cNvPr id="205837" name="AutoShape 13"/>
            <p:cNvCxnSpPr>
              <a:cxnSpLocks noChangeShapeType="1"/>
              <a:stCxn id="205831" idx="1"/>
              <a:endCxn id="205836" idx="0"/>
            </p:cNvCxnSpPr>
            <p:nvPr/>
          </p:nvCxnSpPr>
          <p:spPr bwMode="auto">
            <a:xfrm rot="10800000" flipV="1">
              <a:off x="4945" y="6770"/>
              <a:ext cx="5" cy="747"/>
            </a:xfrm>
            <a:prstGeom prst="straightConnector1">
              <a:avLst/>
            </a:prstGeom>
            <a:grpFill/>
            <a:ln w="9525">
              <a:solidFill>
                <a:srgbClr val="000000"/>
              </a:solidFill>
              <a:round/>
              <a:tailEnd type="triangle" w="med" len="med"/>
            </a:ln>
          </p:spPr>
        </p:cxnSp>
        <p:cxnSp>
          <p:nvCxnSpPr>
            <p:cNvPr id="205838" name="AutoShape 14"/>
            <p:cNvCxnSpPr>
              <a:cxnSpLocks noChangeShapeType="1"/>
              <a:stCxn id="205836" idx="2"/>
            </p:cNvCxnSpPr>
            <p:nvPr/>
          </p:nvCxnSpPr>
          <p:spPr bwMode="auto">
            <a:xfrm rot="16200000" flipH="1">
              <a:off x="5793" y="7114"/>
              <a:ext cx="595" cy="2291"/>
            </a:xfrm>
            <a:prstGeom prst="bentConnector2">
              <a:avLst/>
            </a:prstGeom>
            <a:grpFill/>
            <a:ln w="9525">
              <a:solidFill>
                <a:srgbClr val="000000"/>
              </a:solidFill>
              <a:miter lim="800000"/>
            </a:ln>
          </p:spPr>
        </p:cxnSp>
        <p:cxnSp>
          <p:nvCxnSpPr>
            <p:cNvPr id="205839" name="AutoShape 15"/>
            <p:cNvCxnSpPr>
              <a:cxnSpLocks noChangeShapeType="1"/>
              <a:stCxn id="205832" idx="2"/>
            </p:cNvCxnSpPr>
            <p:nvPr/>
          </p:nvCxnSpPr>
          <p:spPr bwMode="auto">
            <a:xfrm rot="5400000">
              <a:off x="8606" y="7081"/>
              <a:ext cx="206" cy="2843"/>
            </a:xfrm>
            <a:prstGeom prst="bentConnector2">
              <a:avLst/>
            </a:prstGeom>
            <a:grpFill/>
            <a:ln w="9525">
              <a:solidFill>
                <a:srgbClr val="000000"/>
              </a:solidFill>
              <a:miter lim="800000"/>
            </a:ln>
          </p:spPr>
        </p:cxnSp>
        <p:cxnSp>
          <p:nvCxnSpPr>
            <p:cNvPr id="205840" name="AutoShape 16"/>
            <p:cNvCxnSpPr>
              <a:cxnSpLocks noChangeShapeType="1"/>
            </p:cNvCxnSpPr>
            <p:nvPr/>
          </p:nvCxnSpPr>
          <p:spPr bwMode="auto">
            <a:xfrm rot="16200000" flipH="1">
              <a:off x="6915" y="9063"/>
              <a:ext cx="909" cy="25"/>
            </a:xfrm>
            <a:prstGeom prst="straightConnector1">
              <a:avLst/>
            </a:prstGeom>
            <a:grpFill/>
            <a:ln w="9525">
              <a:solidFill>
                <a:srgbClr val="000000"/>
              </a:solidFill>
              <a:round/>
              <a:tailEnd type="triangle" w="med" len="med"/>
            </a:ln>
          </p:spPr>
        </p:cxnSp>
        <p:cxnSp>
          <p:nvCxnSpPr>
            <p:cNvPr id="205841" name="AutoShape 17"/>
            <p:cNvCxnSpPr>
              <a:cxnSpLocks noChangeShapeType="1"/>
              <a:stCxn id="205835" idx="2"/>
            </p:cNvCxnSpPr>
            <p:nvPr/>
          </p:nvCxnSpPr>
          <p:spPr bwMode="auto">
            <a:xfrm rot="16200000" flipH="1">
              <a:off x="5692" y="7701"/>
              <a:ext cx="225" cy="3251"/>
            </a:xfrm>
            <a:prstGeom prst="bentConnector2">
              <a:avLst/>
            </a:prstGeom>
            <a:grpFill/>
            <a:ln w="9525">
              <a:solidFill>
                <a:srgbClr val="000000"/>
              </a:solidFill>
              <a:miter lim="800000"/>
              <a:tailEnd type="triangle" w="med" len="med"/>
            </a:ln>
          </p:spPr>
        </p:cxnSp>
        <p:sp>
          <p:nvSpPr>
            <p:cNvPr id="205842" name="AutoShape 18"/>
            <p:cNvSpPr>
              <a:spLocks noChangeArrowheads="1"/>
            </p:cNvSpPr>
            <p:nvPr/>
          </p:nvSpPr>
          <p:spPr bwMode="auto">
            <a:xfrm>
              <a:off x="5219" y="2080"/>
              <a:ext cx="1142" cy="450"/>
            </a:xfrm>
            <a:prstGeom prst="roundRect">
              <a:avLst>
                <a:gd name="adj" fmla="val 16667"/>
              </a:avLst>
            </a:prstGeom>
            <a:grpFill/>
            <a:ln w="9525">
              <a:solidFill>
                <a:srgbClr val="000000"/>
              </a:solidFill>
              <a:round/>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开始</a:t>
              </a:r>
              <a:endParaRPr kumimoji="0" lang="zh-CN" altLang="en-US"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cxnSp>
          <p:nvCxnSpPr>
            <p:cNvPr id="205843" name="AutoShape 19"/>
            <p:cNvCxnSpPr>
              <a:cxnSpLocks noChangeShapeType="1"/>
              <a:stCxn id="205842" idx="2"/>
            </p:cNvCxnSpPr>
            <p:nvPr/>
          </p:nvCxnSpPr>
          <p:spPr bwMode="auto">
            <a:xfrm rot="16200000" flipH="1">
              <a:off x="5559" y="2761"/>
              <a:ext cx="484" cy="23"/>
            </a:xfrm>
            <a:prstGeom prst="straightConnector1">
              <a:avLst/>
            </a:prstGeom>
            <a:grpFill/>
            <a:ln w="9525">
              <a:solidFill>
                <a:srgbClr val="000000"/>
              </a:solidFill>
              <a:round/>
              <a:tailEnd type="triangle" w="med" len="med"/>
            </a:ln>
          </p:spPr>
        </p:cxnSp>
        <p:cxnSp>
          <p:nvCxnSpPr>
            <p:cNvPr id="205844" name="AutoShape 20"/>
            <p:cNvCxnSpPr>
              <a:cxnSpLocks noChangeShapeType="1"/>
            </p:cNvCxnSpPr>
            <p:nvPr/>
          </p:nvCxnSpPr>
          <p:spPr bwMode="auto">
            <a:xfrm rot="5400000">
              <a:off x="5658" y="3826"/>
              <a:ext cx="356" cy="93"/>
            </a:xfrm>
            <a:prstGeom prst="straightConnector1">
              <a:avLst/>
            </a:prstGeom>
            <a:grpFill/>
            <a:ln w="9525">
              <a:solidFill>
                <a:srgbClr val="000000"/>
              </a:solidFill>
              <a:round/>
              <a:tailEnd type="triangle" w="med" len="med"/>
            </a:ln>
          </p:spPr>
        </p:cxnSp>
        <p:cxnSp>
          <p:nvCxnSpPr>
            <p:cNvPr id="205845" name="AutoShape 21"/>
            <p:cNvCxnSpPr>
              <a:cxnSpLocks noChangeShapeType="1"/>
              <a:stCxn id="205827" idx="2"/>
              <a:endCxn id="205829" idx="0"/>
            </p:cNvCxnSpPr>
            <p:nvPr/>
          </p:nvCxnSpPr>
          <p:spPr bwMode="auto">
            <a:xfrm flipH="1">
              <a:off x="5790" y="4760"/>
              <a:ext cx="4" cy="320"/>
            </a:xfrm>
            <a:prstGeom prst="straightConnector1">
              <a:avLst/>
            </a:prstGeom>
            <a:grpFill/>
            <a:ln w="9525">
              <a:solidFill>
                <a:srgbClr val="000000"/>
              </a:solidFill>
              <a:round/>
              <a:tailEnd type="triangle" w="med" len="med"/>
            </a:ln>
          </p:spPr>
        </p:cxnSp>
        <p:sp>
          <p:nvSpPr>
            <p:cNvPr id="205846" name="Text Box 22"/>
            <p:cNvSpPr txBox="1">
              <a:spLocks noChangeArrowheads="1"/>
            </p:cNvSpPr>
            <p:nvPr/>
          </p:nvSpPr>
          <p:spPr bwMode="auto">
            <a:xfrm>
              <a:off x="3215" y="5730"/>
              <a:ext cx="555" cy="520"/>
            </a:xfrm>
            <a:prstGeom prst="rect">
              <a:avLst/>
            </a:prstGeom>
            <a:grp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否</a:t>
              </a:r>
              <a:endParaRPr kumimoji="0" lang="zh-CN"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847" name="AutoShape 23"/>
            <p:cNvSpPr>
              <a:spLocks noChangeArrowheads="1"/>
            </p:cNvSpPr>
            <p:nvPr/>
          </p:nvSpPr>
          <p:spPr bwMode="auto">
            <a:xfrm>
              <a:off x="6761" y="9530"/>
              <a:ext cx="1139" cy="450"/>
            </a:xfrm>
            <a:prstGeom prst="roundRect">
              <a:avLst>
                <a:gd name="adj" fmla="val 16667"/>
              </a:avLst>
            </a:prstGeom>
            <a:grpFill/>
            <a:ln w="9525">
              <a:solidFill>
                <a:srgbClr val="000000"/>
              </a:solidFill>
              <a:round/>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结束</a:t>
              </a:r>
              <a:endParaRPr kumimoji="0" lang="zh-CN" altLang="en-US"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848" name="Text Box 24"/>
            <p:cNvSpPr txBox="1">
              <a:spLocks noChangeArrowheads="1"/>
            </p:cNvSpPr>
            <p:nvPr/>
          </p:nvSpPr>
          <p:spPr bwMode="auto">
            <a:xfrm>
              <a:off x="7715" y="5450"/>
              <a:ext cx="555" cy="520"/>
            </a:xfrm>
            <a:prstGeom prst="rect">
              <a:avLst/>
            </a:prstGeom>
            <a:grp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是</a:t>
              </a:r>
              <a:endParaRPr kumimoji="0" lang="zh-CN"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849" name="Text Box 25"/>
            <p:cNvSpPr txBox="1">
              <a:spLocks noChangeArrowheads="1"/>
            </p:cNvSpPr>
            <p:nvPr/>
          </p:nvSpPr>
          <p:spPr bwMode="auto">
            <a:xfrm>
              <a:off x="10606" y="6770"/>
              <a:ext cx="555" cy="520"/>
            </a:xfrm>
            <a:prstGeom prst="rect">
              <a:avLst/>
            </a:prstGeom>
            <a:grp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是</a:t>
              </a:r>
              <a:endParaRPr kumimoji="0" lang="zh-CN"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850" name="Text Box 26"/>
            <p:cNvSpPr txBox="1">
              <a:spLocks noChangeArrowheads="1"/>
            </p:cNvSpPr>
            <p:nvPr/>
          </p:nvSpPr>
          <p:spPr bwMode="auto">
            <a:xfrm>
              <a:off x="4249" y="6600"/>
              <a:ext cx="555" cy="520"/>
            </a:xfrm>
            <a:prstGeom prst="rect">
              <a:avLst/>
            </a:prstGeom>
            <a:grp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否</a:t>
              </a:r>
              <a:endParaRPr kumimoji="0" lang="zh-CN"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sp>
        <p:nvSpPr>
          <p:cNvPr id="46" name="矩形 45"/>
          <p:cNvSpPr/>
          <p:nvPr/>
        </p:nvSpPr>
        <p:spPr>
          <a:xfrm>
            <a:off x="5310182" y="0"/>
            <a:ext cx="5072098" cy="368300"/>
          </a:xfrm>
          <a:prstGeom prst="rect">
            <a:avLst/>
          </a:prstGeom>
        </p:spPr>
        <p:txBody>
          <a:bodyPr wrap="square">
            <a:spAutoFit/>
          </a:bodyPr>
          <a:lstStyle/>
          <a:p>
            <a:r>
              <a:rPr lang="en-US" altLang="zh-CN" dirty="0" smtClean="0"/>
              <a:t> public </a:t>
            </a:r>
            <a:r>
              <a:rPr lang="en-US" altLang="zh-CN" dirty="0" smtClean="0">
                <a:solidFill>
                  <a:srgbClr val="0000FF"/>
                </a:solidFill>
              </a:rPr>
              <a:t>User </a:t>
            </a:r>
            <a:r>
              <a:rPr lang="en-US" altLang="zh-CN" dirty="0" err="1" smtClean="0">
                <a:solidFill>
                  <a:srgbClr val="0000FF"/>
                </a:solidFill>
              </a:rPr>
              <a:t>checkUser</a:t>
            </a:r>
            <a:r>
              <a:rPr lang="en-US" altLang="zh-CN" dirty="0" smtClean="0">
                <a:solidFill>
                  <a:srgbClr val="0000FF"/>
                </a:solidFill>
              </a:rPr>
              <a:t>(User us)</a:t>
            </a:r>
            <a:r>
              <a:rPr lang="zh-CN" altLang="en-US" dirty="0" smtClean="0">
                <a:solidFill>
                  <a:srgbClr val="0000FF"/>
                </a:solidFill>
              </a:rPr>
              <a:t>算法设计</a:t>
            </a:r>
            <a:endParaRPr lang="zh-CN" altLang="en-US" dirty="0"/>
          </a:p>
        </p:txBody>
      </p:sp>
      <p:sp>
        <p:nvSpPr>
          <p:cNvPr id="47" name="矩形 46"/>
          <p:cNvSpPr/>
          <p:nvPr/>
        </p:nvSpPr>
        <p:spPr>
          <a:xfrm>
            <a:off x="7024694" y="2071678"/>
            <a:ext cx="3037840" cy="9220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none">
            <a:spAutoFit/>
          </a:bodyPr>
          <a:lstStyle/>
          <a:p>
            <a:pPr algn="l"/>
            <a:r>
              <a:rPr lang="zh-CN" altLang="en-US" dirty="0" smtClean="0"/>
              <a:t>局部数据：</a:t>
            </a:r>
            <a:endParaRPr lang="en-US" altLang="zh-CN" dirty="0" smtClean="0"/>
          </a:p>
          <a:p>
            <a:pPr algn="l"/>
            <a:r>
              <a:rPr lang="en-US" altLang="zh-CN" dirty="0" err="1" smtClean="0"/>
              <a:t>boolean</a:t>
            </a:r>
            <a:r>
              <a:rPr lang="en-US" altLang="zh-CN" dirty="0" smtClean="0"/>
              <a:t> flag=false;</a:t>
            </a:r>
          </a:p>
          <a:p>
            <a:pPr algn="l"/>
            <a:r>
              <a:rPr lang="en-US" altLang="zh-CN" dirty="0" err="1" smtClean="0"/>
              <a:t>ConneDb</a:t>
            </a:r>
            <a:r>
              <a:rPr lang="en-US" altLang="zh-CN" dirty="0" smtClean="0"/>
              <a:t> con=new </a:t>
            </a:r>
            <a:r>
              <a:rPr lang="en-US" altLang="zh-CN" dirty="0" err="1" smtClean="0"/>
              <a:t>ConneDb</a:t>
            </a:r>
            <a:r>
              <a:rPr lang="en-US" altLang="zh-CN"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latin typeface="仿宋" panose="02010609060101010101" charset="-122"/>
                <a:ea typeface="仿宋" panose="02010609060101010101" charset="-122"/>
                <a:cs typeface="仿宋" panose="02010609060101010101" charset="-122"/>
                <a:sym typeface="+mn-ea"/>
              </a:rPr>
              <a:t>5.2</a:t>
            </a:r>
            <a:r>
              <a:rPr lang="zh-CN" altLang="en-US" sz="4000" b="1" dirty="0" smtClean="0">
                <a:latin typeface="仿宋" panose="02010609060101010101" charset="-122"/>
                <a:ea typeface="仿宋" panose="02010609060101010101" charset="-122"/>
                <a:cs typeface="仿宋" panose="02010609060101010101" charset="-122"/>
                <a:sym typeface="+mn-ea"/>
              </a:rPr>
              <a:t>过程设计工具</a:t>
            </a:r>
            <a:br>
              <a:rPr lang="zh-CN" altLang="en-US" sz="4000" b="1" dirty="0" smtClean="0">
                <a:latin typeface="仿宋" panose="02010609060101010101" charset="-122"/>
                <a:ea typeface="仿宋" panose="02010609060101010101" charset="-122"/>
                <a:cs typeface="仿宋" panose="02010609060101010101" charset="-122"/>
                <a:sym typeface="+mn-ea"/>
              </a:rPr>
            </a:br>
            <a:r>
              <a:rPr lang="en-US" altLang="zh-CN" sz="4000" b="1" dirty="0" smtClean="0">
                <a:latin typeface="仿宋" panose="02010609060101010101" charset="-122"/>
                <a:ea typeface="仿宋" panose="02010609060101010101" charset="-122"/>
                <a:cs typeface="仿宋" panose="02010609060101010101" charset="-122"/>
                <a:sym typeface="+mn-ea"/>
              </a:rPr>
              <a:t>5.2.1 PAD</a:t>
            </a:r>
            <a:r>
              <a:rPr lang="zh-CN" altLang="en-US" sz="4000" b="1" dirty="0" smtClean="0">
                <a:latin typeface="仿宋" panose="02010609060101010101" charset="-122"/>
                <a:ea typeface="仿宋" panose="02010609060101010101" charset="-122"/>
                <a:cs typeface="仿宋" panose="02010609060101010101" charset="-122"/>
                <a:sym typeface="+mn-ea"/>
              </a:rPr>
              <a:t>图（</a:t>
            </a:r>
            <a:r>
              <a:rPr lang="en-US" altLang="zh-CN" sz="4000" b="1" dirty="0" smtClean="0">
                <a:latin typeface="仿宋" panose="02010609060101010101" charset="-122"/>
                <a:ea typeface="仿宋" panose="02010609060101010101" charset="-122"/>
                <a:cs typeface="仿宋" panose="02010609060101010101" charset="-122"/>
                <a:sym typeface="+mn-ea"/>
              </a:rPr>
              <a:t>P141</a:t>
            </a:r>
            <a:r>
              <a:rPr lang="zh-CN" altLang="en-US" sz="4000" b="1" dirty="0" smtClean="0">
                <a:latin typeface="仿宋" panose="02010609060101010101" charset="-122"/>
                <a:ea typeface="仿宋" panose="02010609060101010101" charset="-122"/>
                <a:cs typeface="仿宋" panose="02010609060101010101" charset="-122"/>
                <a:sym typeface="+mn-ea"/>
              </a:rPr>
              <a:t>）</a:t>
            </a:r>
            <a:endParaRPr lang="zh-CN" altLang="en-US" sz="4000" dirty="0"/>
          </a:p>
        </p:txBody>
      </p:sp>
      <p:sp>
        <p:nvSpPr>
          <p:cNvPr id="3" name="内容占位符 2"/>
          <p:cNvSpPr>
            <a:spLocks noGrp="1"/>
          </p:cNvSpPr>
          <p:nvPr>
            <p:ph sz="quarter" idx="1"/>
          </p:nvPr>
        </p:nvSpPr>
        <p:spPr/>
        <p:txBody>
          <a:bodyPr/>
          <a:lstStyle/>
          <a:p>
            <a:pPr eaLnBrk="1" hangingPunct="1">
              <a:lnSpc>
                <a:spcPct val="130000"/>
              </a:lnSpc>
            </a:pPr>
            <a:r>
              <a:rPr lang="en-US" altLang="zh-CN" b="1" dirty="0">
                <a:latin typeface="Times New Roman" panose="02020603050405020304" pitchFamily="18" charset="0"/>
                <a:sym typeface="+mn-ea"/>
              </a:rPr>
              <a:t>PAD</a:t>
            </a:r>
            <a:r>
              <a:rPr lang="zh-CN" altLang="en-US" b="1" dirty="0">
                <a:latin typeface="Times New Roman" panose="02020603050405020304" pitchFamily="18" charset="0"/>
                <a:sym typeface="+mn-ea"/>
              </a:rPr>
              <a:t>是</a:t>
            </a:r>
            <a:r>
              <a:rPr lang="zh-CN" altLang="en-US" b="1" dirty="0">
                <a:solidFill>
                  <a:srgbClr val="0000FF"/>
                </a:solidFill>
                <a:latin typeface="Times New Roman" panose="02020603050405020304" pitchFamily="18" charset="0"/>
                <a:sym typeface="+mn-ea"/>
              </a:rPr>
              <a:t>问题分析图</a:t>
            </a:r>
            <a:r>
              <a:rPr lang="en-US" altLang="zh-CN" b="1" dirty="0">
                <a:latin typeface="Times New Roman" panose="02020603050405020304" pitchFamily="18" charset="0"/>
                <a:sym typeface="+mn-ea"/>
              </a:rPr>
              <a:t>(problem analysis diagram)</a:t>
            </a:r>
            <a:r>
              <a:rPr lang="zh-CN" altLang="en-US" b="1" dirty="0">
                <a:latin typeface="Times New Roman" panose="02020603050405020304" pitchFamily="18" charset="0"/>
                <a:sym typeface="+mn-ea"/>
              </a:rPr>
              <a:t>的英文缩写，自</a:t>
            </a:r>
            <a:r>
              <a:rPr lang="en-US" altLang="zh-CN" b="1" dirty="0">
                <a:latin typeface="Times New Roman" panose="02020603050405020304" pitchFamily="18" charset="0"/>
                <a:sym typeface="+mn-ea"/>
              </a:rPr>
              <a:t>1973</a:t>
            </a:r>
            <a:r>
              <a:rPr lang="zh-CN" altLang="en-US" b="1" dirty="0">
                <a:latin typeface="Times New Roman" panose="02020603050405020304" pitchFamily="18" charset="0"/>
                <a:sym typeface="+mn-ea"/>
              </a:rPr>
              <a:t>年由日本日立公司发明以后，已得到一定程度的推广。</a:t>
            </a:r>
            <a:endParaRPr lang="zh-CN" altLang="en-US" b="1" dirty="0">
              <a:latin typeface="Times New Roman" panose="02020603050405020304" pitchFamily="18" charset="0"/>
            </a:endParaRPr>
          </a:p>
          <a:p>
            <a:pPr eaLnBrk="1" hangingPunct="1">
              <a:lnSpc>
                <a:spcPct val="130000"/>
              </a:lnSpc>
            </a:pPr>
            <a:r>
              <a:rPr lang="zh-CN" altLang="en-US" b="1" dirty="0">
                <a:latin typeface="Times New Roman" panose="02020603050405020304" pitchFamily="18" charset="0"/>
                <a:sym typeface="+mn-ea"/>
              </a:rPr>
              <a:t>它用</a:t>
            </a:r>
            <a:r>
              <a:rPr lang="zh-CN" altLang="en-US" b="1" dirty="0">
                <a:solidFill>
                  <a:srgbClr val="0000FF"/>
                </a:solidFill>
                <a:latin typeface="Times New Roman" panose="02020603050405020304" pitchFamily="18" charset="0"/>
                <a:sym typeface="+mn-ea"/>
              </a:rPr>
              <a:t>二维树形结构</a:t>
            </a:r>
            <a:r>
              <a:rPr lang="zh-CN" altLang="en-US" b="1" dirty="0">
                <a:latin typeface="Times New Roman" panose="02020603050405020304" pitchFamily="18" charset="0"/>
                <a:sym typeface="+mn-ea"/>
              </a:rPr>
              <a:t>的图来表示程序的控制流，将这种图翻译成程序代码比较容易。</a:t>
            </a:r>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a:t>16</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rj62"/>
          <p:cNvPicPr>
            <a:picLocks noChangeAspect="1" noChangeArrowheads="1"/>
          </p:cNvPicPr>
          <p:nvPr/>
        </p:nvPicPr>
        <p:blipFill>
          <a:blip r:embed="rId2" cstate="print"/>
          <a:srcRect t="1289"/>
          <a:stretch>
            <a:fillRect/>
          </a:stretch>
        </p:blipFill>
        <p:spPr bwMode="auto">
          <a:xfrm>
            <a:off x="3798888" y="530225"/>
            <a:ext cx="4548187" cy="5329238"/>
          </a:xfrm>
          <a:prstGeom prst="rect">
            <a:avLst/>
          </a:prstGeom>
          <a:noFill/>
          <a:ln w="9525">
            <a:noFill/>
            <a:miter lim="800000"/>
            <a:headEnd/>
            <a:tailEnd/>
          </a:ln>
        </p:spPr>
      </p:pic>
      <p:sp>
        <p:nvSpPr>
          <p:cNvPr id="41987" name="Rectangle 5"/>
          <p:cNvSpPr>
            <a:spLocks noChangeArrowheads="1"/>
          </p:cNvSpPr>
          <p:nvPr/>
        </p:nvSpPr>
        <p:spPr bwMode="auto">
          <a:xfrm>
            <a:off x="4745038" y="6219825"/>
            <a:ext cx="2881312" cy="460375"/>
          </a:xfrm>
          <a:prstGeom prst="rect">
            <a:avLst/>
          </a:prstGeom>
          <a:noFill/>
          <a:ln w="9525">
            <a:noFill/>
            <a:miter lim="800000"/>
          </a:ln>
        </p:spPr>
        <p:txBody>
          <a:bodyPr>
            <a:spAutoFit/>
          </a:bodyPr>
          <a:lstStyle/>
          <a:p>
            <a:pPr>
              <a:spcBef>
                <a:spcPct val="20000"/>
              </a:spcBef>
            </a:pPr>
            <a:r>
              <a:rPr lang="en-US" altLang="zh-CN" sz="2400" b="1"/>
              <a:t>PAD</a:t>
            </a:r>
            <a:r>
              <a:rPr lang="zh-CN" altLang="en-US" sz="2400" b="1"/>
              <a:t>图的基本符号</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rj63"/>
          <p:cNvPicPr>
            <a:picLocks noChangeAspect="1" noChangeArrowheads="1"/>
          </p:cNvPicPr>
          <p:nvPr/>
        </p:nvPicPr>
        <p:blipFill>
          <a:blip r:embed="rId3" cstate="print"/>
          <a:srcRect/>
          <a:stretch>
            <a:fillRect/>
          </a:stretch>
        </p:blipFill>
        <p:spPr bwMode="auto">
          <a:xfrm>
            <a:off x="1704975" y="1016000"/>
            <a:ext cx="8820150" cy="3709988"/>
          </a:xfrm>
          <a:prstGeom prst="rect">
            <a:avLst/>
          </a:prstGeom>
          <a:noFill/>
          <a:ln w="9525">
            <a:noFill/>
            <a:miter lim="800000"/>
            <a:headEnd/>
            <a:tailEnd/>
          </a:ln>
        </p:spPr>
      </p:pic>
      <p:sp>
        <p:nvSpPr>
          <p:cNvPr id="43011" name="Rectangle 7"/>
          <p:cNvSpPr>
            <a:spLocks noChangeArrowheads="1"/>
          </p:cNvSpPr>
          <p:nvPr/>
        </p:nvSpPr>
        <p:spPr bwMode="auto">
          <a:xfrm>
            <a:off x="2959100" y="5238750"/>
            <a:ext cx="5489575" cy="809625"/>
          </a:xfrm>
          <a:prstGeom prst="rect">
            <a:avLst/>
          </a:prstGeom>
          <a:noFill/>
          <a:ln w="9525">
            <a:solidFill>
              <a:schemeClr val="tx1"/>
            </a:solidFill>
            <a:miter lim="800000"/>
          </a:ln>
        </p:spPr>
        <p:txBody>
          <a:bodyPr wrap="none" anchor="ctr"/>
          <a:lstStyle/>
          <a:p>
            <a:pPr algn="ctr"/>
            <a:r>
              <a:rPr lang="zh-CN" altLang="en-US" sz="2800" b="1"/>
              <a:t>图：逐步求精的例子</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latin typeface="仿宋" panose="02010609060101010101" charset="-122"/>
                <a:ea typeface="仿宋" panose="02010609060101010101" charset="-122"/>
                <a:cs typeface="仿宋" panose="02010609060101010101" charset="-122"/>
                <a:sym typeface="+mn-ea"/>
              </a:rPr>
              <a:t>5.2.1 PAD</a:t>
            </a:r>
            <a:r>
              <a:rPr lang="zh-CN" altLang="en-US" sz="4000" b="1" dirty="0" smtClean="0">
                <a:latin typeface="仿宋" panose="02010609060101010101" charset="-122"/>
                <a:ea typeface="仿宋" panose="02010609060101010101" charset="-122"/>
                <a:cs typeface="仿宋" panose="02010609060101010101" charset="-122"/>
                <a:sym typeface="+mn-ea"/>
              </a:rPr>
              <a:t>图</a:t>
            </a:r>
            <a:endParaRPr lang="zh-CN" altLang="en-US" sz="4000" dirty="0"/>
          </a:p>
        </p:txBody>
      </p:sp>
      <p:sp>
        <p:nvSpPr>
          <p:cNvPr id="3" name="内容占位符 2"/>
          <p:cNvSpPr>
            <a:spLocks noGrp="1"/>
          </p:cNvSpPr>
          <p:nvPr>
            <p:ph sz="quarter" idx="1"/>
          </p:nvPr>
        </p:nvSpPr>
        <p:spPr/>
        <p:txBody>
          <a:bodyPr/>
          <a:lstStyle/>
          <a:p>
            <a:pPr eaLnBrk="1" hangingPunct="1">
              <a:lnSpc>
                <a:spcPct val="110000"/>
              </a:lnSpc>
              <a:buNone/>
            </a:pPr>
            <a:r>
              <a:rPr lang="en-US" altLang="zh-CN" b="1" dirty="0">
                <a:solidFill>
                  <a:schemeClr val="tx2"/>
                </a:solidFill>
                <a:latin typeface="Times New Roman" panose="02020603050405020304" pitchFamily="18" charset="0"/>
              </a:rPr>
              <a:t>PAD</a:t>
            </a:r>
            <a:r>
              <a:rPr lang="zh-CN" altLang="en-US" b="1" dirty="0">
                <a:solidFill>
                  <a:schemeClr val="tx2"/>
                </a:solidFill>
                <a:latin typeface="Times New Roman" panose="02020603050405020304" pitchFamily="18" charset="0"/>
              </a:rPr>
              <a:t>图的主要优点如下：</a:t>
            </a:r>
          </a:p>
          <a:p>
            <a:pPr eaLnBrk="1" hangingPunct="1">
              <a:lnSpc>
                <a:spcPct val="110000"/>
              </a:lnSpc>
            </a:pPr>
            <a:r>
              <a:rPr lang="zh-CN" altLang="en-US" sz="2800" b="1" dirty="0">
                <a:latin typeface="Times New Roman" panose="02020603050405020304" pitchFamily="18" charset="0"/>
              </a:rPr>
              <a:t>使用表示结构化控制结构的</a:t>
            </a:r>
            <a:r>
              <a:rPr lang="en-US" altLang="zh-CN" sz="2800" b="1" dirty="0">
                <a:latin typeface="Times New Roman" panose="02020603050405020304" pitchFamily="18" charset="0"/>
              </a:rPr>
              <a:t>PAD</a:t>
            </a:r>
            <a:r>
              <a:rPr lang="zh-CN" altLang="en-US" sz="2800" b="1" dirty="0">
                <a:latin typeface="Times New Roman" panose="02020603050405020304" pitchFamily="18" charset="0"/>
              </a:rPr>
              <a:t>符号设计出来的程序必然是结构化程序。</a:t>
            </a:r>
          </a:p>
          <a:p>
            <a:pPr eaLnBrk="1" hangingPunct="1">
              <a:lnSpc>
                <a:spcPct val="110000"/>
              </a:lnSpc>
            </a:pPr>
            <a:r>
              <a:rPr lang="en-US" altLang="zh-CN" sz="2800" b="1" dirty="0">
                <a:latin typeface="Times New Roman" panose="02020603050405020304" pitchFamily="18" charset="0"/>
              </a:rPr>
              <a:t>PAD</a:t>
            </a:r>
            <a:r>
              <a:rPr lang="zh-CN" altLang="en-US" sz="2800" b="1" dirty="0">
                <a:latin typeface="Times New Roman" panose="02020603050405020304" pitchFamily="18" charset="0"/>
              </a:rPr>
              <a:t>图所描绘的程序结构十分清晰。</a:t>
            </a:r>
          </a:p>
          <a:p>
            <a:pPr eaLnBrk="1" hangingPunct="1">
              <a:lnSpc>
                <a:spcPct val="110000"/>
              </a:lnSpc>
            </a:pPr>
            <a:r>
              <a:rPr lang="en-US" altLang="zh-CN" sz="2800" b="1" dirty="0">
                <a:latin typeface="Times New Roman" panose="02020603050405020304" pitchFamily="18" charset="0"/>
              </a:rPr>
              <a:t>PAD</a:t>
            </a:r>
            <a:r>
              <a:rPr lang="zh-CN" altLang="en-US" sz="2800" b="1" dirty="0">
                <a:latin typeface="Times New Roman" panose="02020603050405020304" pitchFamily="18" charset="0"/>
              </a:rPr>
              <a:t>图表现程序逻辑易读、易懂、易记。　</a:t>
            </a:r>
          </a:p>
          <a:p>
            <a:pPr eaLnBrk="1" hangingPunct="1">
              <a:lnSpc>
                <a:spcPct val="110000"/>
              </a:lnSpc>
            </a:pPr>
            <a:r>
              <a:rPr lang="zh-CN" altLang="en-US" sz="2800" b="1" dirty="0">
                <a:latin typeface="Times New Roman" panose="02020603050405020304" pitchFamily="18" charset="0"/>
              </a:rPr>
              <a:t>容易将</a:t>
            </a:r>
            <a:r>
              <a:rPr lang="en-US" altLang="zh-CN" sz="2800" b="1" dirty="0">
                <a:latin typeface="Times New Roman" panose="02020603050405020304" pitchFamily="18" charset="0"/>
              </a:rPr>
              <a:t>PAD</a:t>
            </a:r>
            <a:r>
              <a:rPr lang="zh-CN" altLang="en-US" sz="2800" b="1" dirty="0">
                <a:latin typeface="Times New Roman" panose="02020603050405020304" pitchFamily="18" charset="0"/>
              </a:rPr>
              <a:t>图转换成高级语言源程序，这种转换可用软件工具自动完成。</a:t>
            </a:r>
          </a:p>
          <a:p>
            <a:pPr eaLnBrk="1" hangingPunct="1"/>
            <a:r>
              <a:rPr lang="zh-CN" altLang="en-US" sz="2800" b="1" dirty="0">
                <a:latin typeface="Times New Roman" panose="02020603050405020304" pitchFamily="18" charset="0"/>
              </a:rPr>
              <a:t>即可表示程序逻辑，也可描绘数据结构。</a:t>
            </a:r>
          </a:p>
          <a:p>
            <a:pPr eaLnBrk="1" hangingPunct="1"/>
            <a:r>
              <a:rPr lang="en-US" altLang="zh-CN" sz="2800" b="1" dirty="0">
                <a:latin typeface="Times New Roman" panose="02020603050405020304" pitchFamily="18" charset="0"/>
              </a:rPr>
              <a:t>PAD</a:t>
            </a:r>
            <a:r>
              <a:rPr lang="zh-CN" altLang="en-US" sz="2800" b="1" dirty="0">
                <a:latin typeface="Times New Roman" panose="02020603050405020304" pitchFamily="18" charset="0"/>
              </a:rPr>
              <a:t>图的符号支持自顶向下、逐步求精方法的使用</a:t>
            </a:r>
            <a:r>
              <a:rPr lang="zh-CN" altLang="en-US" sz="2800" b="1" dirty="0" smtClean="0">
                <a:latin typeface="Times New Roman" panose="02020603050405020304" pitchFamily="18" charset="0"/>
              </a:rPr>
              <a:t>。</a:t>
            </a:r>
            <a:endParaRPr lang="zh-CN" altLang="en-US" sz="2800" b="1"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t> chapter__5</a:t>
            </a:r>
            <a:endParaRPr lang="en-US" altLang="zh-CN" dirty="0"/>
          </a:p>
        </p:txBody>
      </p:sp>
      <p:sp>
        <p:nvSpPr>
          <p:cNvPr id="5" name="灯片编号占位符 4"/>
          <p:cNvSpPr>
            <a:spLocks noGrp="1"/>
          </p:cNvSpPr>
          <p:nvPr>
            <p:ph type="sldNum" sz="quarter" idx="12"/>
          </p:nvPr>
        </p:nvSpPr>
        <p:spPr/>
        <p:txBody>
          <a:bodyPr>
            <a:normAutofit fontScale="82500" lnSpcReduction="20000"/>
          </a:bodyPr>
          <a:lstStyle/>
          <a:p>
            <a:pPr>
              <a:defRPr/>
            </a:pPr>
            <a:fld id="{F2D23BEE-23EF-4742-9EBB-470C2B00B909}" type="slidenum">
              <a:rPr lang="en-US" altLang="zh-CN" smtClean="0"/>
              <a:t>19</a:t>
            </a:fld>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vert="horz" wrap="square" lIns="91440" tIns="45720" rIns="91440" bIns="45720" anchor="ctr"/>
          <a:lstStyle/>
          <a:p>
            <a:r>
              <a:rPr lang="zh-CN" altLang="en-US" dirty="0"/>
              <a:t>软件项目开发流程图</a:t>
            </a:r>
          </a:p>
        </p:txBody>
      </p:sp>
      <p:graphicFrame>
        <p:nvGraphicFramePr>
          <p:cNvPr id="4" name="内容占位符 3"/>
          <p:cNvGraphicFramePr>
            <a:graphicFrameLocks noGrp="1"/>
          </p:cNvGraphicFramePr>
          <p:nvPr>
            <p:ph sz="quarter" idx="1"/>
          </p:nvPr>
        </p:nvGraphicFramePr>
        <p:xfrm>
          <a:off x="1524000" y="1628800"/>
          <a:ext cx="9144000" cy="46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grpId="0" nodeType="clickEffect">
                                  <p:stCondLst>
                                    <p:cond delay="0"/>
                                  </p:stCondLst>
                                  <p:childTnLst>
                                    <p:animClr clrSpc="rgb" dir="cw">
                                      <p:cBhvr>
                                        <p:cTn id="6" dur="2000" fill="hold"/>
                                        <p:tgtEl>
                                          <p:spTgt spid="4">
                                            <p:graphicEl>
                                              <a:dgm id="{A6F3801B-D3BB-49E2-8456-6D750A188B2A}"/>
                                            </p:graphicEl>
                                          </p:spTgt>
                                        </p:tgtEl>
                                        <p:attrNameLst>
                                          <p:attrName>stroke.color</p:attrName>
                                        </p:attrNameLst>
                                      </p:cBhvr>
                                      <p:to>
                                        <a:schemeClr val="accent2"/>
                                      </p:to>
                                    </p:animClr>
                                    <p:set>
                                      <p:cBhvr>
                                        <p:cTn id="7" dur="2000" fill="hold"/>
                                        <p:tgtEl>
                                          <p:spTgt spid="4">
                                            <p:graphicEl>
                                              <a:dgm id="{A6F3801B-D3BB-49E2-8456-6D750A188B2A}"/>
                                            </p:graphicEl>
                                          </p:spTgt>
                                        </p:tgtEl>
                                        <p:attrNameLst>
                                          <p:attrName>stroke.on</p:attrName>
                                        </p:attrNameLst>
                                      </p:cBhvr>
                                      <p:to>
                                        <p:strVal val="true"/>
                                      </p:to>
                                    </p:set>
                                  </p:childTnLst>
                                </p:cTn>
                              </p:par>
                              <p:par>
                                <p:cTn id="8" presetID="7" presetClass="emph" presetSubtype="2" fill="hold" grpId="0" nodeType="withEffect">
                                  <p:stCondLst>
                                    <p:cond delay="0"/>
                                  </p:stCondLst>
                                  <p:childTnLst>
                                    <p:animClr clrSpc="rgb" dir="cw">
                                      <p:cBhvr>
                                        <p:cTn id="9" dur="2000" fill="hold"/>
                                        <p:tgtEl>
                                          <p:spTgt spid="4">
                                            <p:graphicEl>
                                              <a:dgm id="{87C3A3CE-F36F-4DF7-9BA6-448D9B997847}"/>
                                            </p:graphicEl>
                                          </p:spTgt>
                                        </p:tgtEl>
                                        <p:attrNameLst>
                                          <p:attrName>stroke.color</p:attrName>
                                        </p:attrNameLst>
                                      </p:cBhvr>
                                      <p:to>
                                        <a:schemeClr val="accent2"/>
                                      </p:to>
                                    </p:animClr>
                                    <p:set>
                                      <p:cBhvr>
                                        <p:cTn id="10" dur="2000" fill="hold"/>
                                        <p:tgtEl>
                                          <p:spTgt spid="4">
                                            <p:graphicEl>
                                              <a:dgm id="{87C3A3CE-F36F-4DF7-9BA6-448D9B997847}"/>
                                            </p:graphicEl>
                                          </p:spTgt>
                                        </p:tgtEl>
                                        <p:attrNameLst>
                                          <p:attrName>stroke.on</p:attrName>
                                        </p:attrNameLst>
                                      </p:cBhvr>
                                      <p:to>
                                        <p:strVal val="true"/>
                                      </p:to>
                                    </p:set>
                                  </p:childTnLst>
                                </p:cTn>
                              </p:par>
                              <p:par>
                                <p:cTn id="11" presetID="7" presetClass="emph" presetSubtype="2" fill="hold" grpId="0" nodeType="withEffect">
                                  <p:stCondLst>
                                    <p:cond delay="0"/>
                                  </p:stCondLst>
                                  <p:childTnLst>
                                    <p:animClr clrSpc="rgb" dir="cw">
                                      <p:cBhvr>
                                        <p:cTn id="12" dur="2000" fill="hold"/>
                                        <p:tgtEl>
                                          <p:spTgt spid="4">
                                            <p:graphicEl>
                                              <a:dgm id="{EC07833E-4276-4AB5-8CE9-8A7EB0113599}"/>
                                            </p:graphicEl>
                                          </p:spTgt>
                                        </p:tgtEl>
                                        <p:attrNameLst>
                                          <p:attrName>stroke.color</p:attrName>
                                        </p:attrNameLst>
                                      </p:cBhvr>
                                      <p:to>
                                        <a:schemeClr val="accent2"/>
                                      </p:to>
                                    </p:animClr>
                                    <p:set>
                                      <p:cBhvr>
                                        <p:cTn id="13" dur="2000" fill="hold"/>
                                        <p:tgtEl>
                                          <p:spTgt spid="4">
                                            <p:graphicEl>
                                              <a:dgm id="{EC07833E-4276-4AB5-8CE9-8A7EB0113599}"/>
                                            </p:graphicEl>
                                          </p:spTgt>
                                        </p:tgtEl>
                                        <p:attrNameLst>
                                          <p:attrName>stroke.on</p:attrName>
                                        </p:attrNameLst>
                                      </p:cBhvr>
                                      <p:to>
                                        <p:strVal val="true"/>
                                      </p:to>
                                    </p:set>
                                  </p:childTnLst>
                                </p:cTn>
                              </p:par>
                              <p:par>
                                <p:cTn id="14" presetID="7" presetClass="emph" presetSubtype="2" fill="hold" grpId="0" nodeType="withEffect">
                                  <p:stCondLst>
                                    <p:cond delay="0"/>
                                  </p:stCondLst>
                                  <p:childTnLst>
                                    <p:animClr clrSpc="rgb" dir="cw">
                                      <p:cBhvr>
                                        <p:cTn id="15" dur="2000" fill="hold"/>
                                        <p:tgtEl>
                                          <p:spTgt spid="4">
                                            <p:graphicEl>
                                              <a:dgm id="{4C2F6B28-330A-4BE1-81DE-899E2C793E04}"/>
                                            </p:graphicEl>
                                          </p:spTgt>
                                        </p:tgtEl>
                                        <p:attrNameLst>
                                          <p:attrName>stroke.color</p:attrName>
                                        </p:attrNameLst>
                                      </p:cBhvr>
                                      <p:to>
                                        <a:schemeClr val="accent2"/>
                                      </p:to>
                                    </p:animClr>
                                    <p:set>
                                      <p:cBhvr>
                                        <p:cTn id="16" dur="2000" fill="hold"/>
                                        <p:tgtEl>
                                          <p:spTgt spid="4">
                                            <p:graphicEl>
                                              <a:dgm id="{4C2F6B28-330A-4BE1-81DE-899E2C793E04}"/>
                                            </p:graphicEl>
                                          </p:spTgt>
                                        </p:tgtEl>
                                        <p:attrNameLst>
                                          <p:attrName>stroke.on</p:attrName>
                                        </p:attrNameLst>
                                      </p:cBhvr>
                                      <p:to>
                                        <p:strVal val="true"/>
                                      </p:to>
                                    </p:set>
                                  </p:childTnLst>
                                </p:cTn>
                              </p:par>
                              <p:par>
                                <p:cTn id="17" presetID="7" presetClass="emph" presetSubtype="2" fill="hold" grpId="0" nodeType="withEffect">
                                  <p:stCondLst>
                                    <p:cond delay="0"/>
                                  </p:stCondLst>
                                  <p:childTnLst>
                                    <p:animClr clrSpc="rgb" dir="cw">
                                      <p:cBhvr>
                                        <p:cTn id="18" dur="2000" fill="hold"/>
                                        <p:tgtEl>
                                          <p:spTgt spid="4">
                                            <p:graphicEl>
                                              <a:dgm id="{2296B69A-34C3-4534-981C-0968F4050A70}"/>
                                            </p:graphicEl>
                                          </p:spTgt>
                                        </p:tgtEl>
                                        <p:attrNameLst>
                                          <p:attrName>stroke.color</p:attrName>
                                        </p:attrNameLst>
                                      </p:cBhvr>
                                      <p:to>
                                        <a:schemeClr val="accent2"/>
                                      </p:to>
                                    </p:animClr>
                                    <p:set>
                                      <p:cBhvr>
                                        <p:cTn id="19" dur="2000" fill="hold"/>
                                        <p:tgtEl>
                                          <p:spTgt spid="4">
                                            <p:graphicEl>
                                              <a:dgm id="{2296B69A-34C3-4534-981C-0968F4050A70}"/>
                                            </p:graphicEl>
                                          </p:spTgt>
                                        </p:tgtEl>
                                        <p:attrNameLst>
                                          <p:attrName>stroke.on</p:attrName>
                                        </p:attrNameLst>
                                      </p:cBhvr>
                                      <p:to>
                                        <p:strVal val="true"/>
                                      </p:to>
                                    </p:set>
                                  </p:childTnLst>
                                </p:cTn>
                              </p:par>
                              <p:par>
                                <p:cTn id="20" presetID="7" presetClass="emph" presetSubtype="2" fill="hold" grpId="0" nodeType="withEffect">
                                  <p:stCondLst>
                                    <p:cond delay="0"/>
                                  </p:stCondLst>
                                  <p:childTnLst>
                                    <p:animClr clrSpc="rgb" dir="cw">
                                      <p:cBhvr>
                                        <p:cTn id="21" dur="2000" fill="hold"/>
                                        <p:tgtEl>
                                          <p:spTgt spid="4">
                                            <p:graphicEl>
                                              <a:dgm id="{FB565702-C180-4C91-A2F0-E97F57C1E5C2}"/>
                                            </p:graphicEl>
                                          </p:spTgt>
                                        </p:tgtEl>
                                        <p:attrNameLst>
                                          <p:attrName>stroke.color</p:attrName>
                                        </p:attrNameLst>
                                      </p:cBhvr>
                                      <p:to>
                                        <a:schemeClr val="accent2"/>
                                      </p:to>
                                    </p:animClr>
                                    <p:set>
                                      <p:cBhvr>
                                        <p:cTn id="22" dur="2000" fill="hold"/>
                                        <p:tgtEl>
                                          <p:spTgt spid="4">
                                            <p:graphicEl>
                                              <a:dgm id="{FB565702-C180-4C91-A2F0-E97F57C1E5C2}"/>
                                            </p:graphicEl>
                                          </p:spTgt>
                                        </p:tgtEl>
                                        <p:attrNameLst>
                                          <p:attrName>stroke.on</p:attrName>
                                        </p:attrNameLst>
                                      </p:cBhvr>
                                      <p:to>
                                        <p:strVal val="true"/>
                                      </p:to>
                                    </p:set>
                                  </p:childTnLst>
                                </p:cTn>
                              </p:par>
                              <p:par>
                                <p:cTn id="23" presetID="7" presetClass="emph" presetSubtype="2" fill="hold" grpId="0" nodeType="withEffect">
                                  <p:stCondLst>
                                    <p:cond delay="0"/>
                                  </p:stCondLst>
                                  <p:childTnLst>
                                    <p:animClr clrSpc="rgb" dir="cw">
                                      <p:cBhvr>
                                        <p:cTn id="24" dur="2000" fill="hold"/>
                                        <p:tgtEl>
                                          <p:spTgt spid="4">
                                            <p:graphicEl>
                                              <a:dgm id="{41EB2D36-20DF-4AB1-A564-ACAD1ABAEE89}"/>
                                            </p:graphicEl>
                                          </p:spTgt>
                                        </p:tgtEl>
                                        <p:attrNameLst>
                                          <p:attrName>stroke.color</p:attrName>
                                        </p:attrNameLst>
                                      </p:cBhvr>
                                      <p:to>
                                        <a:schemeClr val="accent2"/>
                                      </p:to>
                                    </p:animClr>
                                    <p:set>
                                      <p:cBhvr>
                                        <p:cTn id="25" dur="2000" fill="hold"/>
                                        <p:tgtEl>
                                          <p:spTgt spid="4">
                                            <p:graphicEl>
                                              <a:dgm id="{41EB2D36-20DF-4AB1-A564-ACAD1ABAEE89}"/>
                                            </p:graphicEl>
                                          </p:spTgt>
                                        </p:tgtEl>
                                        <p:attrNameLst>
                                          <p:attrName>stroke.on</p:attrName>
                                        </p:attrNameLst>
                                      </p:cBhvr>
                                      <p:to>
                                        <p:strVal val="true"/>
                                      </p:to>
                                    </p:set>
                                  </p:childTnLst>
                                </p:cTn>
                              </p:par>
                              <p:par>
                                <p:cTn id="26" presetID="7" presetClass="emph" presetSubtype="2" fill="hold" grpId="0" nodeType="withEffect">
                                  <p:stCondLst>
                                    <p:cond delay="0"/>
                                  </p:stCondLst>
                                  <p:childTnLst>
                                    <p:animClr clrSpc="rgb" dir="cw">
                                      <p:cBhvr>
                                        <p:cTn id="27" dur="2000" fill="hold"/>
                                        <p:tgtEl>
                                          <p:spTgt spid="4">
                                            <p:graphicEl>
                                              <a:dgm id="{B988C51B-104C-45EB-B52A-33C84757D554}"/>
                                            </p:graphicEl>
                                          </p:spTgt>
                                        </p:tgtEl>
                                        <p:attrNameLst>
                                          <p:attrName>stroke.color</p:attrName>
                                        </p:attrNameLst>
                                      </p:cBhvr>
                                      <p:to>
                                        <a:schemeClr val="accent2"/>
                                      </p:to>
                                    </p:animClr>
                                    <p:set>
                                      <p:cBhvr>
                                        <p:cTn id="28" dur="2000" fill="hold"/>
                                        <p:tgtEl>
                                          <p:spTgt spid="4">
                                            <p:graphicEl>
                                              <a:dgm id="{B988C51B-104C-45EB-B52A-33C84757D554}"/>
                                            </p:graphicEl>
                                          </p:spTgt>
                                        </p:tgtEl>
                                        <p:attrNameLst>
                                          <p:attrName>stroke.on</p:attrName>
                                        </p:attrNameLst>
                                      </p:cBhvr>
                                      <p:to>
                                        <p:strVal val="true"/>
                                      </p:to>
                                    </p:set>
                                  </p:childTnLst>
                                </p:cTn>
                              </p:par>
                              <p:par>
                                <p:cTn id="29" presetID="7" presetClass="emph" presetSubtype="2" fill="hold" grpId="0" nodeType="withEffect">
                                  <p:stCondLst>
                                    <p:cond delay="0"/>
                                  </p:stCondLst>
                                  <p:childTnLst>
                                    <p:animClr clrSpc="rgb" dir="cw">
                                      <p:cBhvr>
                                        <p:cTn id="30" dur="2000" fill="hold"/>
                                        <p:tgtEl>
                                          <p:spTgt spid="4">
                                            <p:graphicEl>
                                              <a:dgm id="{B089A7E1-013E-4F56-A80B-337DFD953246}"/>
                                            </p:graphicEl>
                                          </p:spTgt>
                                        </p:tgtEl>
                                        <p:attrNameLst>
                                          <p:attrName>stroke.color</p:attrName>
                                        </p:attrNameLst>
                                      </p:cBhvr>
                                      <p:to>
                                        <a:schemeClr val="accent2"/>
                                      </p:to>
                                    </p:animClr>
                                    <p:set>
                                      <p:cBhvr>
                                        <p:cTn id="31" dur="2000" fill="hold"/>
                                        <p:tgtEl>
                                          <p:spTgt spid="4">
                                            <p:graphicEl>
                                              <a:dgm id="{B089A7E1-013E-4F56-A80B-337DFD953246}"/>
                                            </p:graphicEl>
                                          </p:spTgt>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t>例题：</a:t>
            </a:r>
            <a:endParaRPr lang="zh-CN" altLang="en-US" sz="3600" b="1" dirty="0"/>
          </a:p>
        </p:txBody>
      </p:sp>
      <p:sp>
        <p:nvSpPr>
          <p:cNvPr id="3" name="内容占位符 2"/>
          <p:cNvSpPr>
            <a:spLocks noGrp="1"/>
          </p:cNvSpPr>
          <p:nvPr>
            <p:ph sz="quarter" idx="1"/>
          </p:nvPr>
        </p:nvSpPr>
        <p:spPr>
          <a:xfrm>
            <a:off x="816610" y="1600200"/>
            <a:ext cx="3119120" cy="4495800"/>
          </a:xfrm>
        </p:spPr>
        <p:txBody>
          <a:bodyPr/>
          <a:lstStyle/>
          <a:p>
            <a:r>
              <a:rPr lang="zh-CN" altLang="en-US" b="1" dirty="0">
                <a:latin typeface="Times New Roman" panose="02020603050405020304" pitchFamily="18" charset="0"/>
              </a:rPr>
              <a:t>某程序流程图如右图所示，请</a:t>
            </a:r>
            <a:r>
              <a:rPr lang="zh-CN" altLang="en-US" dirty="0">
                <a:latin typeface="Times New Roman" panose="02020603050405020304" pitchFamily="18" charset="0"/>
              </a:rPr>
              <a:t>用</a:t>
            </a:r>
            <a:r>
              <a:rPr lang="en-US" altLang="zh-CN" b="1" dirty="0">
                <a:solidFill>
                  <a:srgbClr val="0000FF"/>
                </a:solidFill>
                <a:latin typeface="Times New Roman" panose="02020603050405020304" pitchFamily="18" charset="0"/>
              </a:rPr>
              <a:t>PAD</a:t>
            </a:r>
            <a:r>
              <a:rPr lang="zh-CN" altLang="en-US" b="1" dirty="0">
                <a:latin typeface="Times New Roman" panose="02020603050405020304" pitchFamily="18" charset="0"/>
              </a:rPr>
              <a:t>图表示。 </a:t>
            </a:r>
          </a:p>
        </p:txBody>
      </p:sp>
      <p:sp>
        <p:nvSpPr>
          <p:cNvPr id="4" name="页脚占位符 3"/>
          <p:cNvSpPr>
            <a:spLocks noGrp="1"/>
          </p:cNvSpPr>
          <p:nvPr>
            <p:ph type="ftr" sz="quarter" idx="11"/>
          </p:nvPr>
        </p:nvSpPr>
        <p:spPr/>
        <p:txBody>
          <a:bodyPr/>
          <a:lstStyle/>
          <a:p>
            <a:pPr>
              <a:defRPr/>
            </a:pPr>
            <a:r>
              <a:rPr lang="en-US" altLang="zh-CN" smtClean="0"/>
              <a:t> chapter__5</a:t>
            </a:r>
            <a:endParaRPr lang="en-US" altLang="zh-CN" dirty="0"/>
          </a:p>
        </p:txBody>
      </p:sp>
      <p:sp>
        <p:nvSpPr>
          <p:cNvPr id="5" name="灯片编号占位符 4"/>
          <p:cNvSpPr>
            <a:spLocks noGrp="1"/>
          </p:cNvSpPr>
          <p:nvPr>
            <p:ph type="sldNum" sz="quarter" idx="12"/>
          </p:nvPr>
        </p:nvSpPr>
        <p:spPr/>
        <p:txBody>
          <a:bodyPr>
            <a:normAutofit fontScale="82500" lnSpcReduction="20000"/>
          </a:bodyPr>
          <a:lstStyle/>
          <a:p>
            <a:pPr>
              <a:defRPr/>
            </a:pPr>
            <a:fld id="{F2D23BEE-23EF-4742-9EBB-470C2B00B909}" type="slidenum">
              <a:rPr lang="en-US" altLang="zh-CN" smtClean="0"/>
              <a:t>20</a:t>
            </a:fld>
            <a:endParaRPr lang="en-US" altLang="zh-CN" dirty="0"/>
          </a:p>
        </p:txBody>
      </p:sp>
      <p:graphicFrame>
        <p:nvGraphicFramePr>
          <p:cNvPr id="6" name="对象 5"/>
          <p:cNvGraphicFramePr>
            <a:graphicFrameLocks noChangeAspect="1"/>
          </p:cNvGraphicFramePr>
          <p:nvPr/>
        </p:nvGraphicFramePr>
        <p:xfrm>
          <a:off x="4745038" y="26988"/>
          <a:ext cx="5446712" cy="6858000"/>
        </p:xfrm>
        <a:graphic>
          <a:graphicData uri="http://schemas.openxmlformats.org/presentationml/2006/ole">
            <mc:AlternateContent xmlns:mc="http://schemas.openxmlformats.org/markup-compatibility/2006">
              <mc:Choice xmlns:v="urn:schemas-microsoft-com:vml" Requires="v">
                <p:oleObj spid="_x0000_s23577" name="Visio" r:id="rId3" imgW="2619375" imgH="3295650" progId="Visio.Drawing.11">
                  <p:embed/>
                </p:oleObj>
              </mc:Choice>
              <mc:Fallback>
                <p:oleObj name="Visio" r:id="rId3" imgW="2619375" imgH="3295650" progId="Visio.Drawing.11">
                  <p:embed/>
                  <p:pic>
                    <p:nvPicPr>
                      <p:cNvPr id="0"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038" y="26988"/>
                        <a:ext cx="54467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例题：</a:t>
            </a:r>
            <a:endParaRPr lang="zh-CN" altLang="en-US" sz="3600" dirty="0"/>
          </a:p>
        </p:txBody>
      </p:sp>
      <p:sp>
        <p:nvSpPr>
          <p:cNvPr id="3" name="内容占位符 2"/>
          <p:cNvSpPr>
            <a:spLocks noGrp="1"/>
          </p:cNvSpPr>
          <p:nvPr>
            <p:ph sz="quarter"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smtClean="0"/>
              <a:t> chapter__5</a:t>
            </a:r>
            <a:endParaRPr lang="en-US" altLang="zh-CN" dirty="0"/>
          </a:p>
        </p:txBody>
      </p:sp>
      <p:sp>
        <p:nvSpPr>
          <p:cNvPr id="5" name="灯片编号占位符 4"/>
          <p:cNvSpPr>
            <a:spLocks noGrp="1"/>
          </p:cNvSpPr>
          <p:nvPr>
            <p:ph type="sldNum" sz="quarter" idx="12"/>
          </p:nvPr>
        </p:nvSpPr>
        <p:spPr/>
        <p:txBody>
          <a:bodyPr>
            <a:normAutofit fontScale="82500" lnSpcReduction="20000"/>
          </a:bodyPr>
          <a:lstStyle/>
          <a:p>
            <a:pPr>
              <a:defRPr/>
            </a:pPr>
            <a:fld id="{F2D23BEE-23EF-4742-9EBB-470C2B00B909}" type="slidenum">
              <a:rPr lang="en-US" altLang="zh-CN" smtClean="0"/>
              <a:t>21</a:t>
            </a:fld>
            <a:endParaRPr lang="en-US" altLang="zh-CN" dirty="0"/>
          </a:p>
        </p:txBody>
      </p:sp>
      <p:grpSp>
        <p:nvGrpSpPr>
          <p:cNvPr id="6" name="组合 5"/>
          <p:cNvGrpSpPr/>
          <p:nvPr/>
        </p:nvGrpSpPr>
        <p:grpSpPr>
          <a:xfrm>
            <a:off x="1981200" y="1556792"/>
            <a:ext cx="8208963" cy="4900612"/>
            <a:chOff x="457200" y="333375"/>
            <a:chExt cx="8208963" cy="5511800"/>
          </a:xfrm>
        </p:grpSpPr>
        <p:sp>
          <p:nvSpPr>
            <p:cNvPr id="7" name="Text Box 64"/>
            <p:cNvSpPr txBox="1">
              <a:spLocks noChangeArrowheads="1"/>
            </p:cNvSpPr>
            <p:nvPr/>
          </p:nvSpPr>
          <p:spPr bwMode="auto">
            <a:xfrm>
              <a:off x="477838" y="1403350"/>
              <a:ext cx="909637" cy="385763"/>
            </a:xfrm>
            <a:prstGeom prst="rect">
              <a:avLst/>
            </a:prstGeom>
            <a:solidFill>
              <a:srgbClr val="FFFFFF"/>
            </a:solidFill>
            <a:ln w="25400" algn="ctr">
              <a:solidFill>
                <a:srgbClr val="000000"/>
              </a:solidFill>
              <a:miter lim="800000"/>
            </a:ln>
          </p:spPr>
          <p:txBody>
            <a:bodyPr lIns="0" tIns="0" rIns="0" bIns="0"/>
            <a:lstStyle/>
            <a:p>
              <a:pPr algn="ctr"/>
              <a:r>
                <a:rPr lang="en-US" altLang="zh-CN" sz="2400" b="1"/>
                <a:t>a</a:t>
              </a:r>
              <a:endParaRPr lang="en-US" altLang="zh-CN" sz="4000" b="1"/>
            </a:p>
          </p:txBody>
        </p:sp>
        <p:grpSp>
          <p:nvGrpSpPr>
            <p:cNvPr id="8" name="Group 65"/>
            <p:cNvGrpSpPr/>
            <p:nvPr/>
          </p:nvGrpSpPr>
          <p:grpSpPr bwMode="auto">
            <a:xfrm>
              <a:off x="477838" y="2368550"/>
              <a:ext cx="1689100" cy="385763"/>
              <a:chOff x="2654" y="1331"/>
              <a:chExt cx="1288" cy="301"/>
            </a:xfrm>
          </p:grpSpPr>
          <p:sp>
            <p:nvSpPr>
              <p:cNvPr id="62" name="Rectangle 66"/>
              <p:cNvSpPr>
                <a:spLocks noChangeArrowheads="1"/>
              </p:cNvSpPr>
              <p:nvPr/>
            </p:nvSpPr>
            <p:spPr bwMode="auto">
              <a:xfrm>
                <a:off x="2654" y="1331"/>
                <a:ext cx="1288" cy="301"/>
              </a:xfrm>
              <a:prstGeom prst="rect">
                <a:avLst/>
              </a:prstGeom>
              <a:solidFill>
                <a:srgbClr val="FFFFFF"/>
              </a:solidFill>
              <a:ln w="25400" algn="ctr">
                <a:solidFill>
                  <a:srgbClr val="000000"/>
                </a:solidFill>
                <a:miter lim="800000"/>
              </a:ln>
            </p:spPr>
            <p:txBody>
              <a:bodyPr lIns="0" tIns="0" rIns="0" bIns="0"/>
              <a:lstStyle/>
              <a:p>
                <a:pPr algn="just"/>
                <a:r>
                  <a:rPr lang="en-US" altLang="zh-CN" sz="2400" b="1"/>
                  <a:t> UNTIL x8</a:t>
                </a:r>
                <a:endParaRPr lang="en-US" altLang="zh-CN" sz="4000" b="1"/>
              </a:p>
            </p:txBody>
          </p:sp>
          <p:sp>
            <p:nvSpPr>
              <p:cNvPr id="63" name="Line 67"/>
              <p:cNvSpPr>
                <a:spLocks noChangeShapeType="1"/>
              </p:cNvSpPr>
              <p:nvPr/>
            </p:nvSpPr>
            <p:spPr bwMode="auto">
              <a:xfrm>
                <a:off x="3844" y="1331"/>
                <a:ext cx="0" cy="301"/>
              </a:xfrm>
              <a:prstGeom prst="line">
                <a:avLst/>
              </a:prstGeom>
              <a:noFill/>
              <a:ln w="25400">
                <a:solidFill>
                  <a:srgbClr val="000000"/>
                </a:solidFill>
                <a:round/>
              </a:ln>
            </p:spPr>
            <p:txBody>
              <a:bodyPr lIns="0" tIns="0" rIns="0" bIns="0"/>
              <a:lstStyle/>
              <a:p>
                <a:endParaRPr lang="zh-CN" altLang="en-US"/>
              </a:p>
            </p:txBody>
          </p:sp>
        </p:grpSp>
        <p:sp>
          <p:nvSpPr>
            <p:cNvPr id="9" name="Text Box 68"/>
            <p:cNvSpPr txBox="1">
              <a:spLocks noChangeArrowheads="1"/>
            </p:cNvSpPr>
            <p:nvPr/>
          </p:nvSpPr>
          <p:spPr bwMode="auto">
            <a:xfrm>
              <a:off x="477838" y="3333750"/>
              <a:ext cx="909637" cy="387350"/>
            </a:xfrm>
            <a:prstGeom prst="rect">
              <a:avLst/>
            </a:prstGeom>
            <a:solidFill>
              <a:srgbClr val="FFFFFF"/>
            </a:solidFill>
            <a:ln w="25400" algn="ctr">
              <a:solidFill>
                <a:srgbClr val="000000"/>
              </a:solidFill>
              <a:miter lim="800000"/>
            </a:ln>
          </p:spPr>
          <p:txBody>
            <a:bodyPr lIns="0" tIns="0" rIns="0" bIns="0"/>
            <a:lstStyle/>
            <a:p>
              <a:pPr algn="ctr"/>
              <a:r>
                <a:rPr lang="en-US" altLang="zh-CN" sz="2400" b="1"/>
                <a:t>j</a:t>
              </a:r>
              <a:endParaRPr lang="en-US" altLang="zh-CN" sz="4000" b="1"/>
            </a:p>
          </p:txBody>
        </p:sp>
        <p:sp>
          <p:nvSpPr>
            <p:cNvPr id="10" name="Text Box 69"/>
            <p:cNvSpPr txBox="1">
              <a:spLocks noChangeArrowheads="1"/>
            </p:cNvSpPr>
            <p:nvPr/>
          </p:nvSpPr>
          <p:spPr bwMode="auto">
            <a:xfrm>
              <a:off x="2557463" y="1789113"/>
              <a:ext cx="909637" cy="385762"/>
            </a:xfrm>
            <a:prstGeom prst="rect">
              <a:avLst/>
            </a:prstGeom>
            <a:solidFill>
              <a:srgbClr val="FFFFFF"/>
            </a:solidFill>
            <a:ln w="25400" algn="ctr">
              <a:solidFill>
                <a:srgbClr val="000000"/>
              </a:solidFill>
              <a:miter lim="800000"/>
            </a:ln>
          </p:spPr>
          <p:txBody>
            <a:bodyPr lIns="0" tIns="0" rIns="0" bIns="0"/>
            <a:lstStyle/>
            <a:p>
              <a:pPr algn="ctr"/>
              <a:r>
                <a:rPr lang="en-US" altLang="zh-CN" sz="2400" b="1"/>
                <a:t>b</a:t>
              </a:r>
              <a:endParaRPr lang="en-US" altLang="zh-CN" sz="4000" b="1"/>
            </a:p>
          </p:txBody>
        </p:sp>
        <p:sp>
          <p:nvSpPr>
            <p:cNvPr id="11" name="Text Box 70"/>
            <p:cNvSpPr txBox="1">
              <a:spLocks noChangeArrowheads="1"/>
            </p:cNvSpPr>
            <p:nvPr/>
          </p:nvSpPr>
          <p:spPr bwMode="auto">
            <a:xfrm>
              <a:off x="7756525" y="1403350"/>
              <a:ext cx="909638" cy="385763"/>
            </a:xfrm>
            <a:prstGeom prst="rect">
              <a:avLst/>
            </a:prstGeom>
            <a:solidFill>
              <a:srgbClr val="FFFFFF"/>
            </a:solidFill>
            <a:ln w="25400" algn="ctr">
              <a:solidFill>
                <a:srgbClr val="000000"/>
              </a:solidFill>
              <a:miter lim="800000"/>
            </a:ln>
          </p:spPr>
          <p:txBody>
            <a:bodyPr lIns="0" tIns="0" rIns="0" bIns="0"/>
            <a:lstStyle/>
            <a:p>
              <a:pPr algn="ctr"/>
              <a:r>
                <a:rPr lang="en-US" altLang="zh-CN" sz="2400" b="1"/>
                <a:t>i</a:t>
              </a:r>
              <a:endParaRPr lang="en-US" altLang="zh-CN" sz="4000" b="1"/>
            </a:p>
          </p:txBody>
        </p:sp>
        <p:sp>
          <p:nvSpPr>
            <p:cNvPr id="12" name="Text Box 71"/>
            <p:cNvSpPr txBox="1">
              <a:spLocks noChangeArrowheads="1"/>
            </p:cNvSpPr>
            <p:nvPr/>
          </p:nvSpPr>
          <p:spPr bwMode="auto">
            <a:xfrm>
              <a:off x="7756525" y="3913188"/>
              <a:ext cx="908050" cy="387350"/>
            </a:xfrm>
            <a:prstGeom prst="rect">
              <a:avLst/>
            </a:prstGeom>
            <a:solidFill>
              <a:srgbClr val="FFFFFF"/>
            </a:solidFill>
            <a:ln w="25400" algn="ctr">
              <a:solidFill>
                <a:srgbClr val="000000"/>
              </a:solidFill>
              <a:miter lim="800000"/>
            </a:ln>
          </p:spPr>
          <p:txBody>
            <a:bodyPr lIns="0" tIns="0" rIns="0" bIns="0"/>
            <a:lstStyle/>
            <a:p>
              <a:pPr algn="ctr"/>
              <a:r>
                <a:rPr lang="en-US" altLang="zh-CN" sz="2400" b="1"/>
                <a:t>c</a:t>
              </a:r>
              <a:endParaRPr lang="en-US" altLang="zh-CN" sz="4000" b="1"/>
            </a:p>
          </p:txBody>
        </p:sp>
        <p:sp>
          <p:nvSpPr>
            <p:cNvPr id="13" name="Text Box 72"/>
            <p:cNvSpPr txBox="1">
              <a:spLocks noChangeArrowheads="1"/>
            </p:cNvSpPr>
            <p:nvPr/>
          </p:nvSpPr>
          <p:spPr bwMode="auto">
            <a:xfrm>
              <a:off x="5676900" y="5457825"/>
              <a:ext cx="908050" cy="387350"/>
            </a:xfrm>
            <a:prstGeom prst="rect">
              <a:avLst/>
            </a:prstGeom>
            <a:solidFill>
              <a:srgbClr val="FFFFFF"/>
            </a:solidFill>
            <a:ln w="25400" algn="ctr">
              <a:solidFill>
                <a:srgbClr val="000000"/>
              </a:solidFill>
              <a:miter lim="800000"/>
            </a:ln>
          </p:spPr>
          <p:txBody>
            <a:bodyPr lIns="0" tIns="0" rIns="0" bIns="0"/>
            <a:lstStyle/>
            <a:p>
              <a:pPr algn="ctr"/>
              <a:r>
                <a:rPr lang="en-US" altLang="zh-CN" sz="2400" b="1"/>
                <a:t>e</a:t>
              </a:r>
              <a:endParaRPr lang="en-US" altLang="zh-CN" sz="4000" b="1"/>
            </a:p>
          </p:txBody>
        </p:sp>
        <p:grpSp>
          <p:nvGrpSpPr>
            <p:cNvPr id="14" name="Group 73"/>
            <p:cNvGrpSpPr/>
            <p:nvPr/>
          </p:nvGrpSpPr>
          <p:grpSpPr bwMode="auto">
            <a:xfrm>
              <a:off x="5676900" y="3913188"/>
              <a:ext cx="1685925" cy="387350"/>
              <a:chOff x="2654" y="1331"/>
              <a:chExt cx="1288" cy="301"/>
            </a:xfrm>
          </p:grpSpPr>
          <p:sp>
            <p:nvSpPr>
              <p:cNvPr id="60" name="Rectangle 74"/>
              <p:cNvSpPr>
                <a:spLocks noChangeArrowheads="1"/>
              </p:cNvSpPr>
              <p:nvPr/>
            </p:nvSpPr>
            <p:spPr bwMode="auto">
              <a:xfrm>
                <a:off x="2654" y="1331"/>
                <a:ext cx="1288" cy="301"/>
              </a:xfrm>
              <a:prstGeom prst="rect">
                <a:avLst/>
              </a:prstGeom>
              <a:solidFill>
                <a:srgbClr val="FFFFFF"/>
              </a:solidFill>
              <a:ln w="25400" algn="ctr">
                <a:solidFill>
                  <a:srgbClr val="000000"/>
                </a:solidFill>
                <a:miter lim="800000"/>
              </a:ln>
            </p:spPr>
            <p:txBody>
              <a:bodyPr lIns="0" tIns="0" rIns="0" bIns="0"/>
              <a:lstStyle/>
              <a:p>
                <a:pPr algn="just"/>
                <a:r>
                  <a:rPr lang="en-US" altLang="zh-CN" sz="2400" b="1"/>
                  <a:t> WHILE x5</a:t>
                </a:r>
                <a:endParaRPr lang="en-US" altLang="zh-CN" sz="4000" b="1"/>
              </a:p>
            </p:txBody>
          </p:sp>
          <p:sp>
            <p:nvSpPr>
              <p:cNvPr id="61" name="Line 75"/>
              <p:cNvSpPr>
                <a:spLocks noChangeShapeType="1"/>
              </p:cNvSpPr>
              <p:nvPr/>
            </p:nvSpPr>
            <p:spPr bwMode="auto">
              <a:xfrm>
                <a:off x="3844" y="1331"/>
                <a:ext cx="0" cy="301"/>
              </a:xfrm>
              <a:prstGeom prst="line">
                <a:avLst/>
              </a:prstGeom>
              <a:noFill/>
              <a:ln w="25400">
                <a:solidFill>
                  <a:srgbClr val="000000"/>
                </a:solidFill>
                <a:round/>
              </a:ln>
            </p:spPr>
            <p:txBody>
              <a:bodyPr lIns="0" tIns="0" rIns="0" bIns="0"/>
              <a:lstStyle/>
              <a:p>
                <a:endParaRPr lang="zh-CN" altLang="en-US"/>
              </a:p>
            </p:txBody>
          </p:sp>
        </p:grpSp>
        <p:sp>
          <p:nvSpPr>
            <p:cNvPr id="15" name="Text Box 76"/>
            <p:cNvSpPr txBox="1">
              <a:spLocks noChangeArrowheads="1"/>
            </p:cNvSpPr>
            <p:nvPr/>
          </p:nvSpPr>
          <p:spPr bwMode="auto">
            <a:xfrm>
              <a:off x="5676900" y="4686300"/>
              <a:ext cx="909638" cy="385763"/>
            </a:xfrm>
            <a:prstGeom prst="rect">
              <a:avLst/>
            </a:prstGeom>
            <a:solidFill>
              <a:srgbClr val="FFFFFF"/>
            </a:solidFill>
            <a:ln w="25400" algn="ctr">
              <a:solidFill>
                <a:srgbClr val="000000"/>
              </a:solidFill>
              <a:miter lim="800000"/>
            </a:ln>
          </p:spPr>
          <p:txBody>
            <a:bodyPr lIns="0" tIns="0" rIns="0" bIns="0"/>
            <a:lstStyle/>
            <a:p>
              <a:pPr algn="ctr"/>
              <a:r>
                <a:rPr lang="en-US" altLang="zh-CN" sz="2400" b="1"/>
                <a:t>d</a:t>
              </a:r>
              <a:endParaRPr lang="en-US" altLang="zh-CN" sz="4000" b="1"/>
            </a:p>
          </p:txBody>
        </p:sp>
        <p:sp>
          <p:nvSpPr>
            <p:cNvPr id="16" name="Line 77"/>
            <p:cNvSpPr>
              <a:spLocks noChangeShapeType="1"/>
            </p:cNvSpPr>
            <p:nvPr/>
          </p:nvSpPr>
          <p:spPr bwMode="auto">
            <a:xfrm>
              <a:off x="2168525" y="2562225"/>
              <a:ext cx="388938" cy="0"/>
            </a:xfrm>
            <a:prstGeom prst="line">
              <a:avLst/>
            </a:prstGeom>
            <a:noFill/>
            <a:ln w="25400">
              <a:solidFill>
                <a:srgbClr val="000000"/>
              </a:solidFill>
              <a:round/>
            </a:ln>
          </p:spPr>
          <p:txBody>
            <a:bodyPr lIns="0" tIns="0" rIns="0" bIns="0"/>
            <a:lstStyle/>
            <a:p>
              <a:endParaRPr lang="zh-CN" altLang="en-US"/>
            </a:p>
          </p:txBody>
        </p:sp>
        <p:sp>
          <p:nvSpPr>
            <p:cNvPr id="17" name="Line 78"/>
            <p:cNvSpPr>
              <a:spLocks noChangeShapeType="1"/>
            </p:cNvSpPr>
            <p:nvPr/>
          </p:nvSpPr>
          <p:spPr bwMode="auto">
            <a:xfrm>
              <a:off x="2557463" y="1595438"/>
              <a:ext cx="1587" cy="2317750"/>
            </a:xfrm>
            <a:prstGeom prst="line">
              <a:avLst/>
            </a:prstGeom>
            <a:noFill/>
            <a:ln w="25400">
              <a:solidFill>
                <a:srgbClr val="000000"/>
              </a:solidFill>
              <a:round/>
            </a:ln>
          </p:spPr>
          <p:txBody>
            <a:bodyPr lIns="0" tIns="0" rIns="0" bIns="0"/>
            <a:lstStyle/>
            <a:p>
              <a:endParaRPr lang="zh-CN" altLang="en-US"/>
            </a:p>
          </p:txBody>
        </p:sp>
        <p:sp>
          <p:nvSpPr>
            <p:cNvPr id="18" name="Line 79"/>
            <p:cNvSpPr>
              <a:spLocks noChangeShapeType="1"/>
            </p:cNvSpPr>
            <p:nvPr/>
          </p:nvSpPr>
          <p:spPr bwMode="auto">
            <a:xfrm>
              <a:off x="477838" y="1209675"/>
              <a:ext cx="1587" cy="2703513"/>
            </a:xfrm>
            <a:prstGeom prst="line">
              <a:avLst/>
            </a:prstGeom>
            <a:noFill/>
            <a:ln w="25400">
              <a:solidFill>
                <a:srgbClr val="000000"/>
              </a:solidFill>
              <a:round/>
            </a:ln>
          </p:spPr>
          <p:txBody>
            <a:bodyPr lIns="0" tIns="0" rIns="0" bIns="0"/>
            <a:lstStyle/>
            <a:p>
              <a:endParaRPr lang="zh-CN" altLang="en-US"/>
            </a:p>
          </p:txBody>
        </p:sp>
        <p:grpSp>
          <p:nvGrpSpPr>
            <p:cNvPr id="19" name="Group 80"/>
            <p:cNvGrpSpPr/>
            <p:nvPr/>
          </p:nvGrpSpPr>
          <p:grpSpPr bwMode="auto">
            <a:xfrm>
              <a:off x="2557463" y="2947988"/>
              <a:ext cx="1169987" cy="773112"/>
              <a:chOff x="3546" y="2384"/>
              <a:chExt cx="893" cy="602"/>
            </a:xfrm>
          </p:grpSpPr>
          <p:sp>
            <p:nvSpPr>
              <p:cNvPr id="55" name="Line 81"/>
              <p:cNvSpPr>
                <a:spLocks noChangeShapeType="1"/>
              </p:cNvSpPr>
              <p:nvPr/>
            </p:nvSpPr>
            <p:spPr bwMode="auto">
              <a:xfrm>
                <a:off x="3546" y="2384"/>
                <a:ext cx="893" cy="0"/>
              </a:xfrm>
              <a:prstGeom prst="line">
                <a:avLst/>
              </a:prstGeom>
              <a:noFill/>
              <a:ln w="25400">
                <a:solidFill>
                  <a:srgbClr val="000000"/>
                </a:solidFill>
                <a:round/>
              </a:ln>
            </p:spPr>
            <p:txBody>
              <a:bodyPr lIns="0" tIns="0" rIns="0" bIns="0"/>
              <a:lstStyle/>
              <a:p>
                <a:endParaRPr lang="zh-CN" altLang="en-US"/>
              </a:p>
            </p:txBody>
          </p:sp>
          <p:sp>
            <p:nvSpPr>
              <p:cNvPr id="56" name="Line 82"/>
              <p:cNvSpPr>
                <a:spLocks noChangeShapeType="1"/>
              </p:cNvSpPr>
              <p:nvPr/>
            </p:nvSpPr>
            <p:spPr bwMode="auto">
              <a:xfrm>
                <a:off x="3546" y="2986"/>
                <a:ext cx="893" cy="0"/>
              </a:xfrm>
              <a:prstGeom prst="line">
                <a:avLst/>
              </a:prstGeom>
              <a:noFill/>
              <a:ln w="25400">
                <a:solidFill>
                  <a:srgbClr val="000000"/>
                </a:solidFill>
                <a:round/>
              </a:ln>
            </p:spPr>
            <p:txBody>
              <a:bodyPr lIns="0" tIns="0" rIns="0" bIns="0"/>
              <a:lstStyle/>
              <a:p>
                <a:endParaRPr lang="zh-CN" altLang="en-US"/>
              </a:p>
            </p:txBody>
          </p:sp>
          <p:sp>
            <p:nvSpPr>
              <p:cNvPr id="57" name="Line 83"/>
              <p:cNvSpPr>
                <a:spLocks noChangeShapeType="1"/>
              </p:cNvSpPr>
              <p:nvPr/>
            </p:nvSpPr>
            <p:spPr bwMode="auto">
              <a:xfrm flipH="1" flipV="1">
                <a:off x="4141" y="2685"/>
                <a:ext cx="298" cy="301"/>
              </a:xfrm>
              <a:prstGeom prst="line">
                <a:avLst/>
              </a:prstGeom>
              <a:noFill/>
              <a:ln w="25400">
                <a:solidFill>
                  <a:srgbClr val="000000"/>
                </a:solidFill>
                <a:round/>
              </a:ln>
            </p:spPr>
            <p:txBody>
              <a:bodyPr lIns="0" tIns="0" rIns="0" bIns="0"/>
              <a:lstStyle/>
              <a:p>
                <a:endParaRPr lang="zh-CN" altLang="en-US"/>
              </a:p>
            </p:txBody>
          </p:sp>
          <p:sp>
            <p:nvSpPr>
              <p:cNvPr id="58" name="Line 84"/>
              <p:cNvSpPr>
                <a:spLocks noChangeShapeType="1"/>
              </p:cNvSpPr>
              <p:nvPr/>
            </p:nvSpPr>
            <p:spPr bwMode="auto">
              <a:xfrm flipH="1">
                <a:off x="4141" y="2384"/>
                <a:ext cx="298" cy="301"/>
              </a:xfrm>
              <a:prstGeom prst="line">
                <a:avLst/>
              </a:prstGeom>
              <a:noFill/>
              <a:ln w="25400">
                <a:solidFill>
                  <a:srgbClr val="000000"/>
                </a:solidFill>
                <a:round/>
              </a:ln>
            </p:spPr>
            <p:txBody>
              <a:bodyPr lIns="0" tIns="0" rIns="0" bIns="0"/>
              <a:lstStyle/>
              <a:p>
                <a:endParaRPr lang="zh-CN" altLang="en-US"/>
              </a:p>
            </p:txBody>
          </p:sp>
          <p:sp>
            <p:nvSpPr>
              <p:cNvPr id="59" name="Text Box 85"/>
              <p:cNvSpPr txBox="1">
                <a:spLocks noChangeArrowheads="1"/>
              </p:cNvSpPr>
              <p:nvPr/>
            </p:nvSpPr>
            <p:spPr bwMode="auto">
              <a:xfrm>
                <a:off x="3745" y="2535"/>
                <a:ext cx="297" cy="301"/>
              </a:xfrm>
              <a:prstGeom prst="rect">
                <a:avLst/>
              </a:prstGeom>
              <a:solidFill>
                <a:srgbClr val="FFFFFF"/>
              </a:solidFill>
              <a:ln w="25400" algn="ctr">
                <a:noFill/>
                <a:miter lim="800000"/>
              </a:ln>
            </p:spPr>
            <p:txBody>
              <a:bodyPr lIns="0" tIns="0" rIns="0" bIns="0"/>
              <a:lstStyle/>
              <a:p>
                <a:pPr algn="just"/>
                <a:r>
                  <a:rPr lang="en-US" altLang="zh-CN" sz="2400" b="1"/>
                  <a:t>x1</a:t>
                </a:r>
                <a:endParaRPr lang="en-US" altLang="zh-CN" sz="4000" b="1"/>
              </a:p>
            </p:txBody>
          </p:sp>
        </p:grpSp>
        <p:sp>
          <p:nvSpPr>
            <p:cNvPr id="20" name="Line 86"/>
            <p:cNvSpPr>
              <a:spLocks noChangeShapeType="1"/>
            </p:cNvSpPr>
            <p:nvPr/>
          </p:nvSpPr>
          <p:spPr bwMode="auto">
            <a:xfrm>
              <a:off x="3727450" y="2947988"/>
              <a:ext cx="390525" cy="0"/>
            </a:xfrm>
            <a:prstGeom prst="line">
              <a:avLst/>
            </a:prstGeom>
            <a:noFill/>
            <a:ln w="25400">
              <a:solidFill>
                <a:srgbClr val="000000"/>
              </a:solidFill>
              <a:round/>
            </a:ln>
          </p:spPr>
          <p:txBody>
            <a:bodyPr lIns="0" tIns="0" rIns="0" bIns="0"/>
            <a:lstStyle/>
            <a:p>
              <a:endParaRPr lang="zh-CN" altLang="en-US"/>
            </a:p>
          </p:txBody>
        </p:sp>
        <p:sp>
          <p:nvSpPr>
            <p:cNvPr id="21" name="Line 87"/>
            <p:cNvSpPr>
              <a:spLocks noChangeShapeType="1"/>
            </p:cNvSpPr>
            <p:nvPr/>
          </p:nvSpPr>
          <p:spPr bwMode="auto">
            <a:xfrm>
              <a:off x="3727450" y="3721100"/>
              <a:ext cx="390525" cy="0"/>
            </a:xfrm>
            <a:prstGeom prst="line">
              <a:avLst/>
            </a:prstGeom>
            <a:noFill/>
            <a:ln w="25400">
              <a:solidFill>
                <a:srgbClr val="000000"/>
              </a:solidFill>
              <a:round/>
            </a:ln>
          </p:spPr>
          <p:txBody>
            <a:bodyPr lIns="0" tIns="0" rIns="0" bIns="0"/>
            <a:lstStyle/>
            <a:p>
              <a:endParaRPr lang="zh-CN" altLang="en-US"/>
            </a:p>
          </p:txBody>
        </p:sp>
        <p:sp>
          <p:nvSpPr>
            <p:cNvPr id="22" name="Line 88"/>
            <p:cNvSpPr>
              <a:spLocks noChangeShapeType="1"/>
            </p:cNvSpPr>
            <p:nvPr/>
          </p:nvSpPr>
          <p:spPr bwMode="auto">
            <a:xfrm>
              <a:off x="4117975" y="3527425"/>
              <a:ext cx="1588" cy="2317750"/>
            </a:xfrm>
            <a:prstGeom prst="line">
              <a:avLst/>
            </a:prstGeom>
            <a:noFill/>
            <a:ln w="25400">
              <a:solidFill>
                <a:srgbClr val="000000"/>
              </a:solidFill>
              <a:round/>
            </a:ln>
          </p:spPr>
          <p:txBody>
            <a:bodyPr lIns="0" tIns="0" rIns="0" bIns="0"/>
            <a:lstStyle/>
            <a:p>
              <a:endParaRPr lang="zh-CN" altLang="en-US"/>
            </a:p>
          </p:txBody>
        </p:sp>
        <p:sp>
          <p:nvSpPr>
            <p:cNvPr id="23" name="Line 89"/>
            <p:cNvSpPr>
              <a:spLocks noChangeShapeType="1"/>
            </p:cNvSpPr>
            <p:nvPr/>
          </p:nvSpPr>
          <p:spPr bwMode="auto">
            <a:xfrm>
              <a:off x="4117975" y="4106863"/>
              <a:ext cx="1169988" cy="0"/>
            </a:xfrm>
            <a:prstGeom prst="line">
              <a:avLst/>
            </a:prstGeom>
            <a:noFill/>
            <a:ln w="25400">
              <a:solidFill>
                <a:srgbClr val="000000"/>
              </a:solidFill>
              <a:round/>
            </a:ln>
          </p:spPr>
          <p:txBody>
            <a:bodyPr lIns="0" tIns="0" rIns="0" bIns="0"/>
            <a:lstStyle/>
            <a:p>
              <a:endParaRPr lang="zh-CN" altLang="en-US"/>
            </a:p>
          </p:txBody>
        </p:sp>
        <p:sp>
          <p:nvSpPr>
            <p:cNvPr id="24" name="Line 90"/>
            <p:cNvSpPr>
              <a:spLocks noChangeShapeType="1"/>
            </p:cNvSpPr>
            <p:nvPr/>
          </p:nvSpPr>
          <p:spPr bwMode="auto">
            <a:xfrm flipH="1">
              <a:off x="4897438" y="4106863"/>
              <a:ext cx="390525" cy="385762"/>
            </a:xfrm>
            <a:prstGeom prst="line">
              <a:avLst/>
            </a:prstGeom>
            <a:noFill/>
            <a:ln w="25400">
              <a:solidFill>
                <a:srgbClr val="000000"/>
              </a:solidFill>
              <a:round/>
            </a:ln>
          </p:spPr>
          <p:txBody>
            <a:bodyPr lIns="0" tIns="0" rIns="0" bIns="0"/>
            <a:lstStyle/>
            <a:p>
              <a:endParaRPr lang="zh-CN" altLang="en-US"/>
            </a:p>
          </p:txBody>
        </p:sp>
        <p:sp>
          <p:nvSpPr>
            <p:cNvPr id="25" name="Line 91"/>
            <p:cNvSpPr>
              <a:spLocks noChangeShapeType="1"/>
            </p:cNvSpPr>
            <p:nvPr/>
          </p:nvSpPr>
          <p:spPr bwMode="auto">
            <a:xfrm>
              <a:off x="4897438" y="4492625"/>
              <a:ext cx="390525" cy="387350"/>
            </a:xfrm>
            <a:prstGeom prst="line">
              <a:avLst/>
            </a:prstGeom>
            <a:noFill/>
            <a:ln w="25400">
              <a:solidFill>
                <a:srgbClr val="000000"/>
              </a:solidFill>
              <a:round/>
            </a:ln>
          </p:spPr>
          <p:txBody>
            <a:bodyPr lIns="0" tIns="0" rIns="0" bIns="0"/>
            <a:lstStyle/>
            <a:p>
              <a:endParaRPr lang="zh-CN" altLang="en-US"/>
            </a:p>
          </p:txBody>
        </p:sp>
        <p:sp>
          <p:nvSpPr>
            <p:cNvPr id="26" name="Line 92"/>
            <p:cNvSpPr>
              <a:spLocks noChangeShapeType="1"/>
            </p:cNvSpPr>
            <p:nvPr/>
          </p:nvSpPr>
          <p:spPr bwMode="auto">
            <a:xfrm flipH="1">
              <a:off x="4897438" y="4879975"/>
              <a:ext cx="388937" cy="385763"/>
            </a:xfrm>
            <a:prstGeom prst="line">
              <a:avLst/>
            </a:prstGeom>
            <a:noFill/>
            <a:ln w="25400">
              <a:solidFill>
                <a:srgbClr val="000000"/>
              </a:solidFill>
              <a:round/>
            </a:ln>
          </p:spPr>
          <p:txBody>
            <a:bodyPr lIns="0" tIns="0" rIns="0" bIns="0"/>
            <a:lstStyle/>
            <a:p>
              <a:endParaRPr lang="zh-CN" altLang="en-US"/>
            </a:p>
          </p:txBody>
        </p:sp>
        <p:sp>
          <p:nvSpPr>
            <p:cNvPr id="27" name="Line 93"/>
            <p:cNvSpPr>
              <a:spLocks noChangeShapeType="1"/>
            </p:cNvSpPr>
            <p:nvPr/>
          </p:nvSpPr>
          <p:spPr bwMode="auto">
            <a:xfrm>
              <a:off x="4897438" y="5265738"/>
              <a:ext cx="390525" cy="385762"/>
            </a:xfrm>
            <a:prstGeom prst="line">
              <a:avLst/>
            </a:prstGeom>
            <a:noFill/>
            <a:ln w="25400">
              <a:solidFill>
                <a:srgbClr val="000000"/>
              </a:solidFill>
              <a:round/>
            </a:ln>
          </p:spPr>
          <p:txBody>
            <a:bodyPr lIns="0" tIns="0" rIns="0" bIns="0"/>
            <a:lstStyle/>
            <a:p>
              <a:endParaRPr lang="zh-CN" altLang="en-US"/>
            </a:p>
          </p:txBody>
        </p:sp>
        <p:sp>
          <p:nvSpPr>
            <p:cNvPr id="28" name="Line 94"/>
            <p:cNvSpPr>
              <a:spLocks noChangeShapeType="1"/>
            </p:cNvSpPr>
            <p:nvPr/>
          </p:nvSpPr>
          <p:spPr bwMode="auto">
            <a:xfrm flipH="1">
              <a:off x="4117975" y="5651500"/>
              <a:ext cx="1169988" cy="0"/>
            </a:xfrm>
            <a:prstGeom prst="line">
              <a:avLst/>
            </a:prstGeom>
            <a:noFill/>
            <a:ln w="25400">
              <a:solidFill>
                <a:srgbClr val="000000"/>
              </a:solidFill>
              <a:round/>
            </a:ln>
          </p:spPr>
          <p:txBody>
            <a:bodyPr lIns="0" tIns="0" rIns="0" bIns="0"/>
            <a:lstStyle/>
            <a:p>
              <a:endParaRPr lang="zh-CN" altLang="en-US"/>
            </a:p>
          </p:txBody>
        </p:sp>
        <p:sp>
          <p:nvSpPr>
            <p:cNvPr id="29" name="Text Box 95"/>
            <p:cNvSpPr txBox="1">
              <a:spLocks noChangeArrowheads="1"/>
            </p:cNvSpPr>
            <p:nvPr/>
          </p:nvSpPr>
          <p:spPr bwMode="auto">
            <a:xfrm>
              <a:off x="4637088" y="4106863"/>
              <a:ext cx="388937" cy="385762"/>
            </a:xfrm>
            <a:prstGeom prst="rect">
              <a:avLst/>
            </a:prstGeom>
            <a:noFill/>
            <a:ln w="9525" algn="ctr">
              <a:noFill/>
              <a:miter lim="800000"/>
            </a:ln>
          </p:spPr>
          <p:txBody>
            <a:bodyPr lIns="0" tIns="0" rIns="0" bIns="0"/>
            <a:lstStyle/>
            <a:p>
              <a:pPr algn="just"/>
              <a:r>
                <a:rPr lang="en-US" altLang="zh-CN" sz="2400" b="1"/>
                <a:t>x2</a:t>
              </a:r>
              <a:endParaRPr lang="en-US" altLang="zh-CN" sz="4000" b="1"/>
            </a:p>
          </p:txBody>
        </p:sp>
        <p:sp>
          <p:nvSpPr>
            <p:cNvPr id="30" name="Text Box 96"/>
            <p:cNvSpPr txBox="1">
              <a:spLocks noChangeArrowheads="1"/>
            </p:cNvSpPr>
            <p:nvPr/>
          </p:nvSpPr>
          <p:spPr bwMode="auto">
            <a:xfrm>
              <a:off x="4637088" y="4676775"/>
              <a:ext cx="388937" cy="385763"/>
            </a:xfrm>
            <a:prstGeom prst="rect">
              <a:avLst/>
            </a:prstGeom>
            <a:noFill/>
            <a:ln w="9525" algn="ctr">
              <a:noFill/>
              <a:miter lim="800000"/>
            </a:ln>
          </p:spPr>
          <p:txBody>
            <a:bodyPr lIns="0" tIns="0" rIns="0" bIns="0"/>
            <a:lstStyle/>
            <a:p>
              <a:pPr algn="just"/>
              <a:r>
                <a:rPr lang="en-US" altLang="zh-CN" sz="2400" b="1"/>
                <a:t>x3</a:t>
              </a:r>
              <a:endParaRPr lang="en-US" altLang="zh-CN" sz="4000" b="1"/>
            </a:p>
          </p:txBody>
        </p:sp>
        <p:sp>
          <p:nvSpPr>
            <p:cNvPr id="31" name="Text Box 97"/>
            <p:cNvSpPr txBox="1">
              <a:spLocks noChangeArrowheads="1"/>
            </p:cNvSpPr>
            <p:nvPr/>
          </p:nvSpPr>
          <p:spPr bwMode="auto">
            <a:xfrm>
              <a:off x="4637088" y="5265738"/>
              <a:ext cx="388937" cy="385762"/>
            </a:xfrm>
            <a:prstGeom prst="rect">
              <a:avLst/>
            </a:prstGeom>
            <a:noFill/>
            <a:ln w="9525" algn="ctr">
              <a:noFill/>
              <a:miter lim="800000"/>
            </a:ln>
          </p:spPr>
          <p:txBody>
            <a:bodyPr lIns="0" tIns="0" rIns="0" bIns="0"/>
            <a:lstStyle/>
            <a:p>
              <a:pPr algn="just"/>
              <a:r>
                <a:rPr lang="en-US" altLang="zh-CN" sz="2400" b="1"/>
                <a:t>x4</a:t>
              </a:r>
              <a:endParaRPr lang="en-US" altLang="zh-CN" sz="4000" b="1"/>
            </a:p>
          </p:txBody>
        </p:sp>
        <p:sp>
          <p:nvSpPr>
            <p:cNvPr id="32" name="Text Box 98"/>
            <p:cNvSpPr txBox="1">
              <a:spLocks noChangeArrowheads="1"/>
            </p:cNvSpPr>
            <p:nvPr/>
          </p:nvSpPr>
          <p:spPr bwMode="auto">
            <a:xfrm>
              <a:off x="4117975" y="823913"/>
              <a:ext cx="908050" cy="385762"/>
            </a:xfrm>
            <a:prstGeom prst="rect">
              <a:avLst/>
            </a:prstGeom>
            <a:solidFill>
              <a:srgbClr val="FFFFFF"/>
            </a:solidFill>
            <a:ln w="25400" algn="ctr">
              <a:solidFill>
                <a:srgbClr val="000000"/>
              </a:solidFill>
              <a:miter lim="800000"/>
            </a:ln>
          </p:spPr>
          <p:txBody>
            <a:bodyPr lIns="0" tIns="0" rIns="0" bIns="0"/>
            <a:lstStyle/>
            <a:p>
              <a:pPr algn="ctr"/>
              <a:r>
                <a:rPr lang="en-US" altLang="zh-CN" sz="2400" b="1"/>
                <a:t>f</a:t>
              </a:r>
              <a:endParaRPr lang="en-US" altLang="zh-CN" sz="4000" b="1"/>
            </a:p>
          </p:txBody>
        </p:sp>
        <p:sp>
          <p:nvSpPr>
            <p:cNvPr id="33" name="Text Box 99"/>
            <p:cNvSpPr txBox="1">
              <a:spLocks noChangeArrowheads="1"/>
            </p:cNvSpPr>
            <p:nvPr/>
          </p:nvSpPr>
          <p:spPr bwMode="auto">
            <a:xfrm>
              <a:off x="5676900" y="2174875"/>
              <a:ext cx="908050" cy="387350"/>
            </a:xfrm>
            <a:prstGeom prst="rect">
              <a:avLst/>
            </a:prstGeom>
            <a:solidFill>
              <a:srgbClr val="FFFFFF"/>
            </a:solidFill>
            <a:ln w="25400" algn="ctr">
              <a:solidFill>
                <a:srgbClr val="000000"/>
              </a:solidFill>
              <a:miter lim="800000"/>
            </a:ln>
          </p:spPr>
          <p:txBody>
            <a:bodyPr lIns="0" tIns="0" rIns="0" bIns="0"/>
            <a:lstStyle/>
            <a:p>
              <a:pPr algn="ctr"/>
              <a:r>
                <a:rPr lang="en-US" altLang="zh-CN" sz="2400" b="1"/>
                <a:t>g</a:t>
              </a:r>
              <a:endParaRPr lang="en-US" altLang="zh-CN" sz="4000" b="1"/>
            </a:p>
          </p:txBody>
        </p:sp>
        <p:sp>
          <p:nvSpPr>
            <p:cNvPr id="34" name="Text Box 100"/>
            <p:cNvSpPr txBox="1">
              <a:spLocks noChangeArrowheads="1"/>
            </p:cNvSpPr>
            <p:nvPr/>
          </p:nvSpPr>
          <p:spPr bwMode="auto">
            <a:xfrm>
              <a:off x="5676900" y="2947988"/>
              <a:ext cx="906463" cy="385762"/>
            </a:xfrm>
            <a:prstGeom prst="rect">
              <a:avLst/>
            </a:prstGeom>
            <a:solidFill>
              <a:srgbClr val="FFFFFF"/>
            </a:solidFill>
            <a:ln w="25400" algn="ctr">
              <a:solidFill>
                <a:srgbClr val="000000"/>
              </a:solidFill>
              <a:miter lim="800000"/>
            </a:ln>
          </p:spPr>
          <p:txBody>
            <a:bodyPr lIns="0" tIns="0" rIns="0" bIns="0"/>
            <a:lstStyle/>
            <a:p>
              <a:pPr algn="ctr"/>
              <a:r>
                <a:rPr lang="en-US" altLang="zh-CN" sz="2400" b="1"/>
                <a:t>h</a:t>
              </a:r>
              <a:endParaRPr lang="en-US" altLang="zh-CN" sz="4000" b="1"/>
            </a:p>
          </p:txBody>
        </p:sp>
        <p:grpSp>
          <p:nvGrpSpPr>
            <p:cNvPr id="35" name="Group 101"/>
            <p:cNvGrpSpPr/>
            <p:nvPr/>
          </p:nvGrpSpPr>
          <p:grpSpPr bwMode="auto">
            <a:xfrm>
              <a:off x="5676900" y="1403350"/>
              <a:ext cx="1684338" cy="385763"/>
              <a:chOff x="2654" y="1331"/>
              <a:chExt cx="1288" cy="301"/>
            </a:xfrm>
          </p:grpSpPr>
          <p:sp>
            <p:nvSpPr>
              <p:cNvPr id="53" name="Rectangle 102"/>
              <p:cNvSpPr>
                <a:spLocks noChangeArrowheads="1"/>
              </p:cNvSpPr>
              <p:nvPr/>
            </p:nvSpPr>
            <p:spPr bwMode="auto">
              <a:xfrm>
                <a:off x="2654" y="1331"/>
                <a:ext cx="1288" cy="301"/>
              </a:xfrm>
              <a:prstGeom prst="rect">
                <a:avLst/>
              </a:prstGeom>
              <a:solidFill>
                <a:srgbClr val="FFFFFF"/>
              </a:solidFill>
              <a:ln w="25400" algn="ctr">
                <a:solidFill>
                  <a:srgbClr val="000000"/>
                </a:solidFill>
                <a:miter lim="800000"/>
              </a:ln>
            </p:spPr>
            <p:txBody>
              <a:bodyPr lIns="0" tIns="0" rIns="0" bIns="0"/>
              <a:lstStyle/>
              <a:p>
                <a:pPr algn="just"/>
                <a:r>
                  <a:rPr lang="en-US" altLang="zh-CN" sz="2400" b="1"/>
                  <a:t> UNTIL x7</a:t>
                </a:r>
                <a:endParaRPr lang="en-US" altLang="zh-CN" sz="4000" b="1"/>
              </a:p>
            </p:txBody>
          </p:sp>
          <p:sp>
            <p:nvSpPr>
              <p:cNvPr id="54" name="Line 103"/>
              <p:cNvSpPr>
                <a:spLocks noChangeShapeType="1"/>
              </p:cNvSpPr>
              <p:nvPr/>
            </p:nvSpPr>
            <p:spPr bwMode="auto">
              <a:xfrm>
                <a:off x="3844" y="1331"/>
                <a:ext cx="0" cy="301"/>
              </a:xfrm>
              <a:prstGeom prst="line">
                <a:avLst/>
              </a:prstGeom>
              <a:noFill/>
              <a:ln w="25400">
                <a:solidFill>
                  <a:srgbClr val="000000"/>
                </a:solidFill>
                <a:round/>
              </a:ln>
            </p:spPr>
            <p:txBody>
              <a:bodyPr lIns="0" tIns="0" rIns="0" bIns="0"/>
              <a:lstStyle/>
              <a:p>
                <a:endParaRPr lang="zh-CN" altLang="en-US"/>
              </a:p>
            </p:txBody>
          </p:sp>
        </p:grpSp>
        <p:sp>
          <p:nvSpPr>
            <p:cNvPr id="36" name="Line 104"/>
            <p:cNvSpPr>
              <a:spLocks noChangeShapeType="1"/>
            </p:cNvSpPr>
            <p:nvPr/>
          </p:nvSpPr>
          <p:spPr bwMode="auto">
            <a:xfrm>
              <a:off x="4117975" y="630238"/>
              <a:ext cx="1588" cy="2511425"/>
            </a:xfrm>
            <a:prstGeom prst="line">
              <a:avLst/>
            </a:prstGeom>
            <a:noFill/>
            <a:ln w="25400">
              <a:solidFill>
                <a:srgbClr val="000000"/>
              </a:solidFill>
              <a:round/>
            </a:ln>
          </p:spPr>
          <p:txBody>
            <a:bodyPr lIns="0" tIns="0" rIns="0" bIns="0"/>
            <a:lstStyle/>
            <a:p>
              <a:endParaRPr lang="zh-CN" altLang="en-US"/>
            </a:p>
          </p:txBody>
        </p:sp>
        <p:grpSp>
          <p:nvGrpSpPr>
            <p:cNvPr id="37" name="Group 105"/>
            <p:cNvGrpSpPr/>
            <p:nvPr/>
          </p:nvGrpSpPr>
          <p:grpSpPr bwMode="auto">
            <a:xfrm>
              <a:off x="4117975" y="1595438"/>
              <a:ext cx="1169988" cy="773112"/>
              <a:chOff x="3546" y="2384"/>
              <a:chExt cx="893" cy="602"/>
            </a:xfrm>
          </p:grpSpPr>
          <p:sp>
            <p:nvSpPr>
              <p:cNvPr id="48" name="Line 106"/>
              <p:cNvSpPr>
                <a:spLocks noChangeShapeType="1"/>
              </p:cNvSpPr>
              <p:nvPr/>
            </p:nvSpPr>
            <p:spPr bwMode="auto">
              <a:xfrm>
                <a:off x="3546" y="2384"/>
                <a:ext cx="893" cy="0"/>
              </a:xfrm>
              <a:prstGeom prst="line">
                <a:avLst/>
              </a:prstGeom>
              <a:noFill/>
              <a:ln w="25400">
                <a:solidFill>
                  <a:srgbClr val="000000"/>
                </a:solidFill>
                <a:round/>
              </a:ln>
            </p:spPr>
            <p:txBody>
              <a:bodyPr lIns="0" tIns="0" rIns="0" bIns="0"/>
              <a:lstStyle/>
              <a:p>
                <a:endParaRPr lang="zh-CN" altLang="en-US"/>
              </a:p>
            </p:txBody>
          </p:sp>
          <p:sp>
            <p:nvSpPr>
              <p:cNvPr id="49" name="Line 107"/>
              <p:cNvSpPr>
                <a:spLocks noChangeShapeType="1"/>
              </p:cNvSpPr>
              <p:nvPr/>
            </p:nvSpPr>
            <p:spPr bwMode="auto">
              <a:xfrm>
                <a:off x="3546" y="2986"/>
                <a:ext cx="893" cy="0"/>
              </a:xfrm>
              <a:prstGeom prst="line">
                <a:avLst/>
              </a:prstGeom>
              <a:noFill/>
              <a:ln w="25400">
                <a:solidFill>
                  <a:srgbClr val="000000"/>
                </a:solidFill>
                <a:round/>
              </a:ln>
            </p:spPr>
            <p:txBody>
              <a:bodyPr lIns="0" tIns="0" rIns="0" bIns="0"/>
              <a:lstStyle/>
              <a:p>
                <a:endParaRPr lang="zh-CN" altLang="en-US"/>
              </a:p>
            </p:txBody>
          </p:sp>
          <p:sp>
            <p:nvSpPr>
              <p:cNvPr id="50" name="Line 108"/>
              <p:cNvSpPr>
                <a:spLocks noChangeShapeType="1"/>
              </p:cNvSpPr>
              <p:nvPr/>
            </p:nvSpPr>
            <p:spPr bwMode="auto">
              <a:xfrm flipH="1" flipV="1">
                <a:off x="4141" y="2685"/>
                <a:ext cx="298" cy="301"/>
              </a:xfrm>
              <a:prstGeom prst="line">
                <a:avLst/>
              </a:prstGeom>
              <a:noFill/>
              <a:ln w="25400">
                <a:solidFill>
                  <a:srgbClr val="000000"/>
                </a:solidFill>
                <a:round/>
              </a:ln>
            </p:spPr>
            <p:txBody>
              <a:bodyPr lIns="0" tIns="0" rIns="0" bIns="0"/>
              <a:lstStyle/>
              <a:p>
                <a:endParaRPr lang="zh-CN" altLang="en-US"/>
              </a:p>
            </p:txBody>
          </p:sp>
          <p:sp>
            <p:nvSpPr>
              <p:cNvPr id="51" name="Line 109"/>
              <p:cNvSpPr>
                <a:spLocks noChangeShapeType="1"/>
              </p:cNvSpPr>
              <p:nvPr/>
            </p:nvSpPr>
            <p:spPr bwMode="auto">
              <a:xfrm flipH="1">
                <a:off x="4141" y="2384"/>
                <a:ext cx="298" cy="301"/>
              </a:xfrm>
              <a:prstGeom prst="line">
                <a:avLst/>
              </a:prstGeom>
              <a:noFill/>
              <a:ln w="25400">
                <a:solidFill>
                  <a:srgbClr val="000000"/>
                </a:solidFill>
                <a:round/>
              </a:ln>
            </p:spPr>
            <p:txBody>
              <a:bodyPr lIns="0" tIns="0" rIns="0" bIns="0"/>
              <a:lstStyle/>
              <a:p>
                <a:endParaRPr lang="zh-CN" altLang="en-US"/>
              </a:p>
            </p:txBody>
          </p:sp>
          <p:sp>
            <p:nvSpPr>
              <p:cNvPr id="52" name="Text Box 110"/>
              <p:cNvSpPr txBox="1">
                <a:spLocks noChangeArrowheads="1"/>
              </p:cNvSpPr>
              <p:nvPr/>
            </p:nvSpPr>
            <p:spPr bwMode="auto">
              <a:xfrm>
                <a:off x="3745" y="2535"/>
                <a:ext cx="297" cy="301"/>
              </a:xfrm>
              <a:prstGeom prst="rect">
                <a:avLst/>
              </a:prstGeom>
              <a:solidFill>
                <a:srgbClr val="FFFFFF"/>
              </a:solidFill>
              <a:ln w="25400" algn="ctr">
                <a:noFill/>
                <a:miter lim="800000"/>
              </a:ln>
            </p:spPr>
            <p:txBody>
              <a:bodyPr lIns="0" tIns="0" rIns="0" bIns="0"/>
              <a:lstStyle/>
              <a:p>
                <a:pPr algn="just"/>
                <a:r>
                  <a:rPr lang="en-US" altLang="zh-CN" sz="2400" b="1"/>
                  <a:t>x6</a:t>
                </a:r>
                <a:endParaRPr lang="en-US" altLang="zh-CN" sz="4000" b="1"/>
              </a:p>
            </p:txBody>
          </p:sp>
        </p:grpSp>
        <p:sp>
          <p:nvSpPr>
            <p:cNvPr id="38" name="Line 111"/>
            <p:cNvSpPr>
              <a:spLocks noChangeShapeType="1"/>
            </p:cNvSpPr>
            <p:nvPr/>
          </p:nvSpPr>
          <p:spPr bwMode="auto">
            <a:xfrm>
              <a:off x="5287963" y="1595438"/>
              <a:ext cx="388937" cy="1587"/>
            </a:xfrm>
            <a:prstGeom prst="line">
              <a:avLst/>
            </a:prstGeom>
            <a:noFill/>
            <a:ln w="25400">
              <a:solidFill>
                <a:srgbClr val="000000"/>
              </a:solidFill>
              <a:round/>
            </a:ln>
          </p:spPr>
          <p:txBody>
            <a:bodyPr lIns="0" tIns="0" rIns="0" bIns="0"/>
            <a:lstStyle/>
            <a:p>
              <a:endParaRPr lang="zh-CN" altLang="en-US"/>
            </a:p>
          </p:txBody>
        </p:sp>
        <p:sp>
          <p:nvSpPr>
            <p:cNvPr id="39" name="Line 112"/>
            <p:cNvSpPr>
              <a:spLocks noChangeShapeType="1"/>
            </p:cNvSpPr>
            <p:nvPr/>
          </p:nvSpPr>
          <p:spPr bwMode="auto">
            <a:xfrm>
              <a:off x="7369175" y="1595438"/>
              <a:ext cx="387350" cy="1587"/>
            </a:xfrm>
            <a:prstGeom prst="line">
              <a:avLst/>
            </a:prstGeom>
            <a:noFill/>
            <a:ln w="25400">
              <a:solidFill>
                <a:srgbClr val="000000"/>
              </a:solidFill>
              <a:round/>
            </a:ln>
          </p:spPr>
          <p:txBody>
            <a:bodyPr lIns="0" tIns="0" rIns="0" bIns="0"/>
            <a:lstStyle/>
            <a:p>
              <a:endParaRPr lang="zh-CN" altLang="en-US"/>
            </a:p>
          </p:txBody>
        </p:sp>
        <p:sp>
          <p:nvSpPr>
            <p:cNvPr id="40" name="Line 113"/>
            <p:cNvSpPr>
              <a:spLocks noChangeShapeType="1"/>
            </p:cNvSpPr>
            <p:nvPr/>
          </p:nvSpPr>
          <p:spPr bwMode="auto">
            <a:xfrm>
              <a:off x="5287963" y="2368550"/>
              <a:ext cx="388937" cy="1588"/>
            </a:xfrm>
            <a:prstGeom prst="line">
              <a:avLst/>
            </a:prstGeom>
            <a:noFill/>
            <a:ln w="25400">
              <a:solidFill>
                <a:srgbClr val="000000"/>
              </a:solidFill>
              <a:round/>
            </a:ln>
          </p:spPr>
          <p:txBody>
            <a:bodyPr lIns="0" tIns="0" rIns="0" bIns="0"/>
            <a:lstStyle/>
            <a:p>
              <a:endParaRPr lang="zh-CN" altLang="en-US"/>
            </a:p>
          </p:txBody>
        </p:sp>
        <p:sp>
          <p:nvSpPr>
            <p:cNvPr id="41" name="Line 114"/>
            <p:cNvSpPr>
              <a:spLocks noChangeShapeType="1"/>
            </p:cNvSpPr>
            <p:nvPr/>
          </p:nvSpPr>
          <p:spPr bwMode="auto">
            <a:xfrm>
              <a:off x="5676900" y="1982788"/>
              <a:ext cx="1588" cy="1544637"/>
            </a:xfrm>
            <a:prstGeom prst="line">
              <a:avLst/>
            </a:prstGeom>
            <a:noFill/>
            <a:ln w="25400">
              <a:solidFill>
                <a:srgbClr val="000000"/>
              </a:solidFill>
              <a:round/>
            </a:ln>
          </p:spPr>
          <p:txBody>
            <a:bodyPr lIns="0" tIns="0" rIns="0" bIns="0"/>
            <a:lstStyle/>
            <a:p>
              <a:endParaRPr lang="zh-CN" altLang="en-US"/>
            </a:p>
          </p:txBody>
        </p:sp>
        <p:sp>
          <p:nvSpPr>
            <p:cNvPr id="42" name="Line 115"/>
            <p:cNvSpPr>
              <a:spLocks noChangeShapeType="1"/>
            </p:cNvSpPr>
            <p:nvPr/>
          </p:nvSpPr>
          <p:spPr bwMode="auto">
            <a:xfrm>
              <a:off x="5292725" y="4149725"/>
              <a:ext cx="388938" cy="0"/>
            </a:xfrm>
            <a:prstGeom prst="line">
              <a:avLst/>
            </a:prstGeom>
            <a:noFill/>
            <a:ln w="25400">
              <a:solidFill>
                <a:srgbClr val="000000"/>
              </a:solidFill>
              <a:round/>
            </a:ln>
          </p:spPr>
          <p:txBody>
            <a:bodyPr lIns="0" tIns="0" rIns="0" bIns="0"/>
            <a:lstStyle/>
            <a:p>
              <a:endParaRPr lang="zh-CN" altLang="en-US"/>
            </a:p>
          </p:txBody>
        </p:sp>
        <p:sp>
          <p:nvSpPr>
            <p:cNvPr id="43" name="Line 116"/>
            <p:cNvSpPr>
              <a:spLocks noChangeShapeType="1"/>
            </p:cNvSpPr>
            <p:nvPr/>
          </p:nvSpPr>
          <p:spPr bwMode="auto">
            <a:xfrm>
              <a:off x="5287963" y="4879975"/>
              <a:ext cx="388937" cy="0"/>
            </a:xfrm>
            <a:prstGeom prst="line">
              <a:avLst/>
            </a:prstGeom>
            <a:noFill/>
            <a:ln w="25400">
              <a:solidFill>
                <a:srgbClr val="000000"/>
              </a:solidFill>
              <a:round/>
            </a:ln>
          </p:spPr>
          <p:txBody>
            <a:bodyPr lIns="0" tIns="0" rIns="0" bIns="0"/>
            <a:lstStyle/>
            <a:p>
              <a:endParaRPr lang="zh-CN" altLang="en-US"/>
            </a:p>
          </p:txBody>
        </p:sp>
        <p:sp>
          <p:nvSpPr>
            <p:cNvPr id="44" name="Line 117"/>
            <p:cNvSpPr>
              <a:spLocks noChangeShapeType="1"/>
            </p:cNvSpPr>
            <p:nvPr/>
          </p:nvSpPr>
          <p:spPr bwMode="auto">
            <a:xfrm>
              <a:off x="5287963" y="5651500"/>
              <a:ext cx="388937" cy="1588"/>
            </a:xfrm>
            <a:prstGeom prst="line">
              <a:avLst/>
            </a:prstGeom>
            <a:noFill/>
            <a:ln w="25400">
              <a:solidFill>
                <a:srgbClr val="000000"/>
              </a:solidFill>
              <a:round/>
            </a:ln>
          </p:spPr>
          <p:txBody>
            <a:bodyPr lIns="0" tIns="0" rIns="0" bIns="0"/>
            <a:lstStyle/>
            <a:p>
              <a:endParaRPr lang="zh-CN" altLang="en-US"/>
            </a:p>
          </p:txBody>
        </p:sp>
        <p:sp>
          <p:nvSpPr>
            <p:cNvPr id="45" name="Line 118"/>
            <p:cNvSpPr>
              <a:spLocks noChangeShapeType="1"/>
            </p:cNvSpPr>
            <p:nvPr/>
          </p:nvSpPr>
          <p:spPr bwMode="auto">
            <a:xfrm>
              <a:off x="7367588" y="4106863"/>
              <a:ext cx="388937" cy="1587"/>
            </a:xfrm>
            <a:prstGeom prst="line">
              <a:avLst/>
            </a:prstGeom>
            <a:noFill/>
            <a:ln w="25400">
              <a:solidFill>
                <a:srgbClr val="000000"/>
              </a:solidFill>
              <a:round/>
            </a:ln>
          </p:spPr>
          <p:txBody>
            <a:bodyPr lIns="0" tIns="0" rIns="0" bIns="0"/>
            <a:lstStyle/>
            <a:p>
              <a:endParaRPr lang="zh-CN" altLang="en-US"/>
            </a:p>
          </p:txBody>
        </p:sp>
        <p:sp>
          <p:nvSpPr>
            <p:cNvPr id="46" name="Text Box 119"/>
            <p:cNvSpPr txBox="1">
              <a:spLocks noChangeArrowheads="1"/>
            </p:cNvSpPr>
            <p:nvPr/>
          </p:nvSpPr>
          <p:spPr bwMode="auto">
            <a:xfrm>
              <a:off x="4140200" y="4676775"/>
              <a:ext cx="520700" cy="385763"/>
            </a:xfrm>
            <a:prstGeom prst="rect">
              <a:avLst/>
            </a:prstGeom>
            <a:noFill/>
            <a:ln w="9525" algn="ctr">
              <a:noFill/>
              <a:miter lim="800000"/>
            </a:ln>
          </p:spPr>
          <p:txBody>
            <a:bodyPr lIns="0" tIns="0" rIns="0" bIns="0"/>
            <a:lstStyle/>
            <a:p>
              <a:pPr algn="just"/>
              <a:r>
                <a:rPr lang="en-US" altLang="zh-CN" sz="2400" b="1"/>
                <a:t>x</a:t>
              </a:r>
              <a:r>
                <a:rPr lang="en-US" altLang="zh-CN" sz="2400" b="1" i="1"/>
                <a:t>i</a:t>
              </a:r>
              <a:r>
                <a:rPr lang="en-US" altLang="zh-CN" sz="2400" b="1"/>
                <a:t>=</a:t>
              </a:r>
              <a:endParaRPr lang="en-US" altLang="zh-CN" sz="4000" b="1"/>
            </a:p>
          </p:txBody>
        </p:sp>
        <p:sp>
          <p:nvSpPr>
            <p:cNvPr id="47" name="Rectangle 122"/>
            <p:cNvSpPr>
              <a:spLocks noChangeArrowheads="1"/>
            </p:cNvSpPr>
            <p:nvPr/>
          </p:nvSpPr>
          <p:spPr bwMode="auto">
            <a:xfrm>
              <a:off x="457200" y="333375"/>
              <a:ext cx="1846263" cy="611188"/>
            </a:xfrm>
            <a:prstGeom prst="rect">
              <a:avLst/>
            </a:prstGeom>
            <a:noFill/>
            <a:ln w="9525">
              <a:noFill/>
              <a:miter lim="800000"/>
            </a:ln>
          </p:spPr>
          <p:txBody>
            <a:bodyPr lIns="0" rIns="0"/>
            <a:lstStyle/>
            <a:p>
              <a:pPr marL="342900" indent="-342900">
                <a:spcBef>
                  <a:spcPct val="20000"/>
                </a:spcBef>
                <a:buClr>
                  <a:schemeClr val="accent1"/>
                </a:buClr>
                <a:buSzPct val="65000"/>
                <a:buFont typeface="Wingdings" panose="05000000000000000000" pitchFamily="2" charset="2"/>
                <a:buNone/>
              </a:pPr>
              <a:r>
                <a:rPr lang="en-US" altLang="zh-CN" sz="3000" b="1"/>
                <a:t>PAD</a:t>
              </a:r>
              <a:r>
                <a:rPr lang="zh-CN" altLang="en-US" sz="3000" b="1"/>
                <a:t>图：</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latin typeface="仿宋" panose="02010609060101010101" charset="-122"/>
                <a:ea typeface="仿宋" panose="02010609060101010101" charset="-122"/>
                <a:cs typeface="仿宋" panose="02010609060101010101" charset="-122"/>
              </a:rPr>
              <a:t>5.2</a:t>
            </a:r>
            <a:r>
              <a:rPr lang="zh-CN" altLang="en-US" sz="4000" b="1" dirty="0" smtClean="0">
                <a:latin typeface="仿宋" panose="02010609060101010101" charset="-122"/>
                <a:ea typeface="仿宋" panose="02010609060101010101" charset="-122"/>
                <a:cs typeface="仿宋" panose="02010609060101010101" charset="-122"/>
              </a:rPr>
              <a:t>过程设计工具</a:t>
            </a:r>
            <a:br>
              <a:rPr lang="zh-CN" altLang="en-US" sz="4000" b="1" dirty="0" smtClean="0">
                <a:latin typeface="仿宋" panose="02010609060101010101" charset="-122"/>
                <a:ea typeface="仿宋" panose="02010609060101010101" charset="-122"/>
                <a:cs typeface="仿宋" panose="02010609060101010101" charset="-122"/>
              </a:rPr>
            </a:br>
            <a:r>
              <a:rPr lang="en-US" altLang="zh-CN" sz="4000" b="1" dirty="0" smtClean="0">
                <a:latin typeface="仿宋" panose="02010609060101010101" charset="-122"/>
                <a:ea typeface="仿宋" panose="02010609060101010101" charset="-122"/>
                <a:cs typeface="仿宋" panose="02010609060101010101" charset="-122"/>
              </a:rPr>
              <a:t>5.2.2 </a:t>
            </a:r>
            <a:r>
              <a:rPr lang="zh-CN" altLang="en-US" sz="4000" b="1" dirty="0" smtClean="0">
                <a:latin typeface="仿宋" panose="02010609060101010101" charset="-122"/>
                <a:ea typeface="仿宋" panose="02010609060101010101" charset="-122"/>
                <a:cs typeface="仿宋" panose="02010609060101010101" charset="-122"/>
              </a:rPr>
              <a:t>判定表</a:t>
            </a:r>
            <a:endParaRPr lang="zh-CN" altLang="en-US" sz="4000" b="1" dirty="0">
              <a:latin typeface="仿宋" panose="02010609060101010101" charset="-122"/>
              <a:ea typeface="仿宋" panose="02010609060101010101" charset="-122"/>
              <a:cs typeface="仿宋" panose="02010609060101010101" charset="-122"/>
            </a:endParaRPr>
          </a:p>
        </p:txBody>
      </p:sp>
      <p:sp>
        <p:nvSpPr>
          <p:cNvPr id="3" name="内容占位符 2"/>
          <p:cNvSpPr>
            <a:spLocks noGrp="1"/>
          </p:cNvSpPr>
          <p:nvPr>
            <p:ph sz="quarter" idx="1"/>
          </p:nvPr>
        </p:nvSpPr>
        <p:spPr/>
        <p:txBody>
          <a:bodyPr/>
          <a:lstStyle/>
          <a:p>
            <a:pPr eaLnBrk="1" hangingPunct="1">
              <a:lnSpc>
                <a:spcPct val="120000"/>
              </a:lnSpc>
            </a:pPr>
            <a:r>
              <a:rPr lang="zh-CN" altLang="en-US" b="1" dirty="0">
                <a:latin typeface="Times New Roman" panose="02020603050405020304" pitchFamily="18" charset="0"/>
              </a:rPr>
              <a:t>当算法中包含</a:t>
            </a:r>
            <a:r>
              <a:rPr lang="zh-CN" altLang="en-US" b="1" dirty="0">
                <a:solidFill>
                  <a:srgbClr val="0000FF"/>
                </a:solidFill>
                <a:latin typeface="Times New Roman" panose="02020603050405020304" pitchFamily="18" charset="0"/>
              </a:rPr>
              <a:t>多重嵌套的条件选择</a:t>
            </a:r>
            <a:r>
              <a:rPr lang="zh-CN" altLang="en-US" b="1" dirty="0">
                <a:latin typeface="Times New Roman" panose="02020603050405020304" pitchFamily="18" charset="0"/>
              </a:rPr>
              <a:t>时，用程序流程图、盒图、</a:t>
            </a:r>
            <a:r>
              <a:rPr lang="en-US" altLang="zh-CN" b="1" dirty="0">
                <a:latin typeface="Times New Roman" panose="02020603050405020304" pitchFamily="18" charset="0"/>
              </a:rPr>
              <a:t>PAD</a:t>
            </a:r>
            <a:r>
              <a:rPr lang="zh-CN" altLang="en-US" b="1" dirty="0">
                <a:latin typeface="Times New Roman" panose="02020603050405020304" pitchFamily="18" charset="0"/>
              </a:rPr>
              <a:t>图</a:t>
            </a:r>
            <a:r>
              <a:rPr lang="zh-CN" altLang="en-US" b="1" dirty="0" smtClean="0">
                <a:latin typeface="Times New Roman" panose="02020603050405020304" pitchFamily="18" charset="0"/>
              </a:rPr>
              <a:t>或过程</a:t>
            </a:r>
            <a:r>
              <a:rPr lang="zh-CN" altLang="en-US" b="1" dirty="0">
                <a:latin typeface="Times New Roman" panose="02020603050405020304" pitchFamily="18" charset="0"/>
              </a:rPr>
              <a:t>设计语言</a:t>
            </a:r>
            <a:r>
              <a:rPr lang="en-US" altLang="zh-CN" b="1" dirty="0">
                <a:latin typeface="Times New Roman" panose="02020603050405020304" pitchFamily="18" charset="0"/>
              </a:rPr>
              <a:t>(PDL)</a:t>
            </a:r>
            <a:r>
              <a:rPr lang="zh-CN" altLang="en-US" b="1" dirty="0">
                <a:latin typeface="Times New Roman" panose="02020603050405020304" pitchFamily="18" charset="0"/>
              </a:rPr>
              <a:t>都不易清楚地描述。</a:t>
            </a:r>
          </a:p>
          <a:p>
            <a:pPr eaLnBrk="1" hangingPunct="1">
              <a:lnSpc>
                <a:spcPct val="120000"/>
              </a:lnSpc>
            </a:pPr>
            <a:r>
              <a:rPr lang="zh-CN" altLang="en-US" b="1" dirty="0">
                <a:latin typeface="Times New Roman" panose="02020603050405020304" pitchFamily="18" charset="0"/>
              </a:rPr>
              <a:t>判定表却能够清晰地表示</a:t>
            </a:r>
            <a:r>
              <a:rPr lang="zh-CN" altLang="en-US" b="1" dirty="0">
                <a:solidFill>
                  <a:srgbClr val="0000FF"/>
                </a:solidFill>
                <a:latin typeface="Times New Roman" panose="02020603050405020304" pitchFamily="18" charset="0"/>
              </a:rPr>
              <a:t>复杂的条件组合</a:t>
            </a:r>
            <a:r>
              <a:rPr lang="zh-CN" altLang="en-US" b="1" dirty="0">
                <a:latin typeface="Times New Roman" panose="02020603050405020304" pitchFamily="18" charset="0"/>
              </a:rPr>
              <a:t>与应做的动作之间的对应关系。 </a:t>
            </a:r>
            <a:endParaRPr lang="en-US" altLang="zh-CN" b="1" dirty="0">
              <a:latin typeface="Times New Roman" panose="02020603050405020304" pitchFamily="18" charset="0"/>
            </a:endParaRPr>
          </a:p>
          <a:p>
            <a:pPr eaLnBrk="1" hangingPunct="1">
              <a:lnSpc>
                <a:spcPct val="120000"/>
              </a:lnSpc>
            </a:pPr>
            <a:r>
              <a:rPr lang="zh-CN" altLang="en-US" b="1" dirty="0">
                <a:solidFill>
                  <a:srgbClr val="0000FF"/>
                </a:solidFill>
                <a:latin typeface="Times New Roman" panose="02020603050405020304" pitchFamily="18" charset="0"/>
              </a:rPr>
              <a:t>适合：单一条件只有两种结果供选择</a:t>
            </a: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chapter__5</a:t>
            </a:r>
            <a:endParaRPr lang="en-US" altLang="zh-CN" dirty="0"/>
          </a:p>
        </p:txBody>
      </p:sp>
      <p:sp>
        <p:nvSpPr>
          <p:cNvPr id="5" name="灯片编号占位符 4"/>
          <p:cNvSpPr>
            <a:spLocks noGrp="1"/>
          </p:cNvSpPr>
          <p:nvPr>
            <p:ph type="sldNum" sz="quarter" idx="12"/>
          </p:nvPr>
        </p:nvSpPr>
        <p:spPr/>
        <p:txBody>
          <a:bodyPr>
            <a:normAutofit fontScale="82500" lnSpcReduction="20000"/>
          </a:bodyPr>
          <a:lstStyle/>
          <a:p>
            <a:pPr>
              <a:defRPr/>
            </a:pPr>
            <a:fld id="{F2D23BEE-23EF-4742-9EBB-470C2B00B909}" type="slidenum">
              <a:rPr lang="en-US" altLang="zh-CN" smtClean="0"/>
              <a:t>22</a:t>
            </a:fld>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latin typeface="仿宋" panose="02010609060101010101" charset="-122"/>
                <a:ea typeface="仿宋" panose="02010609060101010101" charset="-122"/>
                <a:cs typeface="仿宋" panose="02010609060101010101" charset="-122"/>
                <a:sym typeface="+mn-ea"/>
              </a:rPr>
              <a:t>5.2.2 </a:t>
            </a:r>
            <a:r>
              <a:rPr lang="zh-CN" altLang="en-US" sz="4000" b="1" dirty="0" smtClean="0">
                <a:latin typeface="仿宋" panose="02010609060101010101" charset="-122"/>
                <a:ea typeface="仿宋" panose="02010609060101010101" charset="-122"/>
                <a:cs typeface="仿宋" panose="02010609060101010101" charset="-122"/>
                <a:sym typeface="+mn-ea"/>
              </a:rPr>
              <a:t>判定表</a:t>
            </a:r>
            <a:endParaRPr lang="zh-CN" altLang="en-US" sz="4000" dirty="0">
              <a:latin typeface="仿宋" panose="02010609060101010101" charset="-122"/>
              <a:ea typeface="仿宋" panose="02010609060101010101" charset="-122"/>
              <a:cs typeface="仿宋" panose="02010609060101010101" charset="-122"/>
            </a:endParaRPr>
          </a:p>
        </p:txBody>
      </p:sp>
      <p:sp>
        <p:nvSpPr>
          <p:cNvPr id="3" name="内容占位符 2"/>
          <p:cNvSpPr>
            <a:spLocks noGrp="1"/>
          </p:cNvSpPr>
          <p:nvPr>
            <p:ph sz="quarter" idx="1"/>
          </p:nvPr>
        </p:nvSpPr>
        <p:spPr>
          <a:xfrm>
            <a:off x="2136648" y="1600200"/>
            <a:ext cx="8153400" cy="3412976"/>
          </a:xfrm>
        </p:spPr>
        <p:txBody>
          <a:bodyPr/>
          <a:lstStyle/>
          <a:p>
            <a:pPr eaLnBrk="1" hangingPunct="1">
              <a:buNone/>
            </a:pPr>
            <a:r>
              <a:rPr lang="zh-CN" altLang="en-US" b="1" dirty="0">
                <a:solidFill>
                  <a:srgbClr val="0000FF"/>
                </a:solidFill>
              </a:rPr>
              <a:t>一张判定表由</a:t>
            </a:r>
            <a:r>
              <a:rPr lang="en-US" altLang="zh-CN" b="1" dirty="0">
                <a:solidFill>
                  <a:srgbClr val="0000FF"/>
                </a:solidFill>
              </a:rPr>
              <a:t>4</a:t>
            </a:r>
            <a:r>
              <a:rPr lang="zh-CN" altLang="en-US" b="1" dirty="0">
                <a:solidFill>
                  <a:srgbClr val="0000FF"/>
                </a:solidFill>
              </a:rPr>
              <a:t>部分组成：</a:t>
            </a:r>
          </a:p>
          <a:p>
            <a:pPr eaLnBrk="1" hangingPunct="1"/>
            <a:r>
              <a:rPr lang="zh-CN" altLang="en-US" b="1" dirty="0"/>
              <a:t>左上部列出所有条件；</a:t>
            </a:r>
          </a:p>
          <a:p>
            <a:pPr eaLnBrk="1" hangingPunct="1"/>
            <a:r>
              <a:rPr lang="zh-CN" altLang="en-US" b="1" dirty="0"/>
              <a:t>左下部是所有可能做的动作；</a:t>
            </a:r>
          </a:p>
          <a:p>
            <a:pPr eaLnBrk="1" hangingPunct="1"/>
            <a:r>
              <a:rPr lang="zh-CN" altLang="en-US" b="1" dirty="0"/>
              <a:t>右上部是表示各种条件组合的一个矩阵；</a:t>
            </a:r>
          </a:p>
          <a:p>
            <a:pPr eaLnBrk="1" hangingPunct="1"/>
            <a:r>
              <a:rPr lang="zh-CN" altLang="en-US" b="1" dirty="0"/>
              <a:t>右下部是和每种条件组合相对应的动作。 </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chapter__5</a:t>
            </a:r>
            <a:endParaRPr lang="en-US" altLang="zh-CN" dirty="0"/>
          </a:p>
        </p:txBody>
      </p:sp>
      <p:sp>
        <p:nvSpPr>
          <p:cNvPr id="5" name="灯片编号占位符 4"/>
          <p:cNvSpPr>
            <a:spLocks noGrp="1"/>
          </p:cNvSpPr>
          <p:nvPr>
            <p:ph type="sldNum" sz="quarter" idx="12"/>
          </p:nvPr>
        </p:nvSpPr>
        <p:spPr/>
        <p:txBody>
          <a:bodyPr>
            <a:normAutofit fontScale="82500" lnSpcReduction="20000"/>
          </a:bodyPr>
          <a:lstStyle/>
          <a:p>
            <a:pPr>
              <a:defRPr/>
            </a:pPr>
            <a:fld id="{F2D23BEE-23EF-4742-9EBB-470C2B00B909}" type="slidenum">
              <a:rPr lang="en-US" altLang="zh-CN" smtClean="0"/>
              <a:t>23</a:t>
            </a:fld>
            <a:endParaRPr lang="en-US" altLang="zh-CN" dirty="0"/>
          </a:p>
        </p:txBody>
      </p:sp>
      <p:graphicFrame>
        <p:nvGraphicFramePr>
          <p:cNvPr id="6" name="Group 112"/>
          <p:cNvGraphicFramePr>
            <a:graphicFrameLocks noGrp="1"/>
          </p:cNvGraphicFramePr>
          <p:nvPr/>
        </p:nvGraphicFramePr>
        <p:xfrm>
          <a:off x="3359696" y="4437112"/>
          <a:ext cx="4933315" cy="2041724"/>
        </p:xfrm>
        <a:graphic>
          <a:graphicData uri="http://schemas.openxmlformats.org/drawingml/2006/table">
            <a:tbl>
              <a:tblPr/>
              <a:tblGrid>
                <a:gridCol w="2108200"/>
                <a:gridCol w="2825115"/>
              </a:tblGrid>
              <a:tr h="92738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所有条件</a:t>
                      </a:r>
                      <a:endParaRPr kumimoji="0" lang="zh-CN" altLang="en-US" sz="4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cap="flat">
                      <a:noFill/>
                    </a:lnL>
                    <a:lnR w="25400" cap="flat" cmpd="sng" algn="ctr">
                      <a:solidFill>
                        <a:srgbClr val="000000"/>
                      </a:solidFill>
                      <a:prstDash val="solid"/>
                      <a:round/>
                      <a:headEnd type="none" w="med" len="med"/>
                      <a:tailEnd type="none" w="med" len="med"/>
                    </a:lnR>
                    <a:lnT cap="fla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条件组合矩阵</a:t>
                      </a:r>
                      <a:endParaRPr kumimoji="0" lang="zh-CN" altLang="en-US" sz="4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cap="flat">
                      <a:noFill/>
                    </a:lnR>
                    <a:lnT cap="flat">
                      <a:noFill/>
                    </a:lnT>
                    <a:lnB w="25400" cap="flat" cmpd="sng" algn="ctr">
                      <a:solidFill>
                        <a:srgbClr val="000000"/>
                      </a:solidFill>
                      <a:prstDash val="solid"/>
                      <a:round/>
                      <a:headEnd type="none" w="med" len="med"/>
                      <a:tailEnd type="none" w="med" len="med"/>
                    </a:lnB>
                    <a:lnTlToBr>
                      <a:noFill/>
                    </a:lnTlToBr>
                    <a:lnBlToTr>
                      <a:noFill/>
                    </a:lnBlToTr>
                    <a:noFill/>
                  </a:tcPr>
                </a:tc>
              </a:tr>
              <a:tr h="111434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所有动作</a:t>
                      </a:r>
                      <a:endParaRPr kumimoji="0" lang="zh-CN" altLang="en-US" sz="4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cap="flat">
                      <a:noFill/>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条件组合</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对应的动作</a:t>
                      </a:r>
                      <a:endParaRPr kumimoji="0" lang="zh-CN" altLang="en-US" sz="4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t>例题：</a:t>
            </a:r>
            <a:endParaRPr lang="zh-CN" altLang="en-US" sz="3600" b="1" dirty="0"/>
          </a:p>
        </p:txBody>
      </p:sp>
      <p:sp>
        <p:nvSpPr>
          <p:cNvPr id="3" name="内容占位符 2"/>
          <p:cNvSpPr>
            <a:spLocks noGrp="1"/>
          </p:cNvSpPr>
          <p:nvPr>
            <p:ph sz="quarter" idx="1"/>
          </p:nvPr>
        </p:nvSpPr>
        <p:spPr/>
        <p:txBody>
          <a:bodyPr/>
          <a:lstStyle/>
          <a:p>
            <a:pPr eaLnBrk="1" hangingPunct="1">
              <a:lnSpc>
                <a:spcPct val="110000"/>
              </a:lnSpc>
            </a:pPr>
            <a:r>
              <a:rPr lang="zh-CN" altLang="en-US" b="1" dirty="0">
                <a:latin typeface="Times New Roman" panose="02020603050405020304" pitchFamily="18" charset="0"/>
              </a:rPr>
              <a:t>假设某航空公司规定，乘客可以免费托运重量不超过</a:t>
            </a:r>
            <a:r>
              <a:rPr lang="en-US" altLang="zh-CN" b="1" dirty="0">
                <a:latin typeface="Times New Roman" panose="02020603050405020304" pitchFamily="18" charset="0"/>
              </a:rPr>
              <a:t>30kg</a:t>
            </a:r>
            <a:r>
              <a:rPr lang="zh-CN" altLang="en-US" b="1" dirty="0">
                <a:latin typeface="Times New Roman" panose="02020603050405020304" pitchFamily="18" charset="0"/>
              </a:rPr>
              <a:t>的行李。</a:t>
            </a:r>
          </a:p>
          <a:p>
            <a:pPr eaLnBrk="1" hangingPunct="1">
              <a:lnSpc>
                <a:spcPct val="110000"/>
              </a:lnSpc>
            </a:pPr>
            <a:r>
              <a:rPr lang="zh-CN" altLang="en-US" b="1" dirty="0">
                <a:latin typeface="Times New Roman" panose="02020603050405020304" pitchFamily="18" charset="0"/>
              </a:rPr>
              <a:t>当行李重量超过</a:t>
            </a:r>
            <a:r>
              <a:rPr lang="en-US" altLang="zh-CN" b="1" dirty="0">
                <a:latin typeface="Times New Roman" panose="02020603050405020304" pitchFamily="18" charset="0"/>
              </a:rPr>
              <a:t>30kg</a:t>
            </a:r>
            <a:r>
              <a:rPr lang="zh-CN" altLang="en-US" b="1" dirty="0">
                <a:latin typeface="Times New Roman" panose="02020603050405020304" pitchFamily="18" charset="0"/>
              </a:rPr>
              <a:t>时，对头等舱的国内乘客超重部分每公斤收费</a:t>
            </a:r>
            <a:r>
              <a:rPr lang="en-US" altLang="zh-CN" b="1" dirty="0">
                <a:latin typeface="Times New Roman" panose="02020603050405020304" pitchFamily="18" charset="0"/>
              </a:rPr>
              <a:t>4</a:t>
            </a:r>
            <a:r>
              <a:rPr lang="zh-CN" altLang="en-US" b="1" dirty="0">
                <a:latin typeface="Times New Roman" panose="02020603050405020304" pitchFamily="18" charset="0"/>
              </a:rPr>
              <a:t>元，对其他舱的国内乘客超重部分每公斤收费</a:t>
            </a:r>
            <a:r>
              <a:rPr lang="en-US" altLang="zh-CN" b="1" dirty="0">
                <a:latin typeface="Times New Roman" panose="02020603050405020304" pitchFamily="18" charset="0"/>
              </a:rPr>
              <a:t>6</a:t>
            </a:r>
            <a:r>
              <a:rPr lang="zh-CN" altLang="en-US" b="1" dirty="0">
                <a:latin typeface="Times New Roman" panose="02020603050405020304" pitchFamily="18" charset="0"/>
              </a:rPr>
              <a:t>元。</a:t>
            </a:r>
          </a:p>
          <a:p>
            <a:pPr eaLnBrk="1" hangingPunct="1">
              <a:lnSpc>
                <a:spcPct val="110000"/>
              </a:lnSpc>
            </a:pPr>
            <a:r>
              <a:rPr lang="zh-CN" altLang="en-US" b="1" dirty="0">
                <a:latin typeface="Times New Roman" panose="02020603050405020304" pitchFamily="18" charset="0"/>
              </a:rPr>
              <a:t>对外国乘客超重部分每公斤收费比国内乘客多一倍，对残疾乘客超重部分每公斤收费比正常乘客少一半。</a:t>
            </a: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chapter__5</a:t>
            </a:r>
            <a:endParaRPr lang="en-US" altLang="zh-CN" dirty="0"/>
          </a:p>
        </p:txBody>
      </p:sp>
      <p:sp>
        <p:nvSpPr>
          <p:cNvPr id="5" name="灯片编号占位符 4"/>
          <p:cNvSpPr>
            <a:spLocks noGrp="1"/>
          </p:cNvSpPr>
          <p:nvPr>
            <p:ph type="sldNum" sz="quarter" idx="12"/>
          </p:nvPr>
        </p:nvSpPr>
        <p:spPr/>
        <p:txBody>
          <a:bodyPr>
            <a:normAutofit fontScale="82500" lnSpcReduction="20000"/>
          </a:bodyPr>
          <a:lstStyle/>
          <a:p>
            <a:pPr>
              <a:defRPr/>
            </a:pPr>
            <a:fld id="{F2D23BEE-23EF-4742-9EBB-470C2B00B909}" type="slidenum">
              <a:rPr lang="en-US" altLang="zh-CN" smtClean="0"/>
              <a:t>24</a:t>
            </a:fld>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例题：</a:t>
            </a:r>
            <a:endParaRPr lang="zh-CN" altLang="en-US" sz="3600" dirty="0"/>
          </a:p>
        </p:txBody>
      </p:sp>
      <p:sp>
        <p:nvSpPr>
          <p:cNvPr id="3" name="内容占位符 2"/>
          <p:cNvSpPr>
            <a:spLocks noGrp="1"/>
          </p:cNvSpPr>
          <p:nvPr>
            <p:ph sz="quarter"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smtClean="0"/>
              <a:t> chapter__5</a:t>
            </a:r>
            <a:endParaRPr lang="en-US" altLang="zh-CN" dirty="0"/>
          </a:p>
        </p:txBody>
      </p:sp>
      <p:sp>
        <p:nvSpPr>
          <p:cNvPr id="5" name="灯片编号占位符 4"/>
          <p:cNvSpPr>
            <a:spLocks noGrp="1"/>
          </p:cNvSpPr>
          <p:nvPr>
            <p:ph type="sldNum" sz="quarter" idx="12"/>
          </p:nvPr>
        </p:nvSpPr>
        <p:spPr/>
        <p:txBody>
          <a:bodyPr>
            <a:normAutofit fontScale="82500" lnSpcReduction="20000"/>
          </a:bodyPr>
          <a:lstStyle/>
          <a:p>
            <a:pPr>
              <a:defRPr/>
            </a:pPr>
            <a:fld id="{F2D23BEE-23EF-4742-9EBB-470C2B00B909}" type="slidenum">
              <a:rPr lang="en-US" altLang="zh-CN" smtClean="0"/>
              <a:t>25</a:t>
            </a:fld>
            <a:endParaRPr lang="en-US" altLang="zh-CN" dirty="0"/>
          </a:p>
        </p:txBody>
      </p:sp>
      <p:grpSp>
        <p:nvGrpSpPr>
          <p:cNvPr id="6" name="组合 99"/>
          <p:cNvGrpSpPr/>
          <p:nvPr/>
        </p:nvGrpSpPr>
        <p:grpSpPr bwMode="auto">
          <a:xfrm>
            <a:off x="1955800" y="1569838"/>
            <a:ext cx="8370888" cy="4744541"/>
            <a:chOff x="431800" y="304800"/>
            <a:chExt cx="8370888" cy="5795793"/>
          </a:xfrm>
        </p:grpSpPr>
        <p:sp>
          <p:nvSpPr>
            <p:cNvPr id="7" name="Rectangle 12"/>
            <p:cNvSpPr>
              <a:spLocks noChangeArrowheads="1"/>
            </p:cNvSpPr>
            <p:nvPr/>
          </p:nvSpPr>
          <p:spPr bwMode="auto">
            <a:xfrm>
              <a:off x="2268538" y="304800"/>
              <a:ext cx="5256212" cy="432063"/>
            </a:xfrm>
            <a:prstGeom prst="rect">
              <a:avLst/>
            </a:prstGeom>
            <a:noFill/>
            <a:ln w="9525">
              <a:noFill/>
              <a:miter lim="800000"/>
            </a:ln>
          </p:spPr>
          <p:txBody>
            <a:bodyPr lIns="0" tIns="0" rIns="0" bIns="0">
              <a:spAutoFit/>
            </a:bodyPr>
            <a:lstStyle/>
            <a:p>
              <a:r>
                <a:rPr lang="zh-CN" altLang="en-US" sz="2300">
                  <a:solidFill>
                    <a:srgbClr val="000000"/>
                  </a:solidFill>
                </a:rPr>
                <a:t>表</a:t>
              </a:r>
              <a:r>
                <a:rPr lang="en-US" altLang="zh-CN" sz="2300">
                  <a:solidFill>
                    <a:srgbClr val="000000"/>
                  </a:solidFill>
                </a:rPr>
                <a:t>6. </a:t>
              </a:r>
              <a:r>
                <a:rPr lang="zh-CN" altLang="en-US" sz="2300">
                  <a:solidFill>
                    <a:srgbClr val="000000"/>
                  </a:solidFill>
                </a:rPr>
                <a:t>用判定表表示计算行李费的算法</a:t>
              </a:r>
              <a:endParaRPr lang="zh-CN" altLang="en-US"/>
            </a:p>
          </p:txBody>
        </p:sp>
        <p:sp>
          <p:nvSpPr>
            <p:cNvPr id="8" name="Rectangle 13"/>
            <p:cNvSpPr>
              <a:spLocks noChangeArrowheads="1"/>
            </p:cNvSpPr>
            <p:nvPr/>
          </p:nvSpPr>
          <p:spPr bwMode="auto">
            <a:xfrm>
              <a:off x="3221038" y="735013"/>
              <a:ext cx="161290" cy="432063"/>
            </a:xfrm>
            <a:prstGeom prst="rect">
              <a:avLst/>
            </a:prstGeom>
            <a:noFill/>
            <a:ln w="9525">
              <a:noFill/>
              <a:miter lim="800000"/>
            </a:ln>
          </p:spPr>
          <p:txBody>
            <a:bodyPr wrap="none" lIns="0" tIns="0" rIns="0" bIns="0">
              <a:spAutoFit/>
            </a:bodyPr>
            <a:lstStyle/>
            <a:p>
              <a:r>
                <a:rPr lang="en-US" altLang="zh-CN" sz="2300">
                  <a:solidFill>
                    <a:srgbClr val="000000"/>
                  </a:solidFill>
                </a:rPr>
                <a:t>1</a:t>
              </a:r>
              <a:endParaRPr lang="en-US" altLang="zh-CN"/>
            </a:p>
          </p:txBody>
        </p:sp>
        <p:sp>
          <p:nvSpPr>
            <p:cNvPr id="9" name="Rectangle 14"/>
            <p:cNvSpPr>
              <a:spLocks noChangeArrowheads="1"/>
            </p:cNvSpPr>
            <p:nvPr/>
          </p:nvSpPr>
          <p:spPr bwMode="auto">
            <a:xfrm>
              <a:off x="3941763" y="735013"/>
              <a:ext cx="161290" cy="432063"/>
            </a:xfrm>
            <a:prstGeom prst="rect">
              <a:avLst/>
            </a:prstGeom>
            <a:noFill/>
            <a:ln w="9525">
              <a:noFill/>
              <a:miter lim="800000"/>
            </a:ln>
          </p:spPr>
          <p:txBody>
            <a:bodyPr wrap="none" lIns="0" tIns="0" rIns="0" bIns="0">
              <a:spAutoFit/>
            </a:bodyPr>
            <a:lstStyle/>
            <a:p>
              <a:r>
                <a:rPr lang="en-US" altLang="zh-CN" sz="2300">
                  <a:solidFill>
                    <a:srgbClr val="000000"/>
                  </a:solidFill>
                </a:rPr>
                <a:t>2</a:t>
              </a:r>
              <a:endParaRPr lang="en-US" altLang="zh-CN"/>
            </a:p>
          </p:txBody>
        </p:sp>
        <p:sp>
          <p:nvSpPr>
            <p:cNvPr id="10" name="Rectangle 15"/>
            <p:cNvSpPr>
              <a:spLocks noChangeArrowheads="1"/>
            </p:cNvSpPr>
            <p:nvPr/>
          </p:nvSpPr>
          <p:spPr bwMode="auto">
            <a:xfrm>
              <a:off x="4613275" y="735013"/>
              <a:ext cx="161290" cy="432063"/>
            </a:xfrm>
            <a:prstGeom prst="rect">
              <a:avLst/>
            </a:prstGeom>
            <a:noFill/>
            <a:ln w="9525">
              <a:noFill/>
              <a:miter lim="800000"/>
            </a:ln>
          </p:spPr>
          <p:txBody>
            <a:bodyPr wrap="none" lIns="0" tIns="0" rIns="0" bIns="0">
              <a:spAutoFit/>
            </a:bodyPr>
            <a:lstStyle/>
            <a:p>
              <a:r>
                <a:rPr lang="en-US" altLang="zh-CN" sz="2300">
                  <a:solidFill>
                    <a:srgbClr val="000000"/>
                  </a:solidFill>
                </a:rPr>
                <a:t>3</a:t>
              </a:r>
              <a:endParaRPr lang="en-US" altLang="zh-CN"/>
            </a:p>
          </p:txBody>
        </p:sp>
        <p:sp>
          <p:nvSpPr>
            <p:cNvPr id="11" name="Rectangle 16"/>
            <p:cNvSpPr>
              <a:spLocks noChangeArrowheads="1"/>
            </p:cNvSpPr>
            <p:nvPr/>
          </p:nvSpPr>
          <p:spPr bwMode="auto">
            <a:xfrm>
              <a:off x="5249863" y="735013"/>
              <a:ext cx="161290" cy="432063"/>
            </a:xfrm>
            <a:prstGeom prst="rect">
              <a:avLst/>
            </a:prstGeom>
            <a:noFill/>
            <a:ln w="9525">
              <a:noFill/>
              <a:miter lim="800000"/>
            </a:ln>
          </p:spPr>
          <p:txBody>
            <a:bodyPr wrap="none" lIns="0" tIns="0" rIns="0" bIns="0">
              <a:spAutoFit/>
            </a:bodyPr>
            <a:lstStyle/>
            <a:p>
              <a:r>
                <a:rPr lang="en-US" altLang="zh-CN" sz="2300">
                  <a:solidFill>
                    <a:srgbClr val="000000"/>
                  </a:solidFill>
                </a:rPr>
                <a:t>4</a:t>
              </a:r>
              <a:endParaRPr lang="en-US" altLang="zh-CN"/>
            </a:p>
          </p:txBody>
        </p:sp>
        <p:sp>
          <p:nvSpPr>
            <p:cNvPr id="12" name="Rectangle 17"/>
            <p:cNvSpPr>
              <a:spLocks noChangeArrowheads="1"/>
            </p:cNvSpPr>
            <p:nvPr/>
          </p:nvSpPr>
          <p:spPr bwMode="auto">
            <a:xfrm>
              <a:off x="5884863" y="735013"/>
              <a:ext cx="161290" cy="432063"/>
            </a:xfrm>
            <a:prstGeom prst="rect">
              <a:avLst/>
            </a:prstGeom>
            <a:noFill/>
            <a:ln w="9525">
              <a:noFill/>
              <a:miter lim="800000"/>
            </a:ln>
          </p:spPr>
          <p:txBody>
            <a:bodyPr wrap="none" lIns="0" tIns="0" rIns="0" bIns="0">
              <a:spAutoFit/>
            </a:bodyPr>
            <a:lstStyle/>
            <a:p>
              <a:r>
                <a:rPr lang="en-US" altLang="zh-CN" sz="2300">
                  <a:solidFill>
                    <a:srgbClr val="000000"/>
                  </a:solidFill>
                </a:rPr>
                <a:t>5</a:t>
              </a:r>
              <a:endParaRPr lang="en-US" altLang="zh-CN"/>
            </a:p>
          </p:txBody>
        </p:sp>
        <p:sp>
          <p:nvSpPr>
            <p:cNvPr id="13" name="Rectangle 18"/>
            <p:cNvSpPr>
              <a:spLocks noChangeArrowheads="1"/>
            </p:cNvSpPr>
            <p:nvPr/>
          </p:nvSpPr>
          <p:spPr bwMode="auto">
            <a:xfrm>
              <a:off x="6518275" y="735013"/>
              <a:ext cx="161290" cy="432063"/>
            </a:xfrm>
            <a:prstGeom prst="rect">
              <a:avLst/>
            </a:prstGeom>
            <a:noFill/>
            <a:ln w="9525">
              <a:noFill/>
              <a:miter lim="800000"/>
            </a:ln>
          </p:spPr>
          <p:txBody>
            <a:bodyPr wrap="none" lIns="0" tIns="0" rIns="0" bIns="0">
              <a:spAutoFit/>
            </a:bodyPr>
            <a:lstStyle/>
            <a:p>
              <a:r>
                <a:rPr lang="en-US" altLang="zh-CN" sz="2300">
                  <a:solidFill>
                    <a:srgbClr val="000000"/>
                  </a:solidFill>
                </a:rPr>
                <a:t>6</a:t>
              </a:r>
              <a:endParaRPr lang="en-US" altLang="zh-CN"/>
            </a:p>
          </p:txBody>
        </p:sp>
        <p:sp>
          <p:nvSpPr>
            <p:cNvPr id="14" name="Rectangle 19"/>
            <p:cNvSpPr>
              <a:spLocks noChangeArrowheads="1"/>
            </p:cNvSpPr>
            <p:nvPr/>
          </p:nvSpPr>
          <p:spPr bwMode="auto">
            <a:xfrm>
              <a:off x="7153275" y="735013"/>
              <a:ext cx="161290" cy="432063"/>
            </a:xfrm>
            <a:prstGeom prst="rect">
              <a:avLst/>
            </a:prstGeom>
            <a:noFill/>
            <a:ln w="9525">
              <a:noFill/>
              <a:miter lim="800000"/>
            </a:ln>
          </p:spPr>
          <p:txBody>
            <a:bodyPr wrap="none" lIns="0" tIns="0" rIns="0" bIns="0">
              <a:spAutoFit/>
            </a:bodyPr>
            <a:lstStyle/>
            <a:p>
              <a:r>
                <a:rPr lang="en-US" altLang="zh-CN" sz="2300">
                  <a:solidFill>
                    <a:srgbClr val="000000"/>
                  </a:solidFill>
                </a:rPr>
                <a:t>7</a:t>
              </a:r>
              <a:endParaRPr lang="en-US" altLang="zh-CN"/>
            </a:p>
          </p:txBody>
        </p:sp>
        <p:sp>
          <p:nvSpPr>
            <p:cNvPr id="15" name="Rectangle 20"/>
            <p:cNvSpPr>
              <a:spLocks noChangeArrowheads="1"/>
            </p:cNvSpPr>
            <p:nvPr/>
          </p:nvSpPr>
          <p:spPr bwMode="auto">
            <a:xfrm>
              <a:off x="7789863" y="735013"/>
              <a:ext cx="161290" cy="432063"/>
            </a:xfrm>
            <a:prstGeom prst="rect">
              <a:avLst/>
            </a:prstGeom>
            <a:noFill/>
            <a:ln w="9525">
              <a:noFill/>
              <a:miter lim="800000"/>
            </a:ln>
          </p:spPr>
          <p:txBody>
            <a:bodyPr wrap="none" lIns="0" tIns="0" rIns="0" bIns="0">
              <a:spAutoFit/>
            </a:bodyPr>
            <a:lstStyle/>
            <a:p>
              <a:r>
                <a:rPr lang="en-US" altLang="zh-CN" sz="2300">
                  <a:solidFill>
                    <a:srgbClr val="000000"/>
                  </a:solidFill>
                </a:rPr>
                <a:t>8</a:t>
              </a:r>
              <a:endParaRPr lang="en-US" altLang="zh-CN"/>
            </a:p>
          </p:txBody>
        </p:sp>
        <p:sp>
          <p:nvSpPr>
            <p:cNvPr id="16" name="Rectangle 21"/>
            <p:cNvSpPr>
              <a:spLocks noChangeArrowheads="1"/>
            </p:cNvSpPr>
            <p:nvPr/>
          </p:nvSpPr>
          <p:spPr bwMode="auto">
            <a:xfrm>
              <a:off x="8421688" y="735013"/>
              <a:ext cx="161290" cy="432063"/>
            </a:xfrm>
            <a:prstGeom prst="rect">
              <a:avLst/>
            </a:prstGeom>
            <a:noFill/>
            <a:ln w="9525">
              <a:noFill/>
              <a:miter lim="800000"/>
            </a:ln>
          </p:spPr>
          <p:txBody>
            <a:bodyPr wrap="none" lIns="0" tIns="0" rIns="0" bIns="0">
              <a:spAutoFit/>
            </a:bodyPr>
            <a:lstStyle/>
            <a:p>
              <a:r>
                <a:rPr lang="en-US" altLang="zh-CN" sz="2300">
                  <a:solidFill>
                    <a:srgbClr val="000000"/>
                  </a:solidFill>
                </a:rPr>
                <a:t>9</a:t>
              </a:r>
              <a:endParaRPr lang="en-US" altLang="zh-CN"/>
            </a:p>
          </p:txBody>
        </p:sp>
        <p:sp>
          <p:nvSpPr>
            <p:cNvPr id="17" name="Rectangle 42"/>
            <p:cNvSpPr>
              <a:spLocks noChangeArrowheads="1"/>
            </p:cNvSpPr>
            <p:nvPr/>
          </p:nvSpPr>
          <p:spPr bwMode="auto">
            <a:xfrm>
              <a:off x="615950" y="1179513"/>
              <a:ext cx="1400175" cy="432063"/>
            </a:xfrm>
            <a:prstGeom prst="rect">
              <a:avLst/>
            </a:prstGeom>
            <a:noFill/>
            <a:ln w="9525">
              <a:noFill/>
              <a:miter lim="800000"/>
            </a:ln>
          </p:spPr>
          <p:txBody>
            <a:bodyPr lIns="0" tIns="0" rIns="0" bIns="0">
              <a:spAutoFit/>
            </a:bodyPr>
            <a:lstStyle/>
            <a:p>
              <a:r>
                <a:rPr lang="zh-CN" altLang="en-US" sz="2300">
                  <a:solidFill>
                    <a:srgbClr val="000000"/>
                  </a:solidFill>
                </a:rPr>
                <a:t>国内乘客</a:t>
              </a:r>
              <a:endParaRPr lang="zh-CN" altLang="en-US"/>
            </a:p>
          </p:txBody>
        </p:sp>
        <p:sp>
          <p:nvSpPr>
            <p:cNvPr id="18" name="Rectangle 43"/>
            <p:cNvSpPr>
              <a:spLocks noChangeArrowheads="1"/>
            </p:cNvSpPr>
            <p:nvPr/>
          </p:nvSpPr>
          <p:spPr bwMode="auto">
            <a:xfrm>
              <a:off x="3941763" y="1179513"/>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T</a:t>
              </a:r>
              <a:endParaRPr lang="en-US" altLang="zh-CN"/>
            </a:p>
          </p:txBody>
        </p:sp>
        <p:sp>
          <p:nvSpPr>
            <p:cNvPr id="19" name="Rectangle 44"/>
            <p:cNvSpPr>
              <a:spLocks noChangeArrowheads="1"/>
            </p:cNvSpPr>
            <p:nvPr/>
          </p:nvSpPr>
          <p:spPr bwMode="auto">
            <a:xfrm>
              <a:off x="4613275" y="1179513"/>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T</a:t>
              </a:r>
              <a:endParaRPr lang="en-US" altLang="zh-CN"/>
            </a:p>
          </p:txBody>
        </p:sp>
        <p:sp>
          <p:nvSpPr>
            <p:cNvPr id="20" name="Rectangle 45"/>
            <p:cNvSpPr>
              <a:spLocks noChangeArrowheads="1"/>
            </p:cNvSpPr>
            <p:nvPr/>
          </p:nvSpPr>
          <p:spPr bwMode="auto">
            <a:xfrm>
              <a:off x="5249863" y="1179513"/>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T</a:t>
              </a:r>
              <a:endParaRPr lang="en-US" altLang="zh-CN"/>
            </a:p>
          </p:txBody>
        </p:sp>
        <p:sp>
          <p:nvSpPr>
            <p:cNvPr id="21" name="Rectangle 46"/>
            <p:cNvSpPr>
              <a:spLocks noChangeArrowheads="1"/>
            </p:cNvSpPr>
            <p:nvPr/>
          </p:nvSpPr>
          <p:spPr bwMode="auto">
            <a:xfrm>
              <a:off x="5884863" y="1179513"/>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T</a:t>
              </a:r>
              <a:endParaRPr lang="en-US" altLang="zh-CN"/>
            </a:p>
          </p:txBody>
        </p:sp>
        <p:sp>
          <p:nvSpPr>
            <p:cNvPr id="22" name="Rectangle 47"/>
            <p:cNvSpPr>
              <a:spLocks noChangeArrowheads="1"/>
            </p:cNvSpPr>
            <p:nvPr/>
          </p:nvSpPr>
          <p:spPr bwMode="auto">
            <a:xfrm>
              <a:off x="6518275" y="1179513"/>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23" name="Rectangle 48"/>
            <p:cNvSpPr>
              <a:spLocks noChangeArrowheads="1"/>
            </p:cNvSpPr>
            <p:nvPr/>
          </p:nvSpPr>
          <p:spPr bwMode="auto">
            <a:xfrm>
              <a:off x="7153275" y="1179513"/>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24" name="Rectangle 49"/>
            <p:cNvSpPr>
              <a:spLocks noChangeArrowheads="1"/>
            </p:cNvSpPr>
            <p:nvPr/>
          </p:nvSpPr>
          <p:spPr bwMode="auto">
            <a:xfrm>
              <a:off x="7789863" y="1179513"/>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25" name="Rectangle 50"/>
            <p:cNvSpPr>
              <a:spLocks noChangeArrowheads="1"/>
            </p:cNvSpPr>
            <p:nvPr/>
          </p:nvSpPr>
          <p:spPr bwMode="auto">
            <a:xfrm>
              <a:off x="8421688" y="1179513"/>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26" name="Rectangle 121"/>
            <p:cNvSpPr>
              <a:spLocks noChangeArrowheads="1"/>
            </p:cNvSpPr>
            <p:nvPr/>
          </p:nvSpPr>
          <p:spPr bwMode="auto">
            <a:xfrm>
              <a:off x="615950" y="1625600"/>
              <a:ext cx="1292225" cy="432063"/>
            </a:xfrm>
            <a:prstGeom prst="rect">
              <a:avLst/>
            </a:prstGeom>
            <a:noFill/>
            <a:ln w="9525">
              <a:noFill/>
              <a:miter lim="800000"/>
            </a:ln>
          </p:spPr>
          <p:txBody>
            <a:bodyPr lIns="0" tIns="0" rIns="0" bIns="0">
              <a:spAutoFit/>
            </a:bodyPr>
            <a:lstStyle/>
            <a:p>
              <a:r>
                <a:rPr lang="zh-CN" altLang="en-US" sz="2300">
                  <a:solidFill>
                    <a:srgbClr val="000000"/>
                  </a:solidFill>
                </a:rPr>
                <a:t>头等舱</a:t>
              </a:r>
              <a:endParaRPr lang="zh-CN" altLang="en-US"/>
            </a:p>
          </p:txBody>
        </p:sp>
        <p:sp>
          <p:nvSpPr>
            <p:cNvPr id="27" name="Rectangle 122"/>
            <p:cNvSpPr>
              <a:spLocks noChangeArrowheads="1"/>
            </p:cNvSpPr>
            <p:nvPr/>
          </p:nvSpPr>
          <p:spPr bwMode="auto">
            <a:xfrm>
              <a:off x="3941763" y="1625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T</a:t>
              </a:r>
              <a:endParaRPr lang="en-US" altLang="zh-CN"/>
            </a:p>
          </p:txBody>
        </p:sp>
        <p:sp>
          <p:nvSpPr>
            <p:cNvPr id="28" name="Rectangle 123"/>
            <p:cNvSpPr>
              <a:spLocks noChangeArrowheads="1"/>
            </p:cNvSpPr>
            <p:nvPr/>
          </p:nvSpPr>
          <p:spPr bwMode="auto">
            <a:xfrm>
              <a:off x="4613275" y="1625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29" name="Rectangle 124"/>
            <p:cNvSpPr>
              <a:spLocks noChangeArrowheads="1"/>
            </p:cNvSpPr>
            <p:nvPr/>
          </p:nvSpPr>
          <p:spPr bwMode="auto">
            <a:xfrm>
              <a:off x="5249863" y="1625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T</a:t>
              </a:r>
              <a:endParaRPr lang="en-US" altLang="zh-CN"/>
            </a:p>
          </p:txBody>
        </p:sp>
        <p:sp>
          <p:nvSpPr>
            <p:cNvPr id="30" name="Rectangle 125"/>
            <p:cNvSpPr>
              <a:spLocks noChangeArrowheads="1"/>
            </p:cNvSpPr>
            <p:nvPr/>
          </p:nvSpPr>
          <p:spPr bwMode="auto">
            <a:xfrm>
              <a:off x="5884863" y="1625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31" name="Rectangle 126"/>
            <p:cNvSpPr>
              <a:spLocks noChangeArrowheads="1"/>
            </p:cNvSpPr>
            <p:nvPr/>
          </p:nvSpPr>
          <p:spPr bwMode="auto">
            <a:xfrm>
              <a:off x="6518275" y="1625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T</a:t>
              </a:r>
              <a:endParaRPr lang="en-US" altLang="zh-CN"/>
            </a:p>
          </p:txBody>
        </p:sp>
        <p:sp>
          <p:nvSpPr>
            <p:cNvPr id="32" name="Rectangle 127"/>
            <p:cNvSpPr>
              <a:spLocks noChangeArrowheads="1"/>
            </p:cNvSpPr>
            <p:nvPr/>
          </p:nvSpPr>
          <p:spPr bwMode="auto">
            <a:xfrm>
              <a:off x="7153275" y="1625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33" name="Rectangle 128"/>
            <p:cNvSpPr>
              <a:spLocks noChangeArrowheads="1"/>
            </p:cNvSpPr>
            <p:nvPr/>
          </p:nvSpPr>
          <p:spPr bwMode="auto">
            <a:xfrm>
              <a:off x="7789863" y="1625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T</a:t>
              </a:r>
              <a:endParaRPr lang="en-US" altLang="zh-CN"/>
            </a:p>
          </p:txBody>
        </p:sp>
        <p:sp>
          <p:nvSpPr>
            <p:cNvPr id="34" name="Rectangle 129"/>
            <p:cNvSpPr>
              <a:spLocks noChangeArrowheads="1"/>
            </p:cNvSpPr>
            <p:nvPr/>
          </p:nvSpPr>
          <p:spPr bwMode="auto">
            <a:xfrm>
              <a:off x="8421688" y="1625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35" name="Rectangle 200"/>
            <p:cNvSpPr>
              <a:spLocks noChangeArrowheads="1"/>
            </p:cNvSpPr>
            <p:nvPr/>
          </p:nvSpPr>
          <p:spPr bwMode="auto">
            <a:xfrm>
              <a:off x="615950" y="2071688"/>
              <a:ext cx="1508125" cy="432063"/>
            </a:xfrm>
            <a:prstGeom prst="rect">
              <a:avLst/>
            </a:prstGeom>
            <a:noFill/>
            <a:ln w="9525">
              <a:noFill/>
              <a:miter lim="800000"/>
            </a:ln>
          </p:spPr>
          <p:txBody>
            <a:bodyPr lIns="0" tIns="0" rIns="0" bIns="0">
              <a:spAutoFit/>
            </a:bodyPr>
            <a:lstStyle/>
            <a:p>
              <a:r>
                <a:rPr lang="zh-CN" altLang="en-US" sz="2300">
                  <a:solidFill>
                    <a:srgbClr val="000000"/>
                  </a:solidFill>
                </a:rPr>
                <a:t>残疾乘客</a:t>
              </a:r>
              <a:endParaRPr lang="zh-CN" altLang="en-US"/>
            </a:p>
          </p:txBody>
        </p:sp>
        <p:sp>
          <p:nvSpPr>
            <p:cNvPr id="36" name="Rectangle 201"/>
            <p:cNvSpPr>
              <a:spLocks noChangeArrowheads="1"/>
            </p:cNvSpPr>
            <p:nvPr/>
          </p:nvSpPr>
          <p:spPr bwMode="auto">
            <a:xfrm>
              <a:off x="3941763" y="20701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37" name="Rectangle 202"/>
            <p:cNvSpPr>
              <a:spLocks noChangeArrowheads="1"/>
            </p:cNvSpPr>
            <p:nvPr/>
          </p:nvSpPr>
          <p:spPr bwMode="auto">
            <a:xfrm>
              <a:off x="4613275" y="20701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38" name="Rectangle 203"/>
            <p:cNvSpPr>
              <a:spLocks noChangeArrowheads="1"/>
            </p:cNvSpPr>
            <p:nvPr/>
          </p:nvSpPr>
          <p:spPr bwMode="auto">
            <a:xfrm>
              <a:off x="5249863" y="20701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T</a:t>
              </a:r>
              <a:endParaRPr lang="en-US" altLang="zh-CN"/>
            </a:p>
          </p:txBody>
        </p:sp>
        <p:sp>
          <p:nvSpPr>
            <p:cNvPr id="39" name="Rectangle 204"/>
            <p:cNvSpPr>
              <a:spLocks noChangeArrowheads="1"/>
            </p:cNvSpPr>
            <p:nvPr/>
          </p:nvSpPr>
          <p:spPr bwMode="auto">
            <a:xfrm>
              <a:off x="5884863" y="20701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T</a:t>
              </a:r>
              <a:endParaRPr lang="en-US" altLang="zh-CN"/>
            </a:p>
          </p:txBody>
        </p:sp>
        <p:sp>
          <p:nvSpPr>
            <p:cNvPr id="40" name="Rectangle 205"/>
            <p:cNvSpPr>
              <a:spLocks noChangeArrowheads="1"/>
            </p:cNvSpPr>
            <p:nvPr/>
          </p:nvSpPr>
          <p:spPr bwMode="auto">
            <a:xfrm>
              <a:off x="6518275" y="20701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41" name="Rectangle 206"/>
            <p:cNvSpPr>
              <a:spLocks noChangeArrowheads="1"/>
            </p:cNvSpPr>
            <p:nvPr/>
          </p:nvSpPr>
          <p:spPr bwMode="auto">
            <a:xfrm>
              <a:off x="7153275" y="20701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42" name="Rectangle 208"/>
            <p:cNvSpPr>
              <a:spLocks noChangeArrowheads="1"/>
            </p:cNvSpPr>
            <p:nvPr/>
          </p:nvSpPr>
          <p:spPr bwMode="auto">
            <a:xfrm>
              <a:off x="7789863" y="2071688"/>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T</a:t>
              </a:r>
              <a:endParaRPr lang="en-US" altLang="zh-CN"/>
            </a:p>
          </p:txBody>
        </p:sp>
        <p:sp>
          <p:nvSpPr>
            <p:cNvPr id="43" name="Rectangle 209"/>
            <p:cNvSpPr>
              <a:spLocks noChangeArrowheads="1"/>
            </p:cNvSpPr>
            <p:nvPr/>
          </p:nvSpPr>
          <p:spPr bwMode="auto">
            <a:xfrm>
              <a:off x="8421688" y="2071688"/>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T</a:t>
              </a:r>
              <a:endParaRPr lang="en-US" altLang="zh-CN"/>
            </a:p>
          </p:txBody>
        </p:sp>
        <p:sp>
          <p:nvSpPr>
            <p:cNvPr id="44" name="Rectangle 280"/>
            <p:cNvSpPr>
              <a:spLocks noChangeArrowheads="1"/>
            </p:cNvSpPr>
            <p:nvPr/>
          </p:nvSpPr>
          <p:spPr bwMode="auto">
            <a:xfrm>
              <a:off x="615950" y="2514600"/>
              <a:ext cx="1255713" cy="432063"/>
            </a:xfrm>
            <a:prstGeom prst="rect">
              <a:avLst/>
            </a:prstGeom>
            <a:noFill/>
            <a:ln w="9525">
              <a:noFill/>
              <a:miter lim="800000"/>
            </a:ln>
          </p:spPr>
          <p:txBody>
            <a:bodyPr lIns="0" tIns="0" rIns="0" bIns="0">
              <a:spAutoFit/>
            </a:bodyPr>
            <a:lstStyle/>
            <a:p>
              <a:r>
                <a:rPr lang="zh-CN" altLang="en-US" sz="2300">
                  <a:solidFill>
                    <a:srgbClr val="000000"/>
                  </a:solidFill>
                </a:rPr>
                <a:t>行李重量</a:t>
              </a:r>
              <a:endParaRPr lang="zh-CN" altLang="en-US"/>
            </a:p>
          </p:txBody>
        </p:sp>
        <p:sp>
          <p:nvSpPr>
            <p:cNvPr id="45" name="Rectangle 281"/>
            <p:cNvSpPr>
              <a:spLocks noChangeArrowheads="1"/>
            </p:cNvSpPr>
            <p:nvPr/>
          </p:nvSpPr>
          <p:spPr bwMode="auto">
            <a:xfrm>
              <a:off x="1851025" y="2514600"/>
              <a:ext cx="292100" cy="432063"/>
            </a:xfrm>
            <a:prstGeom prst="rect">
              <a:avLst/>
            </a:prstGeom>
            <a:noFill/>
            <a:ln w="9525">
              <a:noFill/>
              <a:miter lim="800000"/>
            </a:ln>
          </p:spPr>
          <p:txBody>
            <a:bodyPr wrap="none" lIns="0" tIns="0" rIns="0" bIns="0">
              <a:spAutoFit/>
            </a:bodyPr>
            <a:lstStyle/>
            <a:p>
              <a:r>
                <a:rPr lang="en-US" altLang="zh-CN" sz="2300" i="1">
                  <a:solidFill>
                    <a:srgbClr val="000000"/>
                  </a:solidFill>
                </a:rPr>
                <a:t>W</a:t>
              </a:r>
              <a:endParaRPr lang="en-US" altLang="zh-CN" i="1"/>
            </a:p>
          </p:txBody>
        </p:sp>
        <p:sp>
          <p:nvSpPr>
            <p:cNvPr id="46" name="Rectangle 282"/>
            <p:cNvSpPr>
              <a:spLocks noChangeArrowheads="1"/>
            </p:cNvSpPr>
            <p:nvPr/>
          </p:nvSpPr>
          <p:spPr bwMode="auto">
            <a:xfrm>
              <a:off x="2117725" y="2514600"/>
              <a:ext cx="194945" cy="432063"/>
            </a:xfrm>
            <a:prstGeom prst="rect">
              <a:avLst/>
            </a:prstGeom>
            <a:noFill/>
            <a:ln w="9525">
              <a:noFill/>
              <a:miter lim="800000"/>
            </a:ln>
          </p:spPr>
          <p:txBody>
            <a:bodyPr wrap="none" lIns="0" tIns="0" rIns="0" bIns="0">
              <a:spAutoFit/>
            </a:bodyPr>
            <a:lstStyle/>
            <a:p>
              <a:r>
                <a:rPr lang="en-US" altLang="zh-CN" sz="2300">
                  <a:solidFill>
                    <a:srgbClr val="000000"/>
                  </a:solidFill>
                </a:rPr>
                <a:t>≤</a:t>
              </a:r>
              <a:endParaRPr lang="en-US" altLang="zh-CN"/>
            </a:p>
          </p:txBody>
        </p:sp>
        <p:sp>
          <p:nvSpPr>
            <p:cNvPr id="47" name="Rectangle 283"/>
            <p:cNvSpPr>
              <a:spLocks noChangeArrowheads="1"/>
            </p:cNvSpPr>
            <p:nvPr/>
          </p:nvSpPr>
          <p:spPr bwMode="auto">
            <a:xfrm>
              <a:off x="2479675" y="2514600"/>
              <a:ext cx="322580" cy="432063"/>
            </a:xfrm>
            <a:prstGeom prst="rect">
              <a:avLst/>
            </a:prstGeom>
            <a:noFill/>
            <a:ln w="9525">
              <a:noFill/>
              <a:miter lim="800000"/>
            </a:ln>
          </p:spPr>
          <p:txBody>
            <a:bodyPr wrap="none" lIns="0" tIns="0" rIns="0" bIns="0">
              <a:spAutoFit/>
            </a:bodyPr>
            <a:lstStyle/>
            <a:p>
              <a:r>
                <a:rPr lang="en-US" altLang="zh-CN" sz="2300">
                  <a:solidFill>
                    <a:srgbClr val="000000"/>
                  </a:solidFill>
                </a:rPr>
                <a:t>30</a:t>
              </a:r>
              <a:endParaRPr lang="en-US" altLang="zh-CN"/>
            </a:p>
          </p:txBody>
        </p:sp>
        <p:sp>
          <p:nvSpPr>
            <p:cNvPr id="48" name="Rectangle 284"/>
            <p:cNvSpPr>
              <a:spLocks noChangeArrowheads="1"/>
            </p:cNvSpPr>
            <p:nvPr/>
          </p:nvSpPr>
          <p:spPr bwMode="auto">
            <a:xfrm>
              <a:off x="3221038" y="2514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T</a:t>
              </a:r>
              <a:endParaRPr lang="en-US" altLang="zh-CN"/>
            </a:p>
          </p:txBody>
        </p:sp>
        <p:sp>
          <p:nvSpPr>
            <p:cNvPr id="49" name="Rectangle 285"/>
            <p:cNvSpPr>
              <a:spLocks noChangeArrowheads="1"/>
            </p:cNvSpPr>
            <p:nvPr/>
          </p:nvSpPr>
          <p:spPr bwMode="auto">
            <a:xfrm>
              <a:off x="3941763" y="2514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50" name="Rectangle 286"/>
            <p:cNvSpPr>
              <a:spLocks noChangeArrowheads="1"/>
            </p:cNvSpPr>
            <p:nvPr/>
          </p:nvSpPr>
          <p:spPr bwMode="auto">
            <a:xfrm>
              <a:off x="4613275" y="2514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51" name="Rectangle 287"/>
            <p:cNvSpPr>
              <a:spLocks noChangeArrowheads="1"/>
            </p:cNvSpPr>
            <p:nvPr/>
          </p:nvSpPr>
          <p:spPr bwMode="auto">
            <a:xfrm>
              <a:off x="5249863" y="2514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52" name="Rectangle 288"/>
            <p:cNvSpPr>
              <a:spLocks noChangeArrowheads="1"/>
            </p:cNvSpPr>
            <p:nvPr/>
          </p:nvSpPr>
          <p:spPr bwMode="auto">
            <a:xfrm>
              <a:off x="5884863" y="2514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53" name="Rectangle 289"/>
            <p:cNvSpPr>
              <a:spLocks noChangeArrowheads="1"/>
            </p:cNvSpPr>
            <p:nvPr/>
          </p:nvSpPr>
          <p:spPr bwMode="auto">
            <a:xfrm>
              <a:off x="6518275" y="2514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54" name="Rectangle 290"/>
            <p:cNvSpPr>
              <a:spLocks noChangeArrowheads="1"/>
            </p:cNvSpPr>
            <p:nvPr/>
          </p:nvSpPr>
          <p:spPr bwMode="auto">
            <a:xfrm>
              <a:off x="7153275" y="2514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55" name="Rectangle 291"/>
            <p:cNvSpPr>
              <a:spLocks noChangeArrowheads="1"/>
            </p:cNvSpPr>
            <p:nvPr/>
          </p:nvSpPr>
          <p:spPr bwMode="auto">
            <a:xfrm>
              <a:off x="7789863" y="2514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56" name="Rectangle 292"/>
            <p:cNvSpPr>
              <a:spLocks noChangeArrowheads="1"/>
            </p:cNvSpPr>
            <p:nvPr/>
          </p:nvSpPr>
          <p:spPr bwMode="auto">
            <a:xfrm>
              <a:off x="8421688" y="2514600"/>
              <a:ext cx="127635" cy="432063"/>
            </a:xfrm>
            <a:prstGeom prst="rect">
              <a:avLst/>
            </a:prstGeom>
            <a:noFill/>
            <a:ln w="9525">
              <a:noFill/>
              <a:miter lim="800000"/>
            </a:ln>
          </p:spPr>
          <p:txBody>
            <a:bodyPr wrap="none" lIns="0" tIns="0" rIns="0" bIns="0">
              <a:spAutoFit/>
            </a:bodyPr>
            <a:lstStyle/>
            <a:p>
              <a:r>
                <a:rPr lang="en-US" altLang="zh-CN" sz="2300">
                  <a:solidFill>
                    <a:srgbClr val="000000"/>
                  </a:solidFill>
                </a:rPr>
                <a:t>F</a:t>
              </a:r>
              <a:endParaRPr lang="en-US" altLang="zh-CN"/>
            </a:p>
          </p:txBody>
        </p:sp>
        <p:sp>
          <p:nvSpPr>
            <p:cNvPr id="57" name="Rectangle 363"/>
            <p:cNvSpPr>
              <a:spLocks noChangeArrowheads="1"/>
            </p:cNvSpPr>
            <p:nvPr/>
          </p:nvSpPr>
          <p:spPr bwMode="auto">
            <a:xfrm>
              <a:off x="615950" y="2994025"/>
              <a:ext cx="1003300" cy="432063"/>
            </a:xfrm>
            <a:prstGeom prst="rect">
              <a:avLst/>
            </a:prstGeom>
            <a:noFill/>
            <a:ln w="9525">
              <a:noFill/>
              <a:miter lim="800000"/>
            </a:ln>
          </p:spPr>
          <p:txBody>
            <a:bodyPr lIns="0" tIns="0" rIns="0" bIns="0">
              <a:spAutoFit/>
            </a:bodyPr>
            <a:lstStyle/>
            <a:p>
              <a:r>
                <a:rPr lang="zh-CN" altLang="en-US" sz="2300">
                  <a:solidFill>
                    <a:srgbClr val="000000"/>
                  </a:solidFill>
                </a:rPr>
                <a:t>免费</a:t>
              </a:r>
              <a:endParaRPr lang="zh-CN" altLang="en-US"/>
            </a:p>
          </p:txBody>
        </p:sp>
        <p:sp>
          <p:nvSpPr>
            <p:cNvPr id="58" name="Rectangle 364"/>
            <p:cNvSpPr>
              <a:spLocks noChangeArrowheads="1"/>
            </p:cNvSpPr>
            <p:nvPr/>
          </p:nvSpPr>
          <p:spPr bwMode="auto">
            <a:xfrm>
              <a:off x="3187700" y="2982913"/>
              <a:ext cx="167005" cy="450680"/>
            </a:xfrm>
            <a:prstGeom prst="rect">
              <a:avLst/>
            </a:prstGeom>
            <a:noFill/>
            <a:ln w="9525">
              <a:noFill/>
              <a:miter lim="800000"/>
            </a:ln>
          </p:spPr>
          <p:txBody>
            <a:bodyPr wrap="none" lIns="0" tIns="0" rIns="0" bIns="0">
              <a:spAutoFit/>
            </a:bodyPr>
            <a:lstStyle/>
            <a:p>
              <a:r>
                <a:rPr lang="en-US" altLang="zh-CN" sz="2400">
                  <a:latin typeface="Arial" panose="020B0604020202020204" pitchFamily="34" charset="0"/>
                </a:rPr>
                <a:t>√</a:t>
              </a:r>
            </a:p>
          </p:txBody>
        </p:sp>
        <p:sp>
          <p:nvSpPr>
            <p:cNvPr id="59" name="Rectangle 490"/>
            <p:cNvSpPr>
              <a:spLocks noChangeArrowheads="1"/>
            </p:cNvSpPr>
            <p:nvPr/>
          </p:nvSpPr>
          <p:spPr bwMode="auto">
            <a:xfrm>
              <a:off x="615950" y="3438525"/>
              <a:ext cx="870585" cy="432063"/>
            </a:xfrm>
            <a:prstGeom prst="rect">
              <a:avLst/>
            </a:prstGeom>
            <a:noFill/>
            <a:ln w="9525">
              <a:noFill/>
              <a:miter lim="800000"/>
            </a:ln>
          </p:spPr>
          <p:txBody>
            <a:bodyPr wrap="none" lIns="0" tIns="0" rIns="0" bIns="0">
              <a:spAutoFit/>
            </a:bodyPr>
            <a:lstStyle/>
            <a:p>
              <a:r>
                <a:rPr lang="en-US" altLang="zh-CN" sz="2300">
                  <a:solidFill>
                    <a:srgbClr val="000000"/>
                  </a:solidFill>
                </a:rPr>
                <a:t>(</a:t>
              </a:r>
              <a:r>
                <a:rPr lang="en-US" altLang="zh-CN" sz="2300" i="1">
                  <a:solidFill>
                    <a:srgbClr val="000000"/>
                  </a:solidFill>
                </a:rPr>
                <a:t>W</a:t>
              </a:r>
              <a:r>
                <a:rPr lang="en-US" altLang="zh-CN" sz="2300">
                  <a:solidFill>
                    <a:srgbClr val="000000"/>
                  </a:solidFill>
                </a:rPr>
                <a:t>-30)</a:t>
              </a:r>
              <a:endParaRPr lang="en-US" altLang="zh-CN"/>
            </a:p>
          </p:txBody>
        </p:sp>
        <p:sp>
          <p:nvSpPr>
            <p:cNvPr id="60" name="Rectangle 491"/>
            <p:cNvSpPr>
              <a:spLocks noChangeArrowheads="1"/>
            </p:cNvSpPr>
            <p:nvPr/>
          </p:nvSpPr>
          <p:spPr bwMode="auto">
            <a:xfrm>
              <a:off x="1487488" y="3438525"/>
              <a:ext cx="292100" cy="432063"/>
            </a:xfrm>
            <a:prstGeom prst="rect">
              <a:avLst/>
            </a:prstGeom>
            <a:noFill/>
            <a:ln w="9525">
              <a:noFill/>
              <a:miter lim="800000"/>
            </a:ln>
          </p:spPr>
          <p:txBody>
            <a:bodyPr wrap="none" lIns="0" tIns="0" rIns="0" bIns="0">
              <a:spAutoFit/>
            </a:bodyPr>
            <a:lstStyle/>
            <a:p>
              <a:r>
                <a:rPr lang="en-US" altLang="zh-CN" sz="2300">
                  <a:solidFill>
                    <a:srgbClr val="000000"/>
                  </a:solidFill>
                </a:rPr>
                <a:t>×</a:t>
              </a:r>
              <a:endParaRPr lang="en-US" altLang="zh-CN"/>
            </a:p>
          </p:txBody>
        </p:sp>
        <p:sp>
          <p:nvSpPr>
            <p:cNvPr id="61" name="Rectangle 492"/>
            <p:cNvSpPr>
              <a:spLocks noChangeArrowheads="1"/>
            </p:cNvSpPr>
            <p:nvPr/>
          </p:nvSpPr>
          <p:spPr bwMode="auto">
            <a:xfrm>
              <a:off x="1778000" y="3438525"/>
              <a:ext cx="161290" cy="432063"/>
            </a:xfrm>
            <a:prstGeom prst="rect">
              <a:avLst/>
            </a:prstGeom>
            <a:noFill/>
            <a:ln w="9525">
              <a:noFill/>
              <a:miter lim="800000"/>
            </a:ln>
          </p:spPr>
          <p:txBody>
            <a:bodyPr wrap="none" lIns="0" tIns="0" rIns="0" bIns="0">
              <a:spAutoFit/>
            </a:bodyPr>
            <a:lstStyle/>
            <a:p>
              <a:r>
                <a:rPr lang="en-US" altLang="zh-CN" sz="2300">
                  <a:solidFill>
                    <a:srgbClr val="000000"/>
                  </a:solidFill>
                </a:rPr>
                <a:t>2</a:t>
              </a:r>
              <a:endParaRPr lang="en-US" altLang="zh-CN"/>
            </a:p>
          </p:txBody>
        </p:sp>
        <p:sp>
          <p:nvSpPr>
            <p:cNvPr id="62" name="Rectangle 493"/>
            <p:cNvSpPr>
              <a:spLocks noChangeArrowheads="1"/>
            </p:cNvSpPr>
            <p:nvPr/>
          </p:nvSpPr>
          <p:spPr bwMode="auto">
            <a:xfrm>
              <a:off x="5202238" y="3427413"/>
              <a:ext cx="167005" cy="450680"/>
            </a:xfrm>
            <a:prstGeom prst="rect">
              <a:avLst/>
            </a:prstGeom>
            <a:noFill/>
            <a:ln w="9525">
              <a:noFill/>
              <a:miter lim="800000"/>
            </a:ln>
          </p:spPr>
          <p:txBody>
            <a:bodyPr wrap="none" lIns="0" tIns="0" rIns="0" bIns="0">
              <a:spAutoFit/>
            </a:bodyPr>
            <a:lstStyle/>
            <a:p>
              <a:r>
                <a:rPr lang="en-US" altLang="zh-CN" sz="2400">
                  <a:latin typeface="Arial" panose="020B0604020202020204" pitchFamily="34" charset="0"/>
                </a:rPr>
                <a:t>√</a:t>
              </a:r>
            </a:p>
          </p:txBody>
        </p:sp>
        <p:sp>
          <p:nvSpPr>
            <p:cNvPr id="63" name="Rectangle 564"/>
            <p:cNvSpPr>
              <a:spLocks noChangeArrowheads="1"/>
            </p:cNvSpPr>
            <p:nvPr/>
          </p:nvSpPr>
          <p:spPr bwMode="auto">
            <a:xfrm>
              <a:off x="615950" y="3883025"/>
              <a:ext cx="870585" cy="432063"/>
            </a:xfrm>
            <a:prstGeom prst="rect">
              <a:avLst/>
            </a:prstGeom>
            <a:noFill/>
            <a:ln w="9525">
              <a:noFill/>
              <a:miter lim="800000"/>
            </a:ln>
          </p:spPr>
          <p:txBody>
            <a:bodyPr wrap="none" lIns="0" tIns="0" rIns="0" bIns="0">
              <a:spAutoFit/>
            </a:bodyPr>
            <a:lstStyle/>
            <a:p>
              <a:r>
                <a:rPr lang="en-US" altLang="zh-CN" sz="2300">
                  <a:solidFill>
                    <a:srgbClr val="000000"/>
                  </a:solidFill>
                </a:rPr>
                <a:t>(</a:t>
              </a:r>
              <a:r>
                <a:rPr lang="en-US" altLang="zh-CN" sz="2300" i="1">
                  <a:solidFill>
                    <a:srgbClr val="000000"/>
                  </a:solidFill>
                </a:rPr>
                <a:t>W</a:t>
              </a:r>
              <a:r>
                <a:rPr lang="en-US" altLang="zh-CN" sz="2300">
                  <a:solidFill>
                    <a:srgbClr val="000000"/>
                  </a:solidFill>
                </a:rPr>
                <a:t>-30)</a:t>
              </a:r>
              <a:endParaRPr lang="en-US" altLang="zh-CN"/>
            </a:p>
          </p:txBody>
        </p:sp>
        <p:sp>
          <p:nvSpPr>
            <p:cNvPr id="64" name="Rectangle 565"/>
            <p:cNvSpPr>
              <a:spLocks noChangeArrowheads="1"/>
            </p:cNvSpPr>
            <p:nvPr/>
          </p:nvSpPr>
          <p:spPr bwMode="auto">
            <a:xfrm>
              <a:off x="1487488" y="3883025"/>
              <a:ext cx="292100" cy="432063"/>
            </a:xfrm>
            <a:prstGeom prst="rect">
              <a:avLst/>
            </a:prstGeom>
            <a:noFill/>
            <a:ln w="9525">
              <a:noFill/>
              <a:miter lim="800000"/>
            </a:ln>
          </p:spPr>
          <p:txBody>
            <a:bodyPr wrap="none" lIns="0" tIns="0" rIns="0" bIns="0">
              <a:spAutoFit/>
            </a:bodyPr>
            <a:lstStyle/>
            <a:p>
              <a:r>
                <a:rPr lang="en-US" altLang="zh-CN" sz="2300">
                  <a:solidFill>
                    <a:srgbClr val="000000"/>
                  </a:solidFill>
                </a:rPr>
                <a:t>×</a:t>
              </a:r>
              <a:endParaRPr lang="en-US" altLang="zh-CN"/>
            </a:p>
          </p:txBody>
        </p:sp>
        <p:sp>
          <p:nvSpPr>
            <p:cNvPr id="65" name="Rectangle 566"/>
            <p:cNvSpPr>
              <a:spLocks noChangeArrowheads="1"/>
            </p:cNvSpPr>
            <p:nvPr/>
          </p:nvSpPr>
          <p:spPr bwMode="auto">
            <a:xfrm>
              <a:off x="1778000" y="3883025"/>
              <a:ext cx="161290" cy="432063"/>
            </a:xfrm>
            <a:prstGeom prst="rect">
              <a:avLst/>
            </a:prstGeom>
            <a:noFill/>
            <a:ln w="9525">
              <a:noFill/>
              <a:miter lim="800000"/>
            </a:ln>
          </p:spPr>
          <p:txBody>
            <a:bodyPr wrap="none" lIns="0" tIns="0" rIns="0" bIns="0">
              <a:spAutoFit/>
            </a:bodyPr>
            <a:lstStyle/>
            <a:p>
              <a:r>
                <a:rPr lang="en-US" altLang="zh-CN" sz="2300">
                  <a:solidFill>
                    <a:srgbClr val="000000"/>
                  </a:solidFill>
                </a:rPr>
                <a:t>3</a:t>
              </a:r>
              <a:endParaRPr lang="en-US" altLang="zh-CN"/>
            </a:p>
          </p:txBody>
        </p:sp>
        <p:sp>
          <p:nvSpPr>
            <p:cNvPr id="66" name="Rectangle 567"/>
            <p:cNvSpPr>
              <a:spLocks noChangeArrowheads="1"/>
            </p:cNvSpPr>
            <p:nvPr/>
          </p:nvSpPr>
          <p:spPr bwMode="auto">
            <a:xfrm>
              <a:off x="5832475" y="3868738"/>
              <a:ext cx="167005" cy="450680"/>
            </a:xfrm>
            <a:prstGeom prst="rect">
              <a:avLst/>
            </a:prstGeom>
            <a:noFill/>
            <a:ln w="9525">
              <a:noFill/>
              <a:miter lim="800000"/>
            </a:ln>
          </p:spPr>
          <p:txBody>
            <a:bodyPr wrap="none" lIns="0" tIns="0" rIns="0" bIns="0">
              <a:spAutoFit/>
            </a:bodyPr>
            <a:lstStyle/>
            <a:p>
              <a:r>
                <a:rPr lang="en-US" altLang="zh-CN" sz="2400">
                  <a:latin typeface="Arial" panose="020B0604020202020204" pitchFamily="34" charset="0"/>
                </a:rPr>
                <a:t>√</a:t>
              </a:r>
            </a:p>
          </p:txBody>
        </p:sp>
        <p:sp>
          <p:nvSpPr>
            <p:cNvPr id="67" name="Rectangle 639"/>
            <p:cNvSpPr>
              <a:spLocks noChangeArrowheads="1"/>
            </p:cNvSpPr>
            <p:nvPr/>
          </p:nvSpPr>
          <p:spPr bwMode="auto">
            <a:xfrm>
              <a:off x="615950" y="4325938"/>
              <a:ext cx="870585" cy="432063"/>
            </a:xfrm>
            <a:prstGeom prst="rect">
              <a:avLst/>
            </a:prstGeom>
            <a:noFill/>
            <a:ln w="9525">
              <a:noFill/>
              <a:miter lim="800000"/>
            </a:ln>
          </p:spPr>
          <p:txBody>
            <a:bodyPr wrap="none" lIns="0" tIns="0" rIns="0" bIns="0">
              <a:spAutoFit/>
            </a:bodyPr>
            <a:lstStyle/>
            <a:p>
              <a:r>
                <a:rPr lang="en-US" altLang="zh-CN" sz="2300">
                  <a:solidFill>
                    <a:srgbClr val="000000"/>
                  </a:solidFill>
                </a:rPr>
                <a:t>(</a:t>
              </a:r>
              <a:r>
                <a:rPr lang="en-US" altLang="zh-CN" sz="2300" i="1">
                  <a:solidFill>
                    <a:srgbClr val="000000"/>
                  </a:solidFill>
                </a:rPr>
                <a:t>W</a:t>
              </a:r>
              <a:r>
                <a:rPr lang="en-US" altLang="zh-CN" sz="2300">
                  <a:solidFill>
                    <a:srgbClr val="000000"/>
                  </a:solidFill>
                </a:rPr>
                <a:t>-30)</a:t>
              </a:r>
              <a:endParaRPr lang="en-US" altLang="zh-CN"/>
            </a:p>
          </p:txBody>
        </p:sp>
        <p:sp>
          <p:nvSpPr>
            <p:cNvPr id="68" name="Rectangle 640"/>
            <p:cNvSpPr>
              <a:spLocks noChangeArrowheads="1"/>
            </p:cNvSpPr>
            <p:nvPr/>
          </p:nvSpPr>
          <p:spPr bwMode="auto">
            <a:xfrm>
              <a:off x="1487488" y="4325938"/>
              <a:ext cx="292100" cy="432063"/>
            </a:xfrm>
            <a:prstGeom prst="rect">
              <a:avLst/>
            </a:prstGeom>
            <a:noFill/>
            <a:ln w="9525">
              <a:noFill/>
              <a:miter lim="800000"/>
            </a:ln>
          </p:spPr>
          <p:txBody>
            <a:bodyPr wrap="none" lIns="0" tIns="0" rIns="0" bIns="0">
              <a:spAutoFit/>
            </a:bodyPr>
            <a:lstStyle/>
            <a:p>
              <a:r>
                <a:rPr lang="en-US" altLang="zh-CN" sz="2300">
                  <a:solidFill>
                    <a:srgbClr val="000000"/>
                  </a:solidFill>
                </a:rPr>
                <a:t>×</a:t>
              </a:r>
              <a:endParaRPr lang="en-US" altLang="zh-CN"/>
            </a:p>
          </p:txBody>
        </p:sp>
        <p:sp>
          <p:nvSpPr>
            <p:cNvPr id="69" name="Rectangle 641"/>
            <p:cNvSpPr>
              <a:spLocks noChangeArrowheads="1"/>
            </p:cNvSpPr>
            <p:nvPr/>
          </p:nvSpPr>
          <p:spPr bwMode="auto">
            <a:xfrm>
              <a:off x="1778000" y="4325938"/>
              <a:ext cx="161290" cy="432063"/>
            </a:xfrm>
            <a:prstGeom prst="rect">
              <a:avLst/>
            </a:prstGeom>
            <a:noFill/>
            <a:ln w="9525">
              <a:noFill/>
              <a:miter lim="800000"/>
            </a:ln>
          </p:spPr>
          <p:txBody>
            <a:bodyPr wrap="none" lIns="0" tIns="0" rIns="0" bIns="0">
              <a:spAutoFit/>
            </a:bodyPr>
            <a:lstStyle/>
            <a:p>
              <a:r>
                <a:rPr lang="en-US" altLang="zh-CN" sz="2300">
                  <a:solidFill>
                    <a:srgbClr val="000000"/>
                  </a:solidFill>
                </a:rPr>
                <a:t>4</a:t>
              </a:r>
              <a:endParaRPr lang="en-US" altLang="zh-CN"/>
            </a:p>
          </p:txBody>
        </p:sp>
        <p:sp>
          <p:nvSpPr>
            <p:cNvPr id="70" name="Rectangle 643"/>
            <p:cNvSpPr>
              <a:spLocks noChangeArrowheads="1"/>
            </p:cNvSpPr>
            <p:nvPr/>
          </p:nvSpPr>
          <p:spPr bwMode="auto">
            <a:xfrm>
              <a:off x="3851275" y="4314825"/>
              <a:ext cx="167005" cy="450680"/>
            </a:xfrm>
            <a:prstGeom prst="rect">
              <a:avLst/>
            </a:prstGeom>
            <a:noFill/>
            <a:ln w="9525">
              <a:noFill/>
              <a:miter lim="800000"/>
            </a:ln>
          </p:spPr>
          <p:txBody>
            <a:bodyPr wrap="none" lIns="0" tIns="0" rIns="0" bIns="0">
              <a:spAutoFit/>
            </a:bodyPr>
            <a:lstStyle/>
            <a:p>
              <a:r>
                <a:rPr lang="en-US" altLang="zh-CN" sz="2400">
                  <a:latin typeface="Arial" panose="020B0604020202020204" pitchFamily="34" charset="0"/>
                </a:rPr>
                <a:t>√</a:t>
              </a:r>
            </a:p>
          </p:txBody>
        </p:sp>
        <p:sp>
          <p:nvSpPr>
            <p:cNvPr id="71" name="Rectangle 644"/>
            <p:cNvSpPr>
              <a:spLocks noChangeArrowheads="1"/>
            </p:cNvSpPr>
            <p:nvPr/>
          </p:nvSpPr>
          <p:spPr bwMode="auto">
            <a:xfrm>
              <a:off x="7723188" y="4314825"/>
              <a:ext cx="167005" cy="450680"/>
            </a:xfrm>
            <a:prstGeom prst="rect">
              <a:avLst/>
            </a:prstGeom>
            <a:noFill/>
            <a:ln w="9525">
              <a:noFill/>
              <a:miter lim="800000"/>
            </a:ln>
          </p:spPr>
          <p:txBody>
            <a:bodyPr wrap="none" lIns="0" tIns="0" rIns="0" bIns="0">
              <a:spAutoFit/>
            </a:bodyPr>
            <a:lstStyle/>
            <a:p>
              <a:r>
                <a:rPr lang="en-US" altLang="zh-CN" sz="2400">
                  <a:latin typeface="Arial" panose="020B0604020202020204" pitchFamily="34" charset="0"/>
                </a:rPr>
                <a:t>√</a:t>
              </a:r>
            </a:p>
          </p:txBody>
        </p:sp>
        <p:sp>
          <p:nvSpPr>
            <p:cNvPr id="72" name="Rectangle 645"/>
            <p:cNvSpPr>
              <a:spLocks noChangeArrowheads="1"/>
            </p:cNvSpPr>
            <p:nvPr/>
          </p:nvSpPr>
          <p:spPr bwMode="auto">
            <a:xfrm>
              <a:off x="8388350" y="4797425"/>
              <a:ext cx="167005" cy="450680"/>
            </a:xfrm>
            <a:prstGeom prst="rect">
              <a:avLst/>
            </a:prstGeom>
            <a:noFill/>
            <a:ln w="9525">
              <a:noFill/>
              <a:miter lim="800000"/>
            </a:ln>
          </p:spPr>
          <p:txBody>
            <a:bodyPr wrap="none" lIns="0" tIns="0" rIns="0" bIns="0">
              <a:spAutoFit/>
            </a:bodyPr>
            <a:lstStyle/>
            <a:p>
              <a:r>
                <a:rPr lang="en-US" altLang="zh-CN" sz="2400">
                  <a:latin typeface="Arial" panose="020B0604020202020204" pitchFamily="34" charset="0"/>
                </a:rPr>
                <a:t>√</a:t>
              </a:r>
            </a:p>
          </p:txBody>
        </p:sp>
        <p:sp>
          <p:nvSpPr>
            <p:cNvPr id="73" name="Rectangle 716"/>
            <p:cNvSpPr>
              <a:spLocks noChangeArrowheads="1"/>
            </p:cNvSpPr>
            <p:nvPr/>
          </p:nvSpPr>
          <p:spPr bwMode="auto">
            <a:xfrm>
              <a:off x="615950" y="4773613"/>
              <a:ext cx="906145" cy="432063"/>
            </a:xfrm>
            <a:prstGeom prst="rect">
              <a:avLst/>
            </a:prstGeom>
            <a:noFill/>
            <a:ln w="9525">
              <a:noFill/>
              <a:miter lim="800000"/>
            </a:ln>
          </p:spPr>
          <p:txBody>
            <a:bodyPr wrap="none" lIns="0" tIns="0" rIns="0" bIns="0">
              <a:spAutoFit/>
            </a:bodyPr>
            <a:lstStyle/>
            <a:p>
              <a:r>
                <a:rPr lang="en-US" altLang="zh-CN" sz="2300" i="1">
                  <a:solidFill>
                    <a:srgbClr val="000000"/>
                  </a:solidFill>
                </a:rPr>
                <a:t>(W</a:t>
              </a:r>
              <a:r>
                <a:rPr lang="en-US" altLang="zh-CN" sz="2300">
                  <a:solidFill>
                    <a:srgbClr val="000000"/>
                  </a:solidFill>
                </a:rPr>
                <a:t>-30</a:t>
              </a:r>
              <a:r>
                <a:rPr lang="en-US" altLang="zh-CN" sz="2300" i="1">
                  <a:solidFill>
                    <a:srgbClr val="000000"/>
                  </a:solidFill>
                </a:rPr>
                <a:t>)</a:t>
              </a:r>
            </a:p>
          </p:txBody>
        </p:sp>
        <p:sp>
          <p:nvSpPr>
            <p:cNvPr id="74" name="Rectangle 717"/>
            <p:cNvSpPr>
              <a:spLocks noChangeArrowheads="1"/>
            </p:cNvSpPr>
            <p:nvPr/>
          </p:nvSpPr>
          <p:spPr bwMode="auto">
            <a:xfrm>
              <a:off x="1487488" y="4773613"/>
              <a:ext cx="292100" cy="432063"/>
            </a:xfrm>
            <a:prstGeom prst="rect">
              <a:avLst/>
            </a:prstGeom>
            <a:noFill/>
            <a:ln w="9525">
              <a:noFill/>
              <a:miter lim="800000"/>
            </a:ln>
          </p:spPr>
          <p:txBody>
            <a:bodyPr wrap="none" lIns="0" tIns="0" rIns="0" bIns="0">
              <a:spAutoFit/>
            </a:bodyPr>
            <a:lstStyle/>
            <a:p>
              <a:r>
                <a:rPr lang="en-US" altLang="zh-CN" sz="2300">
                  <a:solidFill>
                    <a:srgbClr val="000000"/>
                  </a:solidFill>
                </a:rPr>
                <a:t>×</a:t>
              </a:r>
              <a:endParaRPr lang="en-US" altLang="zh-CN"/>
            </a:p>
          </p:txBody>
        </p:sp>
        <p:sp>
          <p:nvSpPr>
            <p:cNvPr id="75" name="Rectangle 718"/>
            <p:cNvSpPr>
              <a:spLocks noChangeArrowheads="1"/>
            </p:cNvSpPr>
            <p:nvPr/>
          </p:nvSpPr>
          <p:spPr bwMode="auto">
            <a:xfrm>
              <a:off x="1778000" y="4773613"/>
              <a:ext cx="161290" cy="432063"/>
            </a:xfrm>
            <a:prstGeom prst="rect">
              <a:avLst/>
            </a:prstGeom>
            <a:noFill/>
            <a:ln w="9525">
              <a:noFill/>
              <a:miter lim="800000"/>
            </a:ln>
          </p:spPr>
          <p:txBody>
            <a:bodyPr wrap="none" lIns="0" tIns="0" rIns="0" bIns="0">
              <a:spAutoFit/>
            </a:bodyPr>
            <a:lstStyle/>
            <a:p>
              <a:r>
                <a:rPr lang="en-US" altLang="zh-CN" sz="2300">
                  <a:solidFill>
                    <a:srgbClr val="000000"/>
                  </a:solidFill>
                </a:rPr>
                <a:t>6</a:t>
              </a:r>
              <a:endParaRPr lang="en-US" altLang="zh-CN"/>
            </a:p>
          </p:txBody>
        </p:sp>
        <p:sp>
          <p:nvSpPr>
            <p:cNvPr id="76" name="Rectangle 719"/>
            <p:cNvSpPr>
              <a:spLocks noChangeArrowheads="1"/>
            </p:cNvSpPr>
            <p:nvPr/>
          </p:nvSpPr>
          <p:spPr bwMode="auto">
            <a:xfrm>
              <a:off x="4579938" y="4760913"/>
              <a:ext cx="167005" cy="450680"/>
            </a:xfrm>
            <a:prstGeom prst="rect">
              <a:avLst/>
            </a:prstGeom>
            <a:noFill/>
            <a:ln w="9525">
              <a:noFill/>
              <a:miter lim="800000"/>
            </a:ln>
          </p:spPr>
          <p:txBody>
            <a:bodyPr wrap="none" lIns="0" tIns="0" rIns="0" bIns="0">
              <a:spAutoFit/>
            </a:bodyPr>
            <a:lstStyle/>
            <a:p>
              <a:r>
                <a:rPr lang="en-US" altLang="zh-CN" sz="2400">
                  <a:latin typeface="Arial" panose="020B0604020202020204" pitchFamily="34" charset="0"/>
                </a:rPr>
                <a:t>√</a:t>
              </a:r>
            </a:p>
          </p:txBody>
        </p:sp>
        <p:sp>
          <p:nvSpPr>
            <p:cNvPr id="77" name="Rectangle 790"/>
            <p:cNvSpPr>
              <a:spLocks noChangeArrowheads="1"/>
            </p:cNvSpPr>
            <p:nvPr/>
          </p:nvSpPr>
          <p:spPr bwMode="auto">
            <a:xfrm>
              <a:off x="615950" y="5218113"/>
              <a:ext cx="906145" cy="432063"/>
            </a:xfrm>
            <a:prstGeom prst="rect">
              <a:avLst/>
            </a:prstGeom>
            <a:noFill/>
            <a:ln w="9525">
              <a:noFill/>
              <a:miter lim="800000"/>
            </a:ln>
          </p:spPr>
          <p:txBody>
            <a:bodyPr wrap="none" lIns="0" tIns="0" rIns="0" bIns="0">
              <a:spAutoFit/>
            </a:bodyPr>
            <a:lstStyle/>
            <a:p>
              <a:r>
                <a:rPr lang="en-US" altLang="zh-CN" sz="2300" i="1">
                  <a:solidFill>
                    <a:srgbClr val="000000"/>
                  </a:solidFill>
                </a:rPr>
                <a:t>(W</a:t>
              </a:r>
              <a:r>
                <a:rPr lang="en-US" altLang="zh-CN" sz="2300">
                  <a:solidFill>
                    <a:srgbClr val="000000"/>
                  </a:solidFill>
                </a:rPr>
                <a:t>-30</a:t>
              </a:r>
              <a:r>
                <a:rPr lang="en-US" altLang="zh-CN" sz="2300" i="1">
                  <a:solidFill>
                    <a:srgbClr val="000000"/>
                  </a:solidFill>
                </a:rPr>
                <a:t>)</a:t>
              </a:r>
              <a:endParaRPr lang="en-US" altLang="zh-CN" i="1"/>
            </a:p>
          </p:txBody>
        </p:sp>
        <p:sp>
          <p:nvSpPr>
            <p:cNvPr id="78" name="Rectangle 791"/>
            <p:cNvSpPr>
              <a:spLocks noChangeArrowheads="1"/>
            </p:cNvSpPr>
            <p:nvPr/>
          </p:nvSpPr>
          <p:spPr bwMode="auto">
            <a:xfrm>
              <a:off x="1487488" y="5218113"/>
              <a:ext cx="292100" cy="432063"/>
            </a:xfrm>
            <a:prstGeom prst="rect">
              <a:avLst/>
            </a:prstGeom>
            <a:noFill/>
            <a:ln w="9525">
              <a:noFill/>
              <a:miter lim="800000"/>
            </a:ln>
          </p:spPr>
          <p:txBody>
            <a:bodyPr wrap="none" lIns="0" tIns="0" rIns="0" bIns="0">
              <a:spAutoFit/>
            </a:bodyPr>
            <a:lstStyle/>
            <a:p>
              <a:r>
                <a:rPr lang="en-US" altLang="zh-CN" sz="2300">
                  <a:solidFill>
                    <a:srgbClr val="000000"/>
                  </a:solidFill>
                </a:rPr>
                <a:t>×</a:t>
              </a:r>
              <a:endParaRPr lang="en-US" altLang="zh-CN"/>
            </a:p>
          </p:txBody>
        </p:sp>
        <p:sp>
          <p:nvSpPr>
            <p:cNvPr id="79" name="Rectangle 792"/>
            <p:cNvSpPr>
              <a:spLocks noChangeArrowheads="1"/>
            </p:cNvSpPr>
            <p:nvPr/>
          </p:nvSpPr>
          <p:spPr bwMode="auto">
            <a:xfrm>
              <a:off x="1778000" y="5218113"/>
              <a:ext cx="161290" cy="432063"/>
            </a:xfrm>
            <a:prstGeom prst="rect">
              <a:avLst/>
            </a:prstGeom>
            <a:noFill/>
            <a:ln w="9525">
              <a:noFill/>
              <a:miter lim="800000"/>
            </a:ln>
          </p:spPr>
          <p:txBody>
            <a:bodyPr wrap="none" lIns="0" tIns="0" rIns="0" bIns="0">
              <a:spAutoFit/>
            </a:bodyPr>
            <a:lstStyle/>
            <a:p>
              <a:r>
                <a:rPr lang="en-US" altLang="zh-CN" sz="2300">
                  <a:solidFill>
                    <a:srgbClr val="000000"/>
                  </a:solidFill>
                </a:rPr>
                <a:t>8</a:t>
              </a:r>
              <a:endParaRPr lang="en-US" altLang="zh-CN"/>
            </a:p>
          </p:txBody>
        </p:sp>
        <p:sp>
          <p:nvSpPr>
            <p:cNvPr id="80" name="Rectangle 793"/>
            <p:cNvSpPr>
              <a:spLocks noChangeArrowheads="1"/>
            </p:cNvSpPr>
            <p:nvPr/>
          </p:nvSpPr>
          <p:spPr bwMode="auto">
            <a:xfrm>
              <a:off x="6462713" y="5203825"/>
              <a:ext cx="167005" cy="450680"/>
            </a:xfrm>
            <a:prstGeom prst="rect">
              <a:avLst/>
            </a:prstGeom>
            <a:noFill/>
            <a:ln w="9525">
              <a:noFill/>
              <a:miter lim="800000"/>
            </a:ln>
          </p:spPr>
          <p:txBody>
            <a:bodyPr wrap="none" lIns="0" tIns="0" rIns="0" bIns="0">
              <a:spAutoFit/>
            </a:bodyPr>
            <a:lstStyle/>
            <a:p>
              <a:r>
                <a:rPr lang="en-US" altLang="zh-CN" sz="2400">
                  <a:latin typeface="Arial" panose="020B0604020202020204" pitchFamily="34" charset="0"/>
                </a:rPr>
                <a:t>√</a:t>
              </a:r>
            </a:p>
          </p:txBody>
        </p:sp>
        <p:sp>
          <p:nvSpPr>
            <p:cNvPr id="81" name="Rectangle 865"/>
            <p:cNvSpPr>
              <a:spLocks noChangeArrowheads="1"/>
            </p:cNvSpPr>
            <p:nvPr/>
          </p:nvSpPr>
          <p:spPr bwMode="auto">
            <a:xfrm>
              <a:off x="615950" y="5661025"/>
              <a:ext cx="870585" cy="432063"/>
            </a:xfrm>
            <a:prstGeom prst="rect">
              <a:avLst/>
            </a:prstGeom>
            <a:noFill/>
            <a:ln w="9525">
              <a:noFill/>
              <a:miter lim="800000"/>
            </a:ln>
          </p:spPr>
          <p:txBody>
            <a:bodyPr wrap="none" lIns="0" tIns="0" rIns="0" bIns="0">
              <a:spAutoFit/>
            </a:bodyPr>
            <a:lstStyle/>
            <a:p>
              <a:r>
                <a:rPr lang="en-US" altLang="zh-CN" sz="2300">
                  <a:solidFill>
                    <a:srgbClr val="000000"/>
                  </a:solidFill>
                </a:rPr>
                <a:t>(</a:t>
              </a:r>
              <a:r>
                <a:rPr lang="en-US" altLang="zh-CN" sz="2300" i="1">
                  <a:solidFill>
                    <a:srgbClr val="000000"/>
                  </a:solidFill>
                </a:rPr>
                <a:t>W</a:t>
              </a:r>
              <a:r>
                <a:rPr lang="en-US" altLang="zh-CN" sz="2300">
                  <a:solidFill>
                    <a:srgbClr val="000000"/>
                  </a:solidFill>
                </a:rPr>
                <a:t>-30)</a:t>
              </a:r>
              <a:endParaRPr lang="en-US" altLang="zh-CN"/>
            </a:p>
          </p:txBody>
        </p:sp>
        <p:sp>
          <p:nvSpPr>
            <p:cNvPr id="82" name="Rectangle 866"/>
            <p:cNvSpPr>
              <a:spLocks noChangeArrowheads="1"/>
            </p:cNvSpPr>
            <p:nvPr/>
          </p:nvSpPr>
          <p:spPr bwMode="auto">
            <a:xfrm>
              <a:off x="1487488" y="5661025"/>
              <a:ext cx="292100" cy="432063"/>
            </a:xfrm>
            <a:prstGeom prst="rect">
              <a:avLst/>
            </a:prstGeom>
            <a:noFill/>
            <a:ln w="9525">
              <a:noFill/>
              <a:miter lim="800000"/>
            </a:ln>
          </p:spPr>
          <p:txBody>
            <a:bodyPr wrap="none" lIns="0" tIns="0" rIns="0" bIns="0">
              <a:spAutoFit/>
            </a:bodyPr>
            <a:lstStyle/>
            <a:p>
              <a:r>
                <a:rPr lang="en-US" altLang="zh-CN" sz="2300">
                  <a:solidFill>
                    <a:srgbClr val="000000"/>
                  </a:solidFill>
                </a:rPr>
                <a:t>×</a:t>
              </a:r>
              <a:endParaRPr lang="en-US" altLang="zh-CN"/>
            </a:p>
          </p:txBody>
        </p:sp>
        <p:sp>
          <p:nvSpPr>
            <p:cNvPr id="83" name="Rectangle 867"/>
            <p:cNvSpPr>
              <a:spLocks noChangeArrowheads="1"/>
            </p:cNvSpPr>
            <p:nvPr/>
          </p:nvSpPr>
          <p:spPr bwMode="auto">
            <a:xfrm>
              <a:off x="1778000" y="5661025"/>
              <a:ext cx="322580" cy="432063"/>
            </a:xfrm>
            <a:prstGeom prst="rect">
              <a:avLst/>
            </a:prstGeom>
            <a:noFill/>
            <a:ln w="9525">
              <a:noFill/>
              <a:miter lim="800000"/>
            </a:ln>
          </p:spPr>
          <p:txBody>
            <a:bodyPr wrap="none" lIns="0" tIns="0" rIns="0" bIns="0">
              <a:spAutoFit/>
            </a:bodyPr>
            <a:lstStyle/>
            <a:p>
              <a:r>
                <a:rPr lang="en-US" altLang="zh-CN" sz="2300">
                  <a:solidFill>
                    <a:srgbClr val="000000"/>
                  </a:solidFill>
                </a:rPr>
                <a:t>12</a:t>
              </a:r>
              <a:endParaRPr lang="en-US" altLang="zh-CN"/>
            </a:p>
          </p:txBody>
        </p:sp>
        <p:sp>
          <p:nvSpPr>
            <p:cNvPr id="84" name="Rectangle 868"/>
            <p:cNvSpPr>
              <a:spLocks noChangeArrowheads="1"/>
            </p:cNvSpPr>
            <p:nvPr/>
          </p:nvSpPr>
          <p:spPr bwMode="auto">
            <a:xfrm>
              <a:off x="7092950" y="5649913"/>
              <a:ext cx="167005" cy="450680"/>
            </a:xfrm>
            <a:prstGeom prst="rect">
              <a:avLst/>
            </a:prstGeom>
            <a:noFill/>
            <a:ln w="9525">
              <a:noFill/>
              <a:miter lim="800000"/>
            </a:ln>
          </p:spPr>
          <p:txBody>
            <a:bodyPr wrap="none" lIns="0" tIns="0" rIns="0" bIns="0">
              <a:spAutoFit/>
            </a:bodyPr>
            <a:lstStyle/>
            <a:p>
              <a:r>
                <a:rPr lang="en-US" altLang="zh-CN" sz="2400">
                  <a:latin typeface="Arial" panose="020B0604020202020204" pitchFamily="34" charset="0"/>
                </a:rPr>
                <a:t>√</a:t>
              </a:r>
            </a:p>
          </p:txBody>
        </p:sp>
        <p:sp>
          <p:nvSpPr>
            <p:cNvPr id="85" name="Line 999"/>
            <p:cNvSpPr>
              <a:spLocks noChangeShapeType="1"/>
            </p:cNvSpPr>
            <p:nvPr/>
          </p:nvSpPr>
          <p:spPr bwMode="auto">
            <a:xfrm>
              <a:off x="8172450" y="692150"/>
              <a:ext cx="0" cy="5365750"/>
            </a:xfrm>
            <a:prstGeom prst="line">
              <a:avLst/>
            </a:prstGeom>
            <a:noFill/>
            <a:ln w="9525">
              <a:solidFill>
                <a:schemeClr val="tx1"/>
              </a:solidFill>
              <a:round/>
            </a:ln>
          </p:spPr>
          <p:txBody>
            <a:bodyPr/>
            <a:lstStyle/>
            <a:p>
              <a:endParaRPr lang="zh-CN" altLang="en-US"/>
            </a:p>
          </p:txBody>
        </p:sp>
        <p:sp>
          <p:nvSpPr>
            <p:cNvPr id="86" name="Line 1000"/>
            <p:cNvSpPr>
              <a:spLocks noChangeShapeType="1"/>
            </p:cNvSpPr>
            <p:nvPr/>
          </p:nvSpPr>
          <p:spPr bwMode="auto">
            <a:xfrm>
              <a:off x="7542213" y="692150"/>
              <a:ext cx="0" cy="5365750"/>
            </a:xfrm>
            <a:prstGeom prst="line">
              <a:avLst/>
            </a:prstGeom>
            <a:noFill/>
            <a:ln w="9525">
              <a:solidFill>
                <a:schemeClr val="tx1"/>
              </a:solidFill>
              <a:round/>
            </a:ln>
          </p:spPr>
          <p:txBody>
            <a:bodyPr/>
            <a:lstStyle/>
            <a:p>
              <a:endParaRPr lang="zh-CN" altLang="en-US"/>
            </a:p>
          </p:txBody>
        </p:sp>
        <p:sp>
          <p:nvSpPr>
            <p:cNvPr id="87" name="Line 1001"/>
            <p:cNvSpPr>
              <a:spLocks noChangeShapeType="1"/>
            </p:cNvSpPr>
            <p:nvPr/>
          </p:nvSpPr>
          <p:spPr bwMode="auto">
            <a:xfrm>
              <a:off x="3671888" y="728663"/>
              <a:ext cx="0" cy="5365750"/>
            </a:xfrm>
            <a:prstGeom prst="line">
              <a:avLst/>
            </a:prstGeom>
            <a:noFill/>
            <a:ln w="9525">
              <a:solidFill>
                <a:schemeClr val="tx1"/>
              </a:solidFill>
              <a:round/>
            </a:ln>
          </p:spPr>
          <p:txBody>
            <a:bodyPr/>
            <a:lstStyle/>
            <a:p>
              <a:endParaRPr lang="zh-CN" altLang="en-US"/>
            </a:p>
          </p:txBody>
        </p:sp>
        <p:sp>
          <p:nvSpPr>
            <p:cNvPr id="88" name="Line 1002"/>
            <p:cNvSpPr>
              <a:spLocks noChangeShapeType="1"/>
            </p:cNvSpPr>
            <p:nvPr/>
          </p:nvSpPr>
          <p:spPr bwMode="auto">
            <a:xfrm>
              <a:off x="6911975" y="692150"/>
              <a:ext cx="0" cy="5365750"/>
            </a:xfrm>
            <a:prstGeom prst="line">
              <a:avLst/>
            </a:prstGeom>
            <a:noFill/>
            <a:ln w="9525">
              <a:solidFill>
                <a:schemeClr val="tx1"/>
              </a:solidFill>
              <a:round/>
            </a:ln>
          </p:spPr>
          <p:txBody>
            <a:bodyPr/>
            <a:lstStyle/>
            <a:p>
              <a:endParaRPr lang="zh-CN" altLang="en-US"/>
            </a:p>
          </p:txBody>
        </p:sp>
        <p:sp>
          <p:nvSpPr>
            <p:cNvPr id="89" name="Line 1003"/>
            <p:cNvSpPr>
              <a:spLocks noChangeShapeType="1"/>
            </p:cNvSpPr>
            <p:nvPr/>
          </p:nvSpPr>
          <p:spPr bwMode="auto">
            <a:xfrm>
              <a:off x="6281738" y="728663"/>
              <a:ext cx="0" cy="5365750"/>
            </a:xfrm>
            <a:prstGeom prst="line">
              <a:avLst/>
            </a:prstGeom>
            <a:noFill/>
            <a:ln w="9525">
              <a:solidFill>
                <a:schemeClr val="tx1"/>
              </a:solidFill>
              <a:round/>
            </a:ln>
          </p:spPr>
          <p:txBody>
            <a:bodyPr/>
            <a:lstStyle/>
            <a:p>
              <a:endParaRPr lang="zh-CN" altLang="en-US"/>
            </a:p>
          </p:txBody>
        </p:sp>
        <p:sp>
          <p:nvSpPr>
            <p:cNvPr id="90" name="Line 1004"/>
            <p:cNvSpPr>
              <a:spLocks noChangeShapeType="1"/>
            </p:cNvSpPr>
            <p:nvPr/>
          </p:nvSpPr>
          <p:spPr bwMode="auto">
            <a:xfrm>
              <a:off x="5651500" y="728663"/>
              <a:ext cx="0" cy="5365750"/>
            </a:xfrm>
            <a:prstGeom prst="line">
              <a:avLst/>
            </a:prstGeom>
            <a:noFill/>
            <a:ln w="9525">
              <a:solidFill>
                <a:schemeClr val="tx1"/>
              </a:solidFill>
              <a:round/>
            </a:ln>
          </p:spPr>
          <p:txBody>
            <a:bodyPr/>
            <a:lstStyle/>
            <a:p>
              <a:endParaRPr lang="zh-CN" altLang="en-US"/>
            </a:p>
          </p:txBody>
        </p:sp>
        <p:sp>
          <p:nvSpPr>
            <p:cNvPr id="91" name="Line 1005"/>
            <p:cNvSpPr>
              <a:spLocks noChangeShapeType="1"/>
            </p:cNvSpPr>
            <p:nvPr/>
          </p:nvSpPr>
          <p:spPr bwMode="auto">
            <a:xfrm>
              <a:off x="5022850" y="728663"/>
              <a:ext cx="0" cy="5365750"/>
            </a:xfrm>
            <a:prstGeom prst="line">
              <a:avLst/>
            </a:prstGeom>
            <a:noFill/>
            <a:ln w="9525">
              <a:solidFill>
                <a:schemeClr val="tx1"/>
              </a:solidFill>
              <a:round/>
            </a:ln>
          </p:spPr>
          <p:txBody>
            <a:bodyPr/>
            <a:lstStyle/>
            <a:p>
              <a:endParaRPr lang="zh-CN" altLang="en-US"/>
            </a:p>
          </p:txBody>
        </p:sp>
        <p:sp>
          <p:nvSpPr>
            <p:cNvPr id="92" name="Line 1006"/>
            <p:cNvSpPr>
              <a:spLocks noChangeShapeType="1"/>
            </p:cNvSpPr>
            <p:nvPr/>
          </p:nvSpPr>
          <p:spPr bwMode="auto">
            <a:xfrm>
              <a:off x="4392613" y="728663"/>
              <a:ext cx="0" cy="5365750"/>
            </a:xfrm>
            <a:prstGeom prst="line">
              <a:avLst/>
            </a:prstGeom>
            <a:noFill/>
            <a:ln w="9525">
              <a:solidFill>
                <a:schemeClr val="tx1"/>
              </a:solidFill>
              <a:round/>
            </a:ln>
          </p:spPr>
          <p:txBody>
            <a:bodyPr/>
            <a:lstStyle/>
            <a:p>
              <a:endParaRPr lang="zh-CN" altLang="en-US"/>
            </a:p>
          </p:txBody>
        </p:sp>
        <p:sp>
          <p:nvSpPr>
            <p:cNvPr id="93" name="Line 1011"/>
            <p:cNvSpPr>
              <a:spLocks noChangeShapeType="1"/>
            </p:cNvSpPr>
            <p:nvPr/>
          </p:nvSpPr>
          <p:spPr bwMode="auto">
            <a:xfrm>
              <a:off x="431800" y="3429000"/>
              <a:ext cx="8370888" cy="0"/>
            </a:xfrm>
            <a:prstGeom prst="line">
              <a:avLst/>
            </a:prstGeom>
            <a:noFill/>
            <a:ln w="9525">
              <a:solidFill>
                <a:schemeClr val="tx1"/>
              </a:solidFill>
              <a:round/>
            </a:ln>
          </p:spPr>
          <p:txBody>
            <a:bodyPr/>
            <a:lstStyle/>
            <a:p>
              <a:endParaRPr lang="zh-CN" altLang="en-US"/>
            </a:p>
          </p:txBody>
        </p:sp>
        <p:sp>
          <p:nvSpPr>
            <p:cNvPr id="94" name="Line 1012"/>
            <p:cNvSpPr>
              <a:spLocks noChangeShapeType="1"/>
            </p:cNvSpPr>
            <p:nvPr/>
          </p:nvSpPr>
          <p:spPr bwMode="auto">
            <a:xfrm>
              <a:off x="431800" y="3879850"/>
              <a:ext cx="8370888" cy="0"/>
            </a:xfrm>
            <a:prstGeom prst="line">
              <a:avLst/>
            </a:prstGeom>
            <a:noFill/>
            <a:ln w="9525">
              <a:solidFill>
                <a:schemeClr val="tx1"/>
              </a:solidFill>
              <a:round/>
            </a:ln>
          </p:spPr>
          <p:txBody>
            <a:bodyPr/>
            <a:lstStyle/>
            <a:p>
              <a:endParaRPr lang="zh-CN" altLang="en-US"/>
            </a:p>
          </p:txBody>
        </p:sp>
        <p:sp>
          <p:nvSpPr>
            <p:cNvPr id="95" name="Line 1013"/>
            <p:cNvSpPr>
              <a:spLocks noChangeShapeType="1"/>
            </p:cNvSpPr>
            <p:nvPr/>
          </p:nvSpPr>
          <p:spPr bwMode="auto">
            <a:xfrm>
              <a:off x="431800" y="4329113"/>
              <a:ext cx="8370888" cy="0"/>
            </a:xfrm>
            <a:prstGeom prst="line">
              <a:avLst/>
            </a:prstGeom>
            <a:noFill/>
            <a:ln w="9525">
              <a:solidFill>
                <a:schemeClr val="tx1"/>
              </a:solidFill>
              <a:round/>
            </a:ln>
          </p:spPr>
          <p:txBody>
            <a:bodyPr/>
            <a:lstStyle/>
            <a:p>
              <a:endParaRPr lang="zh-CN" altLang="en-US"/>
            </a:p>
          </p:txBody>
        </p:sp>
        <p:sp>
          <p:nvSpPr>
            <p:cNvPr id="96" name="Line 1014"/>
            <p:cNvSpPr>
              <a:spLocks noChangeShapeType="1"/>
            </p:cNvSpPr>
            <p:nvPr/>
          </p:nvSpPr>
          <p:spPr bwMode="auto">
            <a:xfrm>
              <a:off x="431800" y="4779963"/>
              <a:ext cx="8370888" cy="0"/>
            </a:xfrm>
            <a:prstGeom prst="line">
              <a:avLst/>
            </a:prstGeom>
            <a:noFill/>
            <a:ln w="9525">
              <a:solidFill>
                <a:schemeClr val="tx1"/>
              </a:solidFill>
              <a:round/>
            </a:ln>
          </p:spPr>
          <p:txBody>
            <a:bodyPr/>
            <a:lstStyle/>
            <a:p>
              <a:endParaRPr lang="zh-CN" altLang="en-US"/>
            </a:p>
          </p:txBody>
        </p:sp>
        <p:sp>
          <p:nvSpPr>
            <p:cNvPr id="97" name="Line 1015"/>
            <p:cNvSpPr>
              <a:spLocks noChangeShapeType="1"/>
            </p:cNvSpPr>
            <p:nvPr/>
          </p:nvSpPr>
          <p:spPr bwMode="auto">
            <a:xfrm>
              <a:off x="431800" y="5229225"/>
              <a:ext cx="8370888" cy="0"/>
            </a:xfrm>
            <a:prstGeom prst="line">
              <a:avLst/>
            </a:prstGeom>
            <a:noFill/>
            <a:ln w="9525">
              <a:solidFill>
                <a:schemeClr val="tx1"/>
              </a:solidFill>
              <a:round/>
            </a:ln>
          </p:spPr>
          <p:txBody>
            <a:bodyPr/>
            <a:lstStyle/>
            <a:p>
              <a:endParaRPr lang="zh-CN" altLang="en-US"/>
            </a:p>
          </p:txBody>
        </p:sp>
        <p:sp>
          <p:nvSpPr>
            <p:cNvPr id="98" name="Line 1016"/>
            <p:cNvSpPr>
              <a:spLocks noChangeShapeType="1"/>
            </p:cNvSpPr>
            <p:nvPr/>
          </p:nvSpPr>
          <p:spPr bwMode="auto">
            <a:xfrm>
              <a:off x="431800" y="5680075"/>
              <a:ext cx="8370888" cy="0"/>
            </a:xfrm>
            <a:prstGeom prst="line">
              <a:avLst/>
            </a:prstGeom>
            <a:noFill/>
            <a:ln w="9525">
              <a:solidFill>
                <a:schemeClr val="tx1"/>
              </a:solidFill>
              <a:round/>
            </a:ln>
          </p:spPr>
          <p:txBody>
            <a:bodyPr/>
            <a:lstStyle/>
            <a:p>
              <a:endParaRPr lang="zh-CN" altLang="en-US"/>
            </a:p>
          </p:txBody>
        </p:sp>
        <p:sp>
          <p:nvSpPr>
            <p:cNvPr id="99" name="Line 1018"/>
            <p:cNvSpPr>
              <a:spLocks noChangeShapeType="1"/>
            </p:cNvSpPr>
            <p:nvPr/>
          </p:nvSpPr>
          <p:spPr bwMode="auto">
            <a:xfrm>
              <a:off x="431800" y="2978150"/>
              <a:ext cx="8370888" cy="0"/>
            </a:xfrm>
            <a:prstGeom prst="line">
              <a:avLst/>
            </a:prstGeom>
            <a:noFill/>
            <a:ln w="38100" cmpd="dbl">
              <a:solidFill>
                <a:schemeClr val="tx1"/>
              </a:solidFill>
              <a:round/>
            </a:ln>
          </p:spPr>
          <p:txBody>
            <a:bodyPr/>
            <a:lstStyle/>
            <a:p>
              <a:endParaRPr lang="zh-CN" altLang="en-US"/>
            </a:p>
          </p:txBody>
        </p:sp>
        <p:sp>
          <p:nvSpPr>
            <p:cNvPr id="100" name="Line 1019"/>
            <p:cNvSpPr>
              <a:spLocks noChangeShapeType="1"/>
            </p:cNvSpPr>
            <p:nvPr/>
          </p:nvSpPr>
          <p:spPr bwMode="auto">
            <a:xfrm>
              <a:off x="2951163" y="728663"/>
              <a:ext cx="0" cy="5365750"/>
            </a:xfrm>
            <a:prstGeom prst="line">
              <a:avLst/>
            </a:prstGeom>
            <a:noFill/>
            <a:ln w="38100" cmpd="dbl">
              <a:solidFill>
                <a:schemeClr val="tx1"/>
              </a:solidFill>
              <a:round/>
            </a:ln>
          </p:spPr>
          <p:txBody>
            <a:bodyPr/>
            <a:lstStyle/>
            <a:p>
              <a:endParaRPr lang="zh-CN" altLang="en-US"/>
            </a:p>
          </p:txBody>
        </p:sp>
        <p:sp>
          <p:nvSpPr>
            <p:cNvPr id="101" name="Line 1020"/>
            <p:cNvSpPr>
              <a:spLocks noChangeShapeType="1"/>
            </p:cNvSpPr>
            <p:nvPr/>
          </p:nvSpPr>
          <p:spPr bwMode="auto">
            <a:xfrm>
              <a:off x="431800" y="2528888"/>
              <a:ext cx="8370888" cy="0"/>
            </a:xfrm>
            <a:prstGeom prst="line">
              <a:avLst/>
            </a:prstGeom>
            <a:noFill/>
            <a:ln w="9525">
              <a:solidFill>
                <a:schemeClr val="tx1"/>
              </a:solidFill>
              <a:round/>
            </a:ln>
          </p:spPr>
          <p:txBody>
            <a:bodyPr/>
            <a:lstStyle/>
            <a:p>
              <a:endParaRPr lang="zh-CN" altLang="en-US"/>
            </a:p>
          </p:txBody>
        </p:sp>
        <p:sp>
          <p:nvSpPr>
            <p:cNvPr id="102" name="Line 1021"/>
            <p:cNvSpPr>
              <a:spLocks noChangeShapeType="1"/>
            </p:cNvSpPr>
            <p:nvPr/>
          </p:nvSpPr>
          <p:spPr bwMode="auto">
            <a:xfrm>
              <a:off x="431800" y="2078038"/>
              <a:ext cx="8370888" cy="0"/>
            </a:xfrm>
            <a:prstGeom prst="line">
              <a:avLst/>
            </a:prstGeom>
            <a:noFill/>
            <a:ln w="9525">
              <a:solidFill>
                <a:schemeClr val="tx1"/>
              </a:solidFill>
              <a:round/>
            </a:ln>
          </p:spPr>
          <p:txBody>
            <a:bodyPr/>
            <a:lstStyle/>
            <a:p>
              <a:endParaRPr lang="zh-CN" altLang="en-US"/>
            </a:p>
          </p:txBody>
        </p:sp>
        <p:sp>
          <p:nvSpPr>
            <p:cNvPr id="103" name="Line 1022"/>
            <p:cNvSpPr>
              <a:spLocks noChangeShapeType="1"/>
            </p:cNvSpPr>
            <p:nvPr/>
          </p:nvSpPr>
          <p:spPr bwMode="auto">
            <a:xfrm>
              <a:off x="431800" y="1628775"/>
              <a:ext cx="8370888" cy="0"/>
            </a:xfrm>
            <a:prstGeom prst="line">
              <a:avLst/>
            </a:prstGeom>
            <a:noFill/>
            <a:ln w="9525">
              <a:solidFill>
                <a:schemeClr val="tx1"/>
              </a:solidFill>
              <a:round/>
            </a:ln>
          </p:spPr>
          <p:txBody>
            <a:bodyPr/>
            <a:lstStyle/>
            <a:p>
              <a:endParaRPr lang="zh-CN" altLang="en-US"/>
            </a:p>
          </p:txBody>
        </p:sp>
        <p:sp>
          <p:nvSpPr>
            <p:cNvPr id="104" name="Line 1023"/>
            <p:cNvSpPr>
              <a:spLocks noChangeShapeType="1"/>
            </p:cNvSpPr>
            <p:nvPr/>
          </p:nvSpPr>
          <p:spPr bwMode="auto">
            <a:xfrm>
              <a:off x="431800" y="1177925"/>
              <a:ext cx="8370888" cy="0"/>
            </a:xfrm>
            <a:prstGeom prst="line">
              <a:avLst/>
            </a:prstGeom>
            <a:noFill/>
            <a:ln w="9525">
              <a:solidFill>
                <a:schemeClr val="tx1"/>
              </a:solidFill>
              <a:round/>
            </a:ln>
          </p:spPr>
          <p:txBody>
            <a:bodyPr/>
            <a:lstStyle/>
            <a:p>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latin typeface="仿宋" panose="02010609060101010101" charset="-122"/>
                <a:ea typeface="仿宋" panose="02010609060101010101" charset="-122"/>
                <a:cs typeface="仿宋" panose="02010609060101010101" charset="-122"/>
                <a:sym typeface="+mn-ea"/>
              </a:rPr>
              <a:t>5.2.2 </a:t>
            </a:r>
            <a:r>
              <a:rPr lang="zh-CN" altLang="en-US" sz="4000" b="1" dirty="0" smtClean="0">
                <a:latin typeface="仿宋" panose="02010609060101010101" charset="-122"/>
                <a:ea typeface="仿宋" panose="02010609060101010101" charset="-122"/>
                <a:cs typeface="仿宋" panose="02010609060101010101" charset="-122"/>
                <a:sym typeface="+mn-ea"/>
              </a:rPr>
              <a:t>判定表</a:t>
            </a:r>
            <a:endParaRPr lang="zh-CN" altLang="en-US" sz="4000" dirty="0"/>
          </a:p>
        </p:txBody>
      </p:sp>
      <p:sp>
        <p:nvSpPr>
          <p:cNvPr id="3" name="内容占位符 2"/>
          <p:cNvSpPr>
            <a:spLocks noGrp="1"/>
          </p:cNvSpPr>
          <p:nvPr>
            <p:ph sz="quarter" idx="1"/>
          </p:nvPr>
        </p:nvSpPr>
        <p:spPr/>
        <p:txBody>
          <a:bodyPr/>
          <a:lstStyle/>
          <a:p>
            <a:pPr eaLnBrk="1" hangingPunct="1">
              <a:lnSpc>
                <a:spcPct val="120000"/>
              </a:lnSpc>
              <a:buNone/>
            </a:pPr>
            <a:r>
              <a:rPr lang="zh-CN" altLang="en-US" b="1" dirty="0">
                <a:solidFill>
                  <a:srgbClr val="0000FF"/>
                </a:solidFill>
              </a:rPr>
              <a:t>判定表的优点：</a:t>
            </a:r>
          </a:p>
          <a:p>
            <a:pPr eaLnBrk="1" hangingPunct="1">
              <a:lnSpc>
                <a:spcPct val="120000"/>
              </a:lnSpc>
            </a:pPr>
            <a:r>
              <a:rPr lang="zh-CN" altLang="en-US" b="1" dirty="0"/>
              <a:t>能清晰地表示复杂的条件组合与应做的动作之间的对应关系。</a:t>
            </a:r>
            <a:endParaRPr lang="zh-CN" altLang="en-US" b="1" dirty="0">
              <a:solidFill>
                <a:schemeClr val="tx2"/>
              </a:solidFill>
            </a:endParaRPr>
          </a:p>
          <a:p>
            <a:pPr eaLnBrk="1" hangingPunct="1">
              <a:lnSpc>
                <a:spcPct val="120000"/>
              </a:lnSpc>
              <a:buNone/>
            </a:pPr>
            <a:r>
              <a:rPr lang="zh-CN" altLang="en-US" b="1" dirty="0">
                <a:solidFill>
                  <a:srgbClr val="0000FF"/>
                </a:solidFill>
              </a:rPr>
              <a:t>判定表的缺点：  </a:t>
            </a:r>
            <a:r>
              <a:rPr lang="zh-CN" altLang="en-US" b="1" dirty="0"/>
              <a:t>        </a:t>
            </a:r>
          </a:p>
          <a:p>
            <a:pPr eaLnBrk="1" hangingPunct="1">
              <a:lnSpc>
                <a:spcPct val="120000"/>
              </a:lnSpc>
            </a:pPr>
            <a:r>
              <a:rPr lang="zh-CN" altLang="en-US" b="1" dirty="0"/>
              <a:t>判定表的含义不是一眼就能看出来的，初次接触这种工具的人理解它需要有一个简短的学习过程。</a:t>
            </a:r>
          </a:p>
          <a:p>
            <a:pPr eaLnBrk="1" hangingPunct="1">
              <a:lnSpc>
                <a:spcPct val="120000"/>
              </a:lnSpc>
            </a:pPr>
            <a:r>
              <a:rPr lang="zh-CN" altLang="en-US" b="1" dirty="0">
                <a:solidFill>
                  <a:srgbClr val="0000FF"/>
                </a:solidFill>
              </a:rPr>
              <a:t>当数据元素的值多于两个时，判定表的简洁程度也将下降。</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chapter__5</a:t>
            </a:r>
            <a:endParaRPr lang="en-US" altLang="zh-CN" dirty="0"/>
          </a:p>
        </p:txBody>
      </p:sp>
      <p:sp>
        <p:nvSpPr>
          <p:cNvPr id="5" name="灯片编号占位符 4"/>
          <p:cNvSpPr>
            <a:spLocks noGrp="1"/>
          </p:cNvSpPr>
          <p:nvPr>
            <p:ph type="sldNum" sz="quarter" idx="12"/>
          </p:nvPr>
        </p:nvSpPr>
        <p:spPr/>
        <p:txBody>
          <a:bodyPr>
            <a:normAutofit fontScale="82500" lnSpcReduction="20000"/>
          </a:bodyPr>
          <a:lstStyle/>
          <a:p>
            <a:pPr>
              <a:defRPr/>
            </a:pPr>
            <a:fld id="{F2D23BEE-23EF-4742-9EBB-470C2B00B909}" type="slidenum">
              <a:rPr lang="en-US" altLang="zh-CN" smtClean="0"/>
              <a:t>26</a:t>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t>作业：</a:t>
            </a:r>
            <a:endParaRPr lang="zh-CN" altLang="en-US" sz="3600" b="1" dirty="0"/>
          </a:p>
        </p:txBody>
      </p:sp>
      <p:sp>
        <p:nvSpPr>
          <p:cNvPr id="3" name="内容占位符 2"/>
          <p:cNvSpPr>
            <a:spLocks noGrp="1"/>
          </p:cNvSpPr>
          <p:nvPr>
            <p:ph sz="quarter" idx="1"/>
          </p:nvPr>
        </p:nvSpPr>
        <p:spPr/>
        <p:txBody>
          <a:bodyPr/>
          <a:lstStyle/>
          <a:p>
            <a:pPr marL="0" indent="0">
              <a:buNone/>
            </a:pPr>
            <a:r>
              <a:rPr lang="en-US" altLang="zh-CN" sz="2800" dirty="0"/>
              <a:t>1</a:t>
            </a:r>
            <a:r>
              <a:rPr lang="zh-CN" altLang="en-US" sz="2800" dirty="0"/>
              <a:t>、</a:t>
            </a:r>
            <a:r>
              <a:rPr lang="zh-CN" altLang="zh-CN" sz="2800" b="1" dirty="0">
                <a:latin typeface="Times New Roman" panose="02020603050405020304" pitchFamily="18" charset="0"/>
              </a:rPr>
              <a:t>某校的课酬计算机方案为：</a:t>
            </a:r>
            <a:r>
              <a:rPr lang="en-US" altLang="zh-CN" sz="2800" b="1" dirty="0">
                <a:latin typeface="Times New Roman" panose="02020603050405020304" pitchFamily="18" charset="0"/>
              </a:rPr>
              <a:t>  </a:t>
            </a:r>
          </a:p>
          <a:p>
            <a:pPr>
              <a:buNone/>
            </a:pPr>
            <a:r>
              <a:rPr lang="en-US" altLang="zh-CN" sz="2800" b="1" dirty="0">
                <a:latin typeface="Times New Roman" panose="02020603050405020304" pitchFamily="18" charset="0"/>
              </a:rPr>
              <a:t>     </a:t>
            </a:r>
            <a:r>
              <a:rPr lang="zh-CN" altLang="zh-CN" sz="2800" b="1" dirty="0">
                <a:latin typeface="Times New Roman" panose="02020603050405020304" pitchFamily="18" charset="0"/>
              </a:rPr>
              <a:t>基本课酬为每节课</a:t>
            </a:r>
            <a:r>
              <a:rPr lang="en-US" altLang="zh-CN" sz="2800" b="1" dirty="0">
                <a:latin typeface="Times New Roman" panose="02020603050405020304" pitchFamily="18" charset="0"/>
              </a:rPr>
              <a:t>10</a:t>
            </a:r>
            <a:r>
              <a:rPr lang="zh-CN" altLang="zh-CN" sz="2800" b="1" dirty="0">
                <a:latin typeface="Times New Roman" panose="02020603050405020304" pitchFamily="18" charset="0"/>
              </a:rPr>
              <a:t>元。 </a:t>
            </a:r>
          </a:p>
          <a:p>
            <a:pPr>
              <a:buNone/>
            </a:pPr>
            <a:r>
              <a:rPr lang="en-US" altLang="zh-CN" sz="2800" b="1" dirty="0">
                <a:latin typeface="Times New Roman" panose="02020603050405020304" pitchFamily="18" charset="0"/>
              </a:rPr>
              <a:t>     </a:t>
            </a:r>
            <a:r>
              <a:rPr lang="zh-CN" altLang="zh-CN" sz="2800" b="1" dirty="0">
                <a:latin typeface="Times New Roman" panose="02020603050405020304" pitchFamily="18" charset="0"/>
              </a:rPr>
              <a:t>班级人数超过</a:t>
            </a:r>
            <a:r>
              <a:rPr lang="en-US" altLang="zh-CN" sz="2800" b="1" dirty="0">
                <a:latin typeface="Times New Roman" panose="02020603050405020304" pitchFamily="18" charset="0"/>
              </a:rPr>
              <a:t>60</a:t>
            </a:r>
            <a:r>
              <a:rPr lang="zh-CN" altLang="zh-CN" sz="2800" b="1" dirty="0">
                <a:latin typeface="Times New Roman" panose="02020603050405020304" pitchFamily="18" charset="0"/>
              </a:rPr>
              <a:t>人，增加基本课酬的</a:t>
            </a:r>
            <a:r>
              <a:rPr lang="en-US" altLang="zh-CN" sz="2800" b="1" dirty="0">
                <a:latin typeface="Times New Roman" panose="02020603050405020304" pitchFamily="18" charset="0"/>
              </a:rPr>
              <a:t>10%</a:t>
            </a:r>
            <a:r>
              <a:rPr lang="zh-CN" altLang="zh-CN" sz="2800" b="1" dirty="0">
                <a:latin typeface="Times New Roman" panose="02020603050405020304" pitchFamily="18" charset="0"/>
              </a:rPr>
              <a:t>。 班级人数超过</a:t>
            </a:r>
            <a:r>
              <a:rPr lang="en-US" altLang="zh-CN" sz="2800" b="1" dirty="0">
                <a:latin typeface="Times New Roman" panose="02020603050405020304" pitchFamily="18" charset="0"/>
              </a:rPr>
              <a:t>80</a:t>
            </a:r>
            <a:r>
              <a:rPr lang="zh-CN" altLang="zh-CN" sz="2800" b="1" dirty="0">
                <a:latin typeface="Times New Roman" panose="02020603050405020304" pitchFamily="18" charset="0"/>
              </a:rPr>
              <a:t>人，增加基本课酬的</a:t>
            </a:r>
            <a:r>
              <a:rPr lang="en-US" altLang="zh-CN" sz="2800" b="1" dirty="0">
                <a:latin typeface="Times New Roman" panose="02020603050405020304" pitchFamily="18" charset="0"/>
              </a:rPr>
              <a:t>20%</a:t>
            </a:r>
            <a:r>
              <a:rPr lang="zh-CN" altLang="zh-CN" sz="2800" b="1" dirty="0">
                <a:latin typeface="Times New Roman" panose="02020603050405020304" pitchFamily="18" charset="0"/>
              </a:rPr>
              <a:t>。 如果教师为副教授，增加基本课酬的</a:t>
            </a:r>
            <a:r>
              <a:rPr lang="en-US" altLang="zh-CN" sz="2800" b="1" dirty="0">
                <a:latin typeface="Times New Roman" panose="02020603050405020304" pitchFamily="18" charset="0"/>
              </a:rPr>
              <a:t>10%</a:t>
            </a:r>
            <a:r>
              <a:rPr lang="zh-CN" altLang="zh-CN" sz="2800" b="1" dirty="0">
                <a:latin typeface="Times New Roman" panose="02020603050405020304" pitchFamily="18" charset="0"/>
              </a:rPr>
              <a:t>。 如果教师为教授，增加基本课酬的</a:t>
            </a:r>
            <a:r>
              <a:rPr lang="en-US" altLang="zh-CN" sz="2800" b="1" dirty="0">
                <a:latin typeface="Times New Roman" panose="02020603050405020304" pitchFamily="18" charset="0"/>
              </a:rPr>
              <a:t>20%</a:t>
            </a:r>
            <a:r>
              <a:rPr lang="zh-CN" altLang="zh-CN" sz="2800" b="1" dirty="0">
                <a:latin typeface="Times New Roman" panose="02020603050405020304" pitchFamily="18" charset="0"/>
              </a:rPr>
              <a:t>。 如果教师为助教，不增加课酬。 </a:t>
            </a:r>
          </a:p>
          <a:p>
            <a:pPr>
              <a:buNone/>
            </a:pPr>
            <a:r>
              <a:rPr lang="en-US" altLang="zh-CN" sz="2800" b="1" dirty="0">
                <a:latin typeface="Times New Roman" panose="02020603050405020304" pitchFamily="18" charset="0"/>
              </a:rPr>
              <a:t>     </a:t>
            </a:r>
            <a:r>
              <a:rPr lang="zh-CN" altLang="zh-CN" sz="2800" b="1" dirty="0">
                <a:latin typeface="Times New Roman" panose="02020603050405020304" pitchFamily="18" charset="0"/>
              </a:rPr>
              <a:t>如果教师为见习助教，减少基本课酬的</a:t>
            </a:r>
            <a:r>
              <a:rPr lang="en-US" altLang="zh-CN" sz="2800" b="1" dirty="0">
                <a:latin typeface="Times New Roman" panose="02020603050405020304" pitchFamily="18" charset="0"/>
              </a:rPr>
              <a:t>10%</a:t>
            </a:r>
            <a:r>
              <a:rPr lang="zh-CN" altLang="zh-CN" sz="2800" b="1" dirty="0">
                <a:latin typeface="Times New Roman" panose="02020603050405020304" pitchFamily="18" charset="0"/>
              </a:rPr>
              <a:t>。</a:t>
            </a:r>
            <a:endParaRPr lang="en-US" altLang="zh-CN" sz="2800" b="1" dirty="0">
              <a:latin typeface="Times New Roman" panose="02020603050405020304" pitchFamily="18" charset="0"/>
            </a:endParaRPr>
          </a:p>
          <a:p>
            <a:pPr>
              <a:buNone/>
            </a:pPr>
            <a:r>
              <a:rPr lang="en-US" altLang="zh-CN" sz="2800" b="1" dirty="0">
                <a:latin typeface="Times New Roman" panose="02020603050405020304" pitchFamily="18" charset="0"/>
              </a:rPr>
              <a:t>    </a:t>
            </a:r>
            <a:r>
              <a:rPr lang="zh-CN" altLang="zh-CN" sz="2800" b="1" dirty="0">
                <a:latin typeface="Times New Roman" panose="02020603050405020304" pitchFamily="18" charset="0"/>
              </a:rPr>
              <a:t> 用</a:t>
            </a:r>
            <a:r>
              <a:rPr lang="zh-CN" altLang="zh-CN" sz="2800" b="1" dirty="0">
                <a:solidFill>
                  <a:srgbClr val="0000FF"/>
                </a:solidFill>
                <a:latin typeface="Times New Roman" panose="02020603050405020304" pitchFamily="18" charset="0"/>
              </a:rPr>
              <a:t>判定表</a:t>
            </a:r>
            <a:r>
              <a:rPr lang="zh-CN" altLang="zh-CN" sz="2800" b="1" dirty="0">
                <a:latin typeface="Times New Roman" panose="02020603050405020304" pitchFamily="18" charset="0"/>
              </a:rPr>
              <a:t>，表达上述计算方案</a:t>
            </a:r>
            <a:r>
              <a:rPr lang="en-US" altLang="zh-CN" sz="2800" b="1" dirty="0">
                <a:latin typeface="Times New Roman" panose="02020603050405020304" pitchFamily="18" charset="0"/>
              </a:rPr>
              <a:t> </a:t>
            </a:r>
            <a:r>
              <a:rPr lang="zh-CN" altLang="en-US" sz="2800" b="1" dirty="0" smtClean="0">
                <a:latin typeface="Times New Roman" panose="02020603050405020304" pitchFamily="18" charset="0"/>
              </a:rPr>
              <a:t>。</a:t>
            </a:r>
            <a:endParaRPr lang="en-US" altLang="zh-CN" sz="2800" b="1" dirty="0">
              <a:latin typeface="Times New Roman" panose="02020603050405020304" pitchFamily="18" charset="0"/>
            </a:endParaRPr>
          </a:p>
          <a:p>
            <a:pPr marL="0" indent="0">
              <a:buNone/>
            </a:pPr>
            <a:r>
              <a:rPr lang="en-US" altLang="zh-CN" sz="2800" b="1" dirty="0">
                <a:latin typeface="Times New Roman" panose="02020603050405020304" pitchFamily="18" charset="0"/>
              </a:rPr>
              <a:t>2</a:t>
            </a:r>
            <a:r>
              <a:rPr lang="zh-CN" altLang="en-US" sz="2800" b="1" dirty="0">
                <a:latin typeface="Times New Roman" panose="02020603050405020304" pitchFamily="18" charset="0"/>
              </a:rPr>
              <a:t>、求两数最大公约数的算法的</a:t>
            </a:r>
            <a:r>
              <a:rPr lang="en-US" altLang="zh-CN" sz="2800" b="1" dirty="0">
                <a:latin typeface="Times New Roman" panose="02020603050405020304" pitchFamily="18" charset="0"/>
              </a:rPr>
              <a:t>PAD</a:t>
            </a:r>
            <a:r>
              <a:rPr lang="zh-CN" altLang="en-US" sz="2800" b="1" dirty="0">
                <a:latin typeface="Times New Roman" panose="02020603050405020304" pitchFamily="18" charset="0"/>
              </a:rPr>
              <a:t>图表述</a:t>
            </a:r>
            <a:endParaRPr lang="zh-CN" altLang="en-US" sz="2800"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chapter__5</a:t>
            </a:r>
            <a:endParaRPr lang="en-US" altLang="zh-CN" dirty="0"/>
          </a:p>
        </p:txBody>
      </p:sp>
      <p:sp>
        <p:nvSpPr>
          <p:cNvPr id="5" name="灯片编号占位符 4"/>
          <p:cNvSpPr>
            <a:spLocks noGrp="1"/>
          </p:cNvSpPr>
          <p:nvPr>
            <p:ph type="sldNum" sz="quarter" idx="12"/>
          </p:nvPr>
        </p:nvSpPr>
        <p:spPr/>
        <p:txBody>
          <a:bodyPr>
            <a:normAutofit fontScale="82500" lnSpcReduction="20000"/>
          </a:bodyPr>
          <a:lstStyle/>
          <a:p>
            <a:pPr>
              <a:defRPr/>
            </a:pPr>
            <a:fld id="{F2D23BEE-23EF-4742-9EBB-470C2B00B909}" type="slidenum">
              <a:rPr lang="en-US" altLang="zh-CN" smtClean="0"/>
              <a:t>27</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主要内容：</a:t>
            </a:r>
          </a:p>
        </p:txBody>
      </p:sp>
      <p:sp>
        <p:nvSpPr>
          <p:cNvPr id="3" name="内容占位符 2"/>
          <p:cNvSpPr>
            <a:spLocks noGrp="1"/>
          </p:cNvSpPr>
          <p:nvPr>
            <p:ph sz="quarter" idx="1"/>
          </p:nvPr>
        </p:nvSpPr>
        <p:spPr/>
        <p:txBody>
          <a:bodyPr/>
          <a:lstStyle/>
          <a:p>
            <a:r>
              <a:rPr lang="en-US" altLang="zh-CN"/>
              <a:t>5.1</a:t>
            </a:r>
            <a:r>
              <a:rPr lang="zh-CN" altLang="en-US"/>
              <a:t>详细设计概述</a:t>
            </a:r>
          </a:p>
          <a:p>
            <a:r>
              <a:rPr lang="en-US" altLang="zh-CN"/>
              <a:t>5.2 </a:t>
            </a:r>
            <a:r>
              <a:rPr lang="zh-CN" altLang="en-US"/>
              <a:t>过程设计工具</a:t>
            </a:r>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a:t>3</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vert="horz" wrap="square" lIns="91440" tIns="45720" rIns="91440" bIns="45720" anchor="ctr"/>
          <a:lstStyle/>
          <a:p>
            <a:r>
              <a:rPr lang="zh-CN" altLang="en-US" dirty="0">
                <a:solidFill>
                  <a:schemeClr val="tx1"/>
                </a:solidFill>
                <a:latin typeface="华文中宋" panose="02010600040101010101" pitchFamily="2" charset="-122"/>
                <a:ea typeface="华文中宋" panose="02010600040101010101" pitchFamily="2" charset="-122"/>
              </a:rPr>
              <a:t>类比：</a:t>
            </a:r>
            <a:r>
              <a:rPr lang="zh-CN" altLang="zh-CN" dirty="0">
                <a:solidFill>
                  <a:schemeClr val="tx1"/>
                </a:solidFill>
                <a:latin typeface="华文中宋" panose="02010600040101010101" pitchFamily="2" charset="-122"/>
                <a:ea typeface="华文中宋" panose="02010600040101010101" pitchFamily="2" charset="-122"/>
              </a:rPr>
              <a:t>详细设计</a:t>
            </a:r>
            <a:endParaRPr lang="zh-CN" altLang="en-US" dirty="0">
              <a:latin typeface="华文中宋" panose="02010600040101010101" pitchFamily="2" charset="-122"/>
              <a:ea typeface="华文中宋" panose="02010600040101010101" pitchFamily="2" charset="-122"/>
            </a:endParaRPr>
          </a:p>
        </p:txBody>
      </p:sp>
      <p:pic>
        <p:nvPicPr>
          <p:cNvPr id="4" name="Picture 7" descr="c:\users\think\appdata\roaming\360se6\User Data\temp\u=4028924322,2435246076&amp;fm=21&amp;gp=0.jpg"/>
          <p:cNvPicPr>
            <a:picLocks noGrp="1" noChangeAspect="1"/>
          </p:cNvPicPr>
          <p:nvPr>
            <p:ph sz="quarter" idx="1"/>
          </p:nvPr>
        </p:nvPicPr>
        <p:blipFill>
          <a:blip r:embed="rId3"/>
          <a:srcRect/>
          <a:stretch>
            <a:fillRect/>
          </a:stretch>
        </p:blipFill>
        <p:spPr>
          <a:xfrm>
            <a:off x="2819400" y="1700213"/>
            <a:ext cx="6156325" cy="410527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828800" y="260350"/>
            <a:ext cx="8153400" cy="990600"/>
          </a:xfrm>
        </p:spPr>
        <p:txBody>
          <a:bodyPr vert="horz" wrap="square" lIns="91440" tIns="45720" rIns="91440" bIns="45720" anchor="ctr"/>
          <a:lstStyle/>
          <a:p>
            <a:r>
              <a:rPr lang="zh-CN" altLang="zh-CN" dirty="0">
                <a:solidFill>
                  <a:schemeClr val="tx1"/>
                </a:solidFill>
                <a:latin typeface="华文中宋" panose="02010600040101010101" pitchFamily="2" charset="-122"/>
                <a:ea typeface="华文中宋" panose="02010600040101010101" pitchFamily="2" charset="-122"/>
              </a:rPr>
              <a:t>详细设计</a:t>
            </a:r>
            <a:r>
              <a:rPr lang="zh-CN" altLang="en-US" dirty="0">
                <a:solidFill>
                  <a:schemeClr val="tx1"/>
                </a:solidFill>
                <a:latin typeface="华文中宋" panose="02010600040101010101" pitchFamily="2" charset="-122"/>
                <a:ea typeface="华文中宋" panose="02010600040101010101" pitchFamily="2" charset="-122"/>
              </a:rPr>
              <a:t>内容（</a:t>
            </a:r>
            <a:r>
              <a:rPr lang="en-US" altLang="zh-CN" dirty="0">
                <a:solidFill>
                  <a:schemeClr val="tx1"/>
                </a:solidFill>
                <a:latin typeface="华文中宋" panose="02010600040101010101" pitchFamily="2" charset="-122"/>
                <a:ea typeface="华文中宋" panose="02010600040101010101" pitchFamily="2" charset="-122"/>
              </a:rPr>
              <a:t>P139</a:t>
            </a:r>
            <a:r>
              <a:rPr lang="zh-CN" altLang="en-US" dirty="0">
                <a:solidFill>
                  <a:schemeClr val="tx1"/>
                </a:solidFill>
                <a:latin typeface="华文中宋" panose="02010600040101010101" pitchFamily="2" charset="-122"/>
                <a:ea typeface="华文中宋" panose="02010600040101010101" pitchFamily="2" charset="-122"/>
              </a:rPr>
              <a:t>）</a:t>
            </a:r>
          </a:p>
        </p:txBody>
      </p:sp>
      <p:sp>
        <p:nvSpPr>
          <p:cNvPr id="13315" name="页脚占位符 3"/>
          <p:cNvSpPr txBox="1">
            <a:spLocks noGrp="1"/>
          </p:cNvSpPr>
          <p:nvPr>
            <p:ph type="ftr" sz="quarter" idx="11"/>
          </p:nvPr>
        </p:nvSpPr>
        <p:spPr>
          <a:xfrm>
            <a:off x="3868738" y="6237288"/>
            <a:ext cx="5421312" cy="365125"/>
          </a:xfrm>
          <a:noFill/>
          <a:ln>
            <a:noFill/>
          </a:ln>
        </p:spPr>
        <p:txBody>
          <a:bodyPr anchor="ctr"/>
          <a:lstStyle/>
          <a:p>
            <a:pPr marL="0" indent="0" algn="ctr" eaLnBrk="1" hangingPunct="1">
              <a:spcBef>
                <a:spcPct val="0"/>
              </a:spcBef>
              <a:buClrTx/>
              <a:buSzTx/>
              <a:buFontTx/>
              <a:buNone/>
            </a:pPr>
            <a:r>
              <a:rPr lang="en-US" altLang="zh-CN" sz="1400" dirty="0">
                <a:solidFill>
                  <a:schemeClr val="tx2"/>
                </a:solidFill>
                <a:latin typeface="Arial Narrow" panose="020B0606020202030204" pitchFamily="34" charset="0"/>
                <a:ea typeface="宋体" panose="02010600030101010101" pitchFamily="2" charset="-122"/>
              </a:rPr>
              <a:t> chapter__5</a:t>
            </a:r>
          </a:p>
        </p:txBody>
      </p:sp>
      <p:sp>
        <p:nvSpPr>
          <p:cNvPr id="5" name="灯片编号占位符 4"/>
          <p:cNvSpPr txBox="1">
            <a:spLocks noGrp="1"/>
          </p:cNvSpPr>
          <p:nvPr>
            <p:ph type="sldNum" sz="quarter" idx="12"/>
          </p:nvPr>
        </p:nvSpPr>
        <p:spPr>
          <a:noFill/>
        </p:spPr>
        <p:txBody>
          <a:bodyPr vert="horz" anchor="ctr" anchorCtr="0">
            <a:normAutofit fontScale="97500"/>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5pPr>
          </a:lstStyle>
          <a:p>
            <a:pPr lvl="0" algn="ctr" eaLnBrk="1" hangingPunct="1">
              <a:lnSpc>
                <a:spcPct val="80000"/>
              </a:lnSpc>
              <a:buNone/>
            </a:pPr>
            <a:fld id="{9A0DB2DC-4C9A-4742-B13C-FB6460FD3503}" type="slidenum">
              <a:rPr lang="en-US" altLang="zh-CN" sz="1200" b="1" dirty="0">
                <a:solidFill>
                  <a:srgbClr val="FFFFFF"/>
                </a:solidFill>
              </a:rPr>
              <a:t>5</a:t>
            </a:fld>
            <a:endParaRPr lang="en-US" altLang="zh-CN" sz="1200" b="1" dirty="0">
              <a:solidFill>
                <a:srgbClr val="FFFFFF"/>
              </a:solidFill>
            </a:endParaRPr>
          </a:p>
        </p:txBody>
      </p:sp>
      <p:sp>
        <p:nvSpPr>
          <p:cNvPr id="13317" name="Line 2"/>
          <p:cNvSpPr/>
          <p:nvPr/>
        </p:nvSpPr>
        <p:spPr>
          <a:xfrm flipV="1">
            <a:off x="3101975" y="2243138"/>
            <a:ext cx="381000" cy="381000"/>
          </a:xfrm>
          <a:prstGeom prst="line">
            <a:avLst/>
          </a:prstGeom>
          <a:ln w="12700" cap="rnd" cmpd="sng">
            <a:solidFill>
              <a:srgbClr val="003366"/>
            </a:solidFill>
            <a:prstDash val="sysDot"/>
            <a:headEnd type="none" w="med" len="med"/>
            <a:tailEnd type="none" w="med" len="med"/>
          </a:ln>
        </p:spPr>
      </p:sp>
      <p:sp>
        <p:nvSpPr>
          <p:cNvPr id="13318" name="Line 3"/>
          <p:cNvSpPr/>
          <p:nvPr/>
        </p:nvSpPr>
        <p:spPr>
          <a:xfrm>
            <a:off x="3025775" y="4652963"/>
            <a:ext cx="457200" cy="304800"/>
          </a:xfrm>
          <a:prstGeom prst="line">
            <a:avLst/>
          </a:prstGeom>
          <a:ln w="12700" cap="rnd" cmpd="sng">
            <a:solidFill>
              <a:srgbClr val="003366"/>
            </a:solidFill>
            <a:prstDash val="sysDot"/>
            <a:headEnd type="none" w="med" len="med"/>
            <a:tailEnd type="none" w="med" len="med"/>
          </a:ln>
        </p:spPr>
      </p:sp>
      <p:sp>
        <p:nvSpPr>
          <p:cNvPr id="13319" name="Line 4"/>
          <p:cNvSpPr/>
          <p:nvPr/>
        </p:nvSpPr>
        <p:spPr>
          <a:xfrm>
            <a:off x="3482975" y="2243138"/>
            <a:ext cx="609600" cy="0"/>
          </a:xfrm>
          <a:prstGeom prst="line">
            <a:avLst/>
          </a:prstGeom>
          <a:ln w="12700" cap="rnd" cmpd="sng">
            <a:solidFill>
              <a:srgbClr val="003366"/>
            </a:solidFill>
            <a:prstDash val="sysDot"/>
            <a:headEnd type="none" w="med" len="med"/>
            <a:tailEnd type="none" w="med" len="med"/>
          </a:ln>
        </p:spPr>
      </p:sp>
      <p:sp>
        <p:nvSpPr>
          <p:cNvPr id="13320" name="Line 5"/>
          <p:cNvSpPr/>
          <p:nvPr/>
        </p:nvSpPr>
        <p:spPr>
          <a:xfrm>
            <a:off x="3482975" y="4957763"/>
            <a:ext cx="609600" cy="0"/>
          </a:xfrm>
          <a:prstGeom prst="line">
            <a:avLst/>
          </a:prstGeom>
          <a:ln w="12700" cap="rnd" cmpd="sng">
            <a:solidFill>
              <a:srgbClr val="003366"/>
            </a:solidFill>
            <a:prstDash val="sysDot"/>
            <a:headEnd type="none" w="med" len="med"/>
            <a:tailEnd type="none" w="med" len="med"/>
          </a:ln>
        </p:spPr>
      </p:sp>
      <p:sp>
        <p:nvSpPr>
          <p:cNvPr id="13321" name="Line 7"/>
          <p:cNvSpPr/>
          <p:nvPr/>
        </p:nvSpPr>
        <p:spPr>
          <a:xfrm>
            <a:off x="3482975" y="3767138"/>
            <a:ext cx="609600" cy="0"/>
          </a:xfrm>
          <a:prstGeom prst="line">
            <a:avLst/>
          </a:prstGeom>
          <a:ln w="12700" cap="rnd" cmpd="sng">
            <a:solidFill>
              <a:srgbClr val="003366"/>
            </a:solidFill>
            <a:prstDash val="sysDot"/>
            <a:headEnd type="none" w="med" len="med"/>
            <a:tailEnd type="none" w="med" len="med"/>
          </a:ln>
        </p:spPr>
      </p:sp>
      <p:grpSp>
        <p:nvGrpSpPr>
          <p:cNvPr id="13322" name="Group 10"/>
          <p:cNvGrpSpPr/>
          <p:nvPr/>
        </p:nvGrpSpPr>
        <p:grpSpPr>
          <a:xfrm>
            <a:off x="1603375" y="2560830"/>
            <a:ext cx="1991636" cy="1630944"/>
            <a:chOff x="140" y="1623"/>
            <a:chExt cx="1579" cy="1277"/>
          </a:xfrm>
        </p:grpSpPr>
        <p:sp>
          <p:nvSpPr>
            <p:cNvPr id="14" name="Oval 11"/>
            <p:cNvSpPr>
              <a:spLocks noChangeArrowheads="1"/>
            </p:cNvSpPr>
            <p:nvPr/>
          </p:nvSpPr>
          <p:spPr bwMode="gray">
            <a:xfrm>
              <a:off x="140" y="1834"/>
              <a:ext cx="739" cy="85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15" name="Oval 12"/>
            <p:cNvSpPr>
              <a:spLocks noChangeArrowheads="1"/>
            </p:cNvSpPr>
            <p:nvPr/>
          </p:nvSpPr>
          <p:spPr bwMode="gray">
            <a:xfrm>
              <a:off x="251" y="1865"/>
              <a:ext cx="1461" cy="789"/>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16" name="Oval 13"/>
            <p:cNvSpPr>
              <a:spLocks noChangeArrowheads="1"/>
            </p:cNvSpPr>
            <p:nvPr/>
          </p:nvSpPr>
          <p:spPr bwMode="gray">
            <a:xfrm>
              <a:off x="258" y="1873"/>
              <a:ext cx="1461" cy="789"/>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13336" name="Oval 14"/>
            <p:cNvSpPr/>
            <p:nvPr/>
          </p:nvSpPr>
          <p:spPr>
            <a:xfrm>
              <a:off x="323" y="1742"/>
              <a:ext cx="1317" cy="1035"/>
            </a:xfrm>
            <a:prstGeom prst="ellipse">
              <a:avLst/>
            </a:prstGeom>
            <a:solidFill>
              <a:srgbClr val="000000"/>
            </a:solidFill>
            <a:ln w="38100">
              <a:noFill/>
            </a:ln>
          </p:spPr>
          <p:txBody>
            <a:bodyPr anchor="ctr">
              <a:spAutoFit/>
            </a:bodyP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4800" dirty="0">
                <a:latin typeface="Arial Narrow" panose="020B0606020202030204" pitchFamily="34" charset="0"/>
                <a:ea typeface="宋体" panose="02010600030101010101" pitchFamily="2" charset="-122"/>
              </a:endParaRPr>
            </a:p>
          </p:txBody>
        </p:sp>
        <p:sp>
          <p:nvSpPr>
            <p:cNvPr id="13337" name="Oval 15"/>
            <p:cNvSpPr/>
            <p:nvPr/>
          </p:nvSpPr>
          <p:spPr>
            <a:xfrm>
              <a:off x="344" y="1623"/>
              <a:ext cx="1276" cy="1277"/>
            </a:xfrm>
            <a:prstGeom prst="ellipse">
              <a:avLst/>
            </a:prstGeom>
            <a:gradFill rotWithShape="1">
              <a:gsLst>
                <a:gs pos="0">
                  <a:srgbClr val="636869"/>
                </a:gs>
                <a:gs pos="100000">
                  <a:srgbClr val="D6E1E2"/>
                </a:gs>
              </a:gsLst>
              <a:lin ang="5400000" scaled="1"/>
              <a:tileRect/>
            </a:gradFill>
            <a:ln w="9525">
              <a:noFill/>
            </a:ln>
          </p:spPr>
          <p:txBody>
            <a:bodyPr vert="eaVert" wrap="none" anchor="ct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4800" dirty="0">
                <a:latin typeface="Arial Narrow" panose="020B0606020202030204" pitchFamily="34" charset="0"/>
                <a:ea typeface="宋体" panose="02010600030101010101" pitchFamily="2" charset="-122"/>
              </a:endParaRPr>
            </a:p>
          </p:txBody>
        </p:sp>
        <p:sp>
          <p:nvSpPr>
            <p:cNvPr id="13338" name="Oval 16"/>
            <p:cNvSpPr/>
            <p:nvPr/>
          </p:nvSpPr>
          <p:spPr>
            <a:xfrm>
              <a:off x="360" y="1630"/>
              <a:ext cx="1246" cy="1246"/>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4800" dirty="0">
                <a:latin typeface="Arial Narrow" panose="020B0606020202030204" pitchFamily="34" charset="0"/>
                <a:ea typeface="宋体" panose="02010600030101010101" pitchFamily="2" charset="-122"/>
              </a:endParaRPr>
            </a:p>
          </p:txBody>
        </p:sp>
        <p:sp>
          <p:nvSpPr>
            <p:cNvPr id="13339" name="Oval 17"/>
            <p:cNvSpPr/>
            <p:nvPr/>
          </p:nvSpPr>
          <p:spPr>
            <a:xfrm>
              <a:off x="374" y="1642"/>
              <a:ext cx="1184" cy="1164"/>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4800" dirty="0">
                <a:latin typeface="Arial Narrow" panose="020B0606020202030204" pitchFamily="34" charset="0"/>
                <a:ea typeface="宋体" panose="02010600030101010101" pitchFamily="2" charset="-122"/>
              </a:endParaRPr>
            </a:p>
          </p:txBody>
        </p:sp>
        <p:sp>
          <p:nvSpPr>
            <p:cNvPr id="13340" name="Oval 18"/>
            <p:cNvSpPr/>
            <p:nvPr/>
          </p:nvSpPr>
          <p:spPr>
            <a:xfrm>
              <a:off x="443" y="1675"/>
              <a:ext cx="1053" cy="945"/>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4800" dirty="0">
                <a:latin typeface="Arial Narrow" panose="020B0606020202030204" pitchFamily="34" charset="0"/>
                <a:ea typeface="宋体" panose="02010600030101010101" pitchFamily="2" charset="-122"/>
              </a:endParaRPr>
            </a:p>
          </p:txBody>
        </p:sp>
      </p:grpSp>
      <p:sp>
        <p:nvSpPr>
          <p:cNvPr id="33805" name="AutoShape 20"/>
          <p:cNvSpPr/>
          <p:nvPr/>
        </p:nvSpPr>
        <p:spPr>
          <a:xfrm>
            <a:off x="4124325" y="2028825"/>
            <a:ext cx="7878445" cy="760730"/>
          </a:xfrm>
          <a:prstGeom prst="roundRect">
            <a:avLst>
              <a:gd name="adj" fmla="val 50000"/>
            </a:avLst>
          </a:prstGeom>
          <a:gradFill rotWithShape="1">
            <a:gsLst>
              <a:gs pos="0">
                <a:srgbClr val="F8F8F8"/>
              </a:gs>
              <a:gs pos="100000">
                <a:srgbClr val="BEBEBE"/>
              </a:gs>
            </a:gsLst>
            <a:lin ang="5400000" scaled="1"/>
            <a:tileRect/>
          </a:gradFill>
          <a:ln w="19050" cap="flat" cmpd="sng">
            <a:solidFill>
              <a:srgbClr val="C0C0C0"/>
            </a:solidFill>
            <a:prstDash val="solid"/>
            <a:headEnd type="none" w="med" len="med"/>
            <a:tailEnd type="none" w="med" len="med"/>
          </a:ln>
          <a:effectLst>
            <a:outerShdw dist="53882" dir="2699999" algn="ctr" rotWithShape="0">
              <a:srgbClr val="292929">
                <a:alpha val="50000"/>
              </a:srgbClr>
            </a:outerShdw>
          </a:effectLst>
        </p:spPr>
        <p:txBody>
          <a:bodyPr wrap="none" anchor="ct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4800" dirty="0">
              <a:latin typeface="Arial Narrow" panose="020B0606020202030204" pitchFamily="34" charset="0"/>
              <a:ea typeface="宋体" panose="02010600030101010101" pitchFamily="2" charset="-122"/>
            </a:endParaRPr>
          </a:p>
        </p:txBody>
      </p:sp>
      <p:sp>
        <p:nvSpPr>
          <p:cNvPr id="33806" name="Rectangle 21"/>
          <p:cNvSpPr/>
          <p:nvPr/>
        </p:nvSpPr>
        <p:spPr>
          <a:xfrm>
            <a:off x="4337050" y="2091055"/>
            <a:ext cx="7666355" cy="953135"/>
          </a:xfrm>
          <a:prstGeom prst="rect">
            <a:avLst/>
          </a:prstGeom>
          <a:noFill/>
          <a:ln w="9525">
            <a:noFill/>
          </a:ln>
        </p:spPr>
        <p:txBody>
          <a:bodyPr wrap="square">
            <a:spAutoFit/>
          </a:bodyP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a:spcBef>
                <a:spcPct val="0"/>
              </a:spcBef>
              <a:buClrTx/>
              <a:buSzTx/>
              <a:buNone/>
            </a:pPr>
            <a:r>
              <a:rPr lang="zh-CN" altLang="zh-CN" sz="2800" dirty="0">
                <a:latin typeface="华文新魏" panose="02010800040101010101" pitchFamily="2" charset="-122"/>
                <a:ea typeface="华文新魏" panose="02010800040101010101" pitchFamily="2" charset="-122"/>
              </a:rPr>
              <a:t>模块接口：</a:t>
            </a:r>
            <a:r>
              <a:rPr lang="zh-CN" altLang="zh-CN" sz="2800" dirty="0">
                <a:latin typeface="华文新魏" panose="02010800040101010101" pitchFamily="2" charset="-122"/>
                <a:ea typeface="华文新魏" panose="02010800040101010101" pitchFamily="2" charset="-122"/>
                <a:sym typeface="+mn-ea"/>
              </a:rPr>
              <a:t>用户接口、面向过程模块输入输出数据、面向对象中类的方法接口输入输出数据</a:t>
            </a:r>
            <a:endParaRPr lang="en-US" altLang="zh-CN" sz="2800" dirty="0">
              <a:latin typeface="华文新魏" panose="02010800040101010101" pitchFamily="2" charset="-122"/>
              <a:ea typeface="华文新魏" panose="02010800040101010101" pitchFamily="2" charset="-122"/>
            </a:endParaRPr>
          </a:p>
        </p:txBody>
      </p:sp>
      <p:sp>
        <p:nvSpPr>
          <p:cNvPr id="33809" name="AutoShape 24"/>
          <p:cNvSpPr/>
          <p:nvPr/>
        </p:nvSpPr>
        <p:spPr>
          <a:xfrm>
            <a:off x="4092575" y="3451225"/>
            <a:ext cx="7910195" cy="760095"/>
          </a:xfrm>
          <a:prstGeom prst="roundRect">
            <a:avLst>
              <a:gd name="adj" fmla="val 50000"/>
            </a:avLst>
          </a:prstGeom>
          <a:gradFill rotWithShape="1">
            <a:gsLst>
              <a:gs pos="0">
                <a:srgbClr val="F8F8F8"/>
              </a:gs>
              <a:gs pos="100000">
                <a:srgbClr val="BEBEBE"/>
              </a:gs>
            </a:gsLst>
            <a:lin ang="5400000" scaled="1"/>
            <a:tileRect/>
          </a:gradFill>
          <a:ln w="19050" cap="flat" cmpd="sng">
            <a:solidFill>
              <a:srgbClr val="C0C0C0"/>
            </a:solidFill>
            <a:prstDash val="solid"/>
            <a:headEnd type="none" w="med" len="med"/>
            <a:tailEnd type="none" w="med" len="med"/>
          </a:ln>
          <a:effectLst>
            <a:outerShdw dist="53882" dir="2699999" algn="ctr" rotWithShape="0">
              <a:srgbClr val="292929">
                <a:alpha val="50000"/>
              </a:srgbClr>
            </a:outerShdw>
          </a:effectLst>
        </p:spPr>
        <p:txBody>
          <a:bodyPr wrap="none" anchor="ct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4800" dirty="0">
              <a:latin typeface="Arial Narrow" panose="020B0606020202030204" pitchFamily="34" charset="0"/>
              <a:ea typeface="宋体" panose="02010600030101010101" pitchFamily="2" charset="-122"/>
            </a:endParaRPr>
          </a:p>
        </p:txBody>
      </p:sp>
      <p:sp>
        <p:nvSpPr>
          <p:cNvPr id="33810" name="Rectangle 25"/>
          <p:cNvSpPr/>
          <p:nvPr/>
        </p:nvSpPr>
        <p:spPr>
          <a:xfrm>
            <a:off x="4365625" y="3622675"/>
            <a:ext cx="7637145" cy="521970"/>
          </a:xfrm>
          <a:prstGeom prst="rect">
            <a:avLst/>
          </a:prstGeom>
          <a:noFill/>
          <a:ln w="9525">
            <a:noFill/>
          </a:ln>
        </p:spPr>
        <p:txBody>
          <a:bodyPr wrap="square">
            <a:spAutoFit/>
          </a:bodyP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a:spcBef>
                <a:spcPct val="0"/>
              </a:spcBef>
              <a:buClrTx/>
              <a:buSzTx/>
              <a:buFontTx/>
              <a:buNone/>
            </a:pPr>
            <a:r>
              <a:rPr lang="zh-CN" altLang="zh-CN" sz="2800" dirty="0">
                <a:latin typeface="华文新魏" panose="02010800040101010101" pitchFamily="2" charset="-122"/>
                <a:ea typeface="华文新魏" panose="02010800040101010101" pitchFamily="2" charset="-122"/>
              </a:rPr>
              <a:t>算法描述：</a:t>
            </a:r>
            <a:r>
              <a:rPr lang="zh-CN" altLang="zh-CN" sz="2800" dirty="0">
                <a:latin typeface="华文新魏" panose="02010800040101010101" pitchFamily="2" charset="-122"/>
                <a:ea typeface="华文新魏" panose="02010800040101010101" pitchFamily="2" charset="-122"/>
                <a:sym typeface="+mn-ea"/>
              </a:rPr>
              <a:t>对模块的实现算法设计并表述</a:t>
            </a:r>
            <a:r>
              <a:rPr lang="zh-CN" altLang="zh-CN" sz="2800" dirty="0">
                <a:latin typeface="华文新魏" panose="02010800040101010101" pitchFamily="2" charset="-122"/>
                <a:ea typeface="华文新魏" panose="02010800040101010101" pitchFamily="2" charset="-122"/>
              </a:rPr>
              <a:t> </a:t>
            </a:r>
            <a:endParaRPr lang="en-US" altLang="zh-CN" sz="2800" dirty="0">
              <a:latin typeface="华文新魏" panose="02010800040101010101" pitchFamily="2" charset="-122"/>
              <a:ea typeface="华文新魏" panose="02010800040101010101" pitchFamily="2" charset="-122"/>
            </a:endParaRPr>
          </a:p>
        </p:txBody>
      </p:sp>
      <p:sp>
        <p:nvSpPr>
          <p:cNvPr id="33811" name="Oval 26"/>
          <p:cNvSpPr/>
          <p:nvPr/>
        </p:nvSpPr>
        <p:spPr>
          <a:xfrm>
            <a:off x="3997325" y="2132013"/>
            <a:ext cx="228600" cy="355600"/>
          </a:xfrm>
          <a:prstGeom prst="ellipse">
            <a:avLst/>
          </a:prstGeom>
          <a:gradFill rotWithShape="1">
            <a:gsLst>
              <a:gs pos="0">
                <a:srgbClr val="E96E29"/>
              </a:gs>
              <a:gs pos="100000">
                <a:srgbClr val="9B491B"/>
              </a:gs>
            </a:gsLst>
            <a:path path="shape">
              <a:fillToRect l="50000" t="50000" r="50000" b="50000"/>
            </a:path>
            <a:tileRect/>
          </a:gradFill>
          <a:ln w="19050" cap="flat" cmpd="sng">
            <a:solidFill>
              <a:srgbClr val="FFFFFF"/>
            </a:solidFill>
            <a:prstDash val="solid"/>
            <a:headEnd type="none" w="med" len="med"/>
            <a:tailEnd type="none" w="med" len="med"/>
          </a:ln>
          <a:effectLst>
            <a:outerShdw dist="63500" dir="2212193" algn="ctr" rotWithShape="0">
              <a:schemeClr val="bg2">
                <a:alpha val="50000"/>
              </a:schemeClr>
            </a:outerShdw>
          </a:effectLst>
        </p:spPr>
        <p:txBody>
          <a:bodyPr wrap="none" anchor="ct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4800" dirty="0">
              <a:latin typeface="Arial Narrow" panose="020B0606020202030204" pitchFamily="34" charset="0"/>
              <a:ea typeface="宋体" panose="02010600030101010101" pitchFamily="2" charset="-122"/>
            </a:endParaRPr>
          </a:p>
        </p:txBody>
      </p:sp>
      <p:sp>
        <p:nvSpPr>
          <p:cNvPr id="30" name="Oval 28"/>
          <p:cNvSpPr>
            <a:spLocks noChangeArrowheads="1"/>
          </p:cNvSpPr>
          <p:nvPr/>
        </p:nvSpPr>
        <p:spPr bwMode="gray">
          <a:xfrm>
            <a:off x="4010025" y="3652838"/>
            <a:ext cx="228600" cy="355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33817" name="AutoShape 32"/>
          <p:cNvSpPr/>
          <p:nvPr/>
        </p:nvSpPr>
        <p:spPr>
          <a:xfrm>
            <a:off x="4086225" y="4797425"/>
            <a:ext cx="7916545" cy="760730"/>
          </a:xfrm>
          <a:prstGeom prst="roundRect">
            <a:avLst>
              <a:gd name="adj" fmla="val 50000"/>
            </a:avLst>
          </a:prstGeom>
          <a:gradFill rotWithShape="1">
            <a:gsLst>
              <a:gs pos="0">
                <a:srgbClr val="F8F8F8"/>
              </a:gs>
              <a:gs pos="100000">
                <a:srgbClr val="BEBEBE"/>
              </a:gs>
            </a:gsLst>
            <a:lin ang="5400000" scaled="1"/>
            <a:tileRect/>
          </a:gradFill>
          <a:ln w="19050" cap="flat" cmpd="sng">
            <a:solidFill>
              <a:srgbClr val="C0C0C0"/>
            </a:solidFill>
            <a:prstDash val="solid"/>
            <a:headEnd type="none" w="med" len="med"/>
            <a:tailEnd type="none" w="med" len="med"/>
          </a:ln>
          <a:effectLst>
            <a:outerShdw dist="53882" dir="2699999" algn="ctr" rotWithShape="0">
              <a:srgbClr val="292929">
                <a:alpha val="50000"/>
              </a:srgbClr>
            </a:outerShdw>
          </a:effectLst>
        </p:spPr>
        <p:txBody>
          <a:bodyPr wrap="none" anchor="ct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4800" dirty="0">
              <a:latin typeface="Arial Narrow" panose="020B0606020202030204" pitchFamily="34" charset="0"/>
              <a:ea typeface="宋体" panose="02010600030101010101" pitchFamily="2" charset="-122"/>
            </a:endParaRPr>
          </a:p>
        </p:txBody>
      </p:sp>
      <p:sp>
        <p:nvSpPr>
          <p:cNvPr id="33818" name="Rectangle 33"/>
          <p:cNvSpPr/>
          <p:nvPr/>
        </p:nvSpPr>
        <p:spPr>
          <a:xfrm>
            <a:off x="4511675" y="4984750"/>
            <a:ext cx="4094480" cy="521970"/>
          </a:xfrm>
          <a:prstGeom prst="rect">
            <a:avLst/>
          </a:prstGeom>
          <a:noFill/>
          <a:ln w="9525">
            <a:noFill/>
          </a:ln>
        </p:spPr>
        <p:txBody>
          <a:bodyPr wrap="none">
            <a:spAutoFit/>
          </a:bodyP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algn="l">
              <a:spcBef>
                <a:spcPct val="0"/>
              </a:spcBef>
              <a:buClrTx/>
              <a:buSzTx/>
              <a:buFontTx/>
              <a:buNone/>
            </a:pPr>
            <a:r>
              <a:rPr lang="zh-CN" altLang="zh-CN" sz="2800" dirty="0">
                <a:latin typeface="华文新魏" panose="02010800040101010101" pitchFamily="2" charset="-122"/>
                <a:ea typeface="华文新魏" panose="02010800040101010101" pitchFamily="2" charset="-122"/>
              </a:rPr>
              <a:t>数据描述：</a:t>
            </a:r>
            <a:r>
              <a:rPr lang="zh-CN" altLang="zh-CN" sz="2800" dirty="0">
                <a:latin typeface="华文新魏" panose="02010800040101010101" pitchFamily="2" charset="-122"/>
                <a:ea typeface="华文新魏" panose="02010800040101010101" pitchFamily="2" charset="-122"/>
                <a:sym typeface="+mn-ea"/>
              </a:rPr>
              <a:t>局部数据结构</a:t>
            </a:r>
            <a:r>
              <a:rPr lang="zh-CN" altLang="zh-CN" sz="2800" dirty="0">
                <a:latin typeface="华文新魏" panose="02010800040101010101" pitchFamily="2" charset="-122"/>
                <a:ea typeface="华文新魏" panose="02010800040101010101" pitchFamily="2" charset="-122"/>
              </a:rPr>
              <a:t>   </a:t>
            </a:r>
            <a:endParaRPr lang="en-US" altLang="zh-CN" sz="4400" dirty="0">
              <a:solidFill>
                <a:srgbClr val="000000"/>
              </a:solidFill>
              <a:latin typeface="华文新魏" panose="02010800040101010101" pitchFamily="2" charset="-122"/>
              <a:ea typeface="华文新魏" panose="02010800040101010101" pitchFamily="2" charset="-122"/>
            </a:endParaRPr>
          </a:p>
        </p:txBody>
      </p:sp>
      <p:sp>
        <p:nvSpPr>
          <p:cNvPr id="33819" name="Oval 34"/>
          <p:cNvSpPr/>
          <p:nvPr/>
        </p:nvSpPr>
        <p:spPr>
          <a:xfrm>
            <a:off x="4010025" y="4903788"/>
            <a:ext cx="228600" cy="355600"/>
          </a:xfrm>
          <a:prstGeom prst="ellipse">
            <a:avLst/>
          </a:prstGeom>
          <a:gradFill rotWithShape="1">
            <a:gsLst>
              <a:gs pos="0">
                <a:srgbClr val="DCDC48"/>
              </a:gs>
              <a:gs pos="100000">
                <a:srgbClr val="939330"/>
              </a:gs>
            </a:gsLst>
            <a:path path="shape">
              <a:fillToRect l="50000" t="50000" r="50000" b="50000"/>
            </a:path>
            <a:tileRect/>
          </a:gradFill>
          <a:ln w="19050" cap="flat" cmpd="sng">
            <a:solidFill>
              <a:srgbClr val="FFFFFF"/>
            </a:solidFill>
            <a:prstDash val="solid"/>
            <a:headEnd type="none" w="med" len="med"/>
            <a:tailEnd type="none" w="med" len="med"/>
          </a:ln>
          <a:effectLst>
            <a:outerShdw dist="63500" dir="2212193" algn="ctr" rotWithShape="0">
              <a:schemeClr val="bg2">
                <a:alpha val="50000"/>
              </a:schemeClr>
            </a:outerShdw>
          </a:effectLst>
        </p:spPr>
        <p:txBody>
          <a:bodyPr wrap="none" anchor="ct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4800" dirty="0">
              <a:latin typeface="Arial Narrow" panose="020B0606020202030204" pitchFamily="34" charset="0"/>
              <a:ea typeface="宋体" panose="02010600030101010101" pitchFamily="2" charset="-122"/>
            </a:endParaRPr>
          </a:p>
        </p:txBody>
      </p:sp>
      <p:sp>
        <p:nvSpPr>
          <p:cNvPr id="13332" name="TextBox 36"/>
          <p:cNvSpPr txBox="1"/>
          <p:nvPr/>
        </p:nvSpPr>
        <p:spPr>
          <a:xfrm>
            <a:off x="1854200" y="3246438"/>
            <a:ext cx="1825625" cy="521970"/>
          </a:xfrm>
          <a:prstGeom prst="rect">
            <a:avLst/>
          </a:prstGeom>
          <a:noFill/>
          <a:ln w="9525">
            <a:noFill/>
          </a:ln>
        </p:spPr>
        <p:txBody>
          <a:bodyPr>
            <a:spAutoFit/>
          </a:bodyP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dirty="0">
                <a:latin typeface="华文琥珀" panose="02010800040101010101" pitchFamily="2" charset="-122"/>
                <a:ea typeface="华文琥珀" panose="02010800040101010101" pitchFamily="2" charset="-122"/>
              </a:rPr>
              <a:t>详细设计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05"/>
                                        </p:tgtEl>
                                        <p:attrNameLst>
                                          <p:attrName>style.visibility</p:attrName>
                                        </p:attrNameLst>
                                      </p:cBhvr>
                                      <p:to>
                                        <p:strVal val="visible"/>
                                      </p:to>
                                    </p:set>
                                    <p:anim calcmode="lin" valueType="num">
                                      <p:cBhvr additive="base">
                                        <p:cTn id="7" dur="500" fill="hold"/>
                                        <p:tgtEl>
                                          <p:spTgt spid="33805"/>
                                        </p:tgtEl>
                                        <p:attrNameLst>
                                          <p:attrName>ppt_x</p:attrName>
                                        </p:attrNameLst>
                                      </p:cBhvr>
                                      <p:tavLst>
                                        <p:tav tm="0">
                                          <p:val>
                                            <p:strVal val="#ppt_x"/>
                                          </p:val>
                                        </p:tav>
                                        <p:tav tm="100000">
                                          <p:val>
                                            <p:strVal val="#ppt_x"/>
                                          </p:val>
                                        </p:tav>
                                      </p:tavLst>
                                    </p:anim>
                                    <p:anim calcmode="lin" valueType="num">
                                      <p:cBhvr additive="base">
                                        <p:cTn id="8" dur="500" fill="hold"/>
                                        <p:tgtEl>
                                          <p:spTgt spid="3380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806"/>
                                        </p:tgtEl>
                                        <p:attrNameLst>
                                          <p:attrName>style.visibility</p:attrName>
                                        </p:attrNameLst>
                                      </p:cBhvr>
                                      <p:to>
                                        <p:strVal val="visible"/>
                                      </p:to>
                                    </p:set>
                                    <p:anim calcmode="lin" valueType="num">
                                      <p:cBhvr additive="base">
                                        <p:cTn id="11" dur="500" fill="hold"/>
                                        <p:tgtEl>
                                          <p:spTgt spid="33806"/>
                                        </p:tgtEl>
                                        <p:attrNameLst>
                                          <p:attrName>ppt_x</p:attrName>
                                        </p:attrNameLst>
                                      </p:cBhvr>
                                      <p:tavLst>
                                        <p:tav tm="0">
                                          <p:val>
                                            <p:strVal val="#ppt_x"/>
                                          </p:val>
                                        </p:tav>
                                        <p:tav tm="100000">
                                          <p:val>
                                            <p:strVal val="#ppt_x"/>
                                          </p:val>
                                        </p:tav>
                                      </p:tavLst>
                                    </p:anim>
                                    <p:anim calcmode="lin" valueType="num">
                                      <p:cBhvr additive="base">
                                        <p:cTn id="12" dur="500" fill="hold"/>
                                        <p:tgtEl>
                                          <p:spTgt spid="3380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811"/>
                                        </p:tgtEl>
                                        <p:attrNameLst>
                                          <p:attrName>style.visibility</p:attrName>
                                        </p:attrNameLst>
                                      </p:cBhvr>
                                      <p:to>
                                        <p:strVal val="visible"/>
                                      </p:to>
                                    </p:set>
                                    <p:anim calcmode="lin" valueType="num">
                                      <p:cBhvr additive="base">
                                        <p:cTn id="15" dur="500" fill="hold"/>
                                        <p:tgtEl>
                                          <p:spTgt spid="33811"/>
                                        </p:tgtEl>
                                        <p:attrNameLst>
                                          <p:attrName>ppt_x</p:attrName>
                                        </p:attrNameLst>
                                      </p:cBhvr>
                                      <p:tavLst>
                                        <p:tav tm="0">
                                          <p:val>
                                            <p:strVal val="#ppt_x"/>
                                          </p:val>
                                        </p:tav>
                                        <p:tav tm="100000">
                                          <p:val>
                                            <p:strVal val="#ppt_x"/>
                                          </p:val>
                                        </p:tav>
                                      </p:tavLst>
                                    </p:anim>
                                    <p:anim calcmode="lin" valueType="num">
                                      <p:cBhvr additive="base">
                                        <p:cTn id="16" dur="500" fill="hold"/>
                                        <p:tgtEl>
                                          <p:spTgt spid="338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3809"/>
                                        </p:tgtEl>
                                        <p:attrNameLst>
                                          <p:attrName>style.visibility</p:attrName>
                                        </p:attrNameLst>
                                      </p:cBhvr>
                                      <p:to>
                                        <p:strVal val="visible"/>
                                      </p:to>
                                    </p:set>
                                    <p:anim calcmode="lin" valueType="num">
                                      <p:cBhvr additive="base">
                                        <p:cTn id="21" dur="500" fill="hold"/>
                                        <p:tgtEl>
                                          <p:spTgt spid="33809"/>
                                        </p:tgtEl>
                                        <p:attrNameLst>
                                          <p:attrName>ppt_x</p:attrName>
                                        </p:attrNameLst>
                                      </p:cBhvr>
                                      <p:tavLst>
                                        <p:tav tm="0">
                                          <p:val>
                                            <p:strVal val="#ppt_x"/>
                                          </p:val>
                                        </p:tav>
                                        <p:tav tm="100000">
                                          <p:val>
                                            <p:strVal val="#ppt_x"/>
                                          </p:val>
                                        </p:tav>
                                      </p:tavLst>
                                    </p:anim>
                                    <p:anim calcmode="lin" valueType="num">
                                      <p:cBhvr additive="base">
                                        <p:cTn id="22" dur="500" fill="hold"/>
                                        <p:tgtEl>
                                          <p:spTgt spid="3380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3810"/>
                                        </p:tgtEl>
                                        <p:attrNameLst>
                                          <p:attrName>style.visibility</p:attrName>
                                        </p:attrNameLst>
                                      </p:cBhvr>
                                      <p:to>
                                        <p:strVal val="visible"/>
                                      </p:to>
                                    </p:set>
                                    <p:anim calcmode="lin" valueType="num">
                                      <p:cBhvr additive="base">
                                        <p:cTn id="25" dur="500" fill="hold"/>
                                        <p:tgtEl>
                                          <p:spTgt spid="33810"/>
                                        </p:tgtEl>
                                        <p:attrNameLst>
                                          <p:attrName>ppt_x</p:attrName>
                                        </p:attrNameLst>
                                      </p:cBhvr>
                                      <p:tavLst>
                                        <p:tav tm="0">
                                          <p:val>
                                            <p:strVal val="#ppt_x"/>
                                          </p:val>
                                        </p:tav>
                                        <p:tav tm="100000">
                                          <p:val>
                                            <p:strVal val="#ppt_x"/>
                                          </p:val>
                                        </p:tav>
                                      </p:tavLst>
                                    </p:anim>
                                    <p:anim calcmode="lin" valueType="num">
                                      <p:cBhvr additive="base">
                                        <p:cTn id="26" dur="500" fill="hold"/>
                                        <p:tgtEl>
                                          <p:spTgt spid="338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3817"/>
                                        </p:tgtEl>
                                        <p:attrNameLst>
                                          <p:attrName>style.visibility</p:attrName>
                                        </p:attrNameLst>
                                      </p:cBhvr>
                                      <p:to>
                                        <p:strVal val="visible"/>
                                      </p:to>
                                    </p:set>
                                    <p:anim calcmode="lin" valueType="num">
                                      <p:cBhvr additive="base">
                                        <p:cTn id="35" dur="500" fill="hold"/>
                                        <p:tgtEl>
                                          <p:spTgt spid="33817"/>
                                        </p:tgtEl>
                                        <p:attrNameLst>
                                          <p:attrName>ppt_x</p:attrName>
                                        </p:attrNameLst>
                                      </p:cBhvr>
                                      <p:tavLst>
                                        <p:tav tm="0">
                                          <p:val>
                                            <p:strVal val="#ppt_x"/>
                                          </p:val>
                                        </p:tav>
                                        <p:tav tm="100000">
                                          <p:val>
                                            <p:strVal val="#ppt_x"/>
                                          </p:val>
                                        </p:tav>
                                      </p:tavLst>
                                    </p:anim>
                                    <p:anim calcmode="lin" valueType="num">
                                      <p:cBhvr additive="base">
                                        <p:cTn id="36" dur="500" fill="hold"/>
                                        <p:tgtEl>
                                          <p:spTgt spid="338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3818"/>
                                        </p:tgtEl>
                                        <p:attrNameLst>
                                          <p:attrName>style.visibility</p:attrName>
                                        </p:attrNameLst>
                                      </p:cBhvr>
                                      <p:to>
                                        <p:strVal val="visible"/>
                                      </p:to>
                                    </p:set>
                                    <p:anim calcmode="lin" valueType="num">
                                      <p:cBhvr additive="base">
                                        <p:cTn id="39" dur="500" fill="hold"/>
                                        <p:tgtEl>
                                          <p:spTgt spid="33818"/>
                                        </p:tgtEl>
                                        <p:attrNameLst>
                                          <p:attrName>ppt_x</p:attrName>
                                        </p:attrNameLst>
                                      </p:cBhvr>
                                      <p:tavLst>
                                        <p:tav tm="0">
                                          <p:val>
                                            <p:strVal val="#ppt_x"/>
                                          </p:val>
                                        </p:tav>
                                        <p:tav tm="100000">
                                          <p:val>
                                            <p:strVal val="#ppt_x"/>
                                          </p:val>
                                        </p:tav>
                                      </p:tavLst>
                                    </p:anim>
                                    <p:anim calcmode="lin" valueType="num">
                                      <p:cBhvr additive="base">
                                        <p:cTn id="40" dur="500" fill="hold"/>
                                        <p:tgtEl>
                                          <p:spTgt spid="338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819"/>
                                        </p:tgtEl>
                                        <p:attrNameLst>
                                          <p:attrName>style.visibility</p:attrName>
                                        </p:attrNameLst>
                                      </p:cBhvr>
                                      <p:to>
                                        <p:strVal val="visible"/>
                                      </p:to>
                                    </p:set>
                                    <p:anim calcmode="lin" valueType="num">
                                      <p:cBhvr additive="base">
                                        <p:cTn id="43" dur="500" fill="hold"/>
                                        <p:tgtEl>
                                          <p:spTgt spid="33819"/>
                                        </p:tgtEl>
                                        <p:attrNameLst>
                                          <p:attrName>ppt_x</p:attrName>
                                        </p:attrNameLst>
                                      </p:cBhvr>
                                      <p:tavLst>
                                        <p:tav tm="0">
                                          <p:val>
                                            <p:strVal val="#ppt_x"/>
                                          </p:val>
                                        </p:tav>
                                        <p:tav tm="100000">
                                          <p:val>
                                            <p:strVal val="#ppt_x"/>
                                          </p:val>
                                        </p:tav>
                                      </p:tavLst>
                                    </p:anim>
                                    <p:anim calcmode="lin" valueType="num">
                                      <p:cBhvr additive="base">
                                        <p:cTn id="44" dur="500" fill="hold"/>
                                        <p:tgtEl>
                                          <p:spTgt spid="33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5" grpId="0" bldLvl="0" animBg="1"/>
      <p:bldP spid="33806" grpId="0"/>
      <p:bldP spid="33809" grpId="0" bldLvl="0" animBg="1"/>
      <p:bldP spid="33810" grpId="0"/>
      <p:bldP spid="33811" grpId="0" bldLvl="0" animBg="1"/>
      <p:bldP spid="30" grpId="0" bldLvl="0" animBg="1"/>
      <p:bldP spid="33817" grpId="0" bldLvl="0" animBg="1"/>
      <p:bldP spid="33818" grpId="0"/>
      <p:bldP spid="3381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cs typeface="黑体" panose="02010609060101010101" pitchFamily="49" charset="-122"/>
              </a:rPr>
              <a:t>结构化详细设计</a:t>
            </a:r>
          </a:p>
        </p:txBody>
      </p:sp>
      <p:sp>
        <p:nvSpPr>
          <p:cNvPr id="3" name="内容占位符 2"/>
          <p:cNvSpPr>
            <a:spLocks noGrp="1"/>
          </p:cNvSpPr>
          <p:nvPr>
            <p:ph sz="quarter" idx="1"/>
          </p:nvPr>
        </p:nvSpPr>
        <p:spPr/>
        <p:txBody>
          <a:bodyPr/>
          <a:lstStyle/>
          <a:p>
            <a:pPr eaLnBrk="1" hangingPunct="1">
              <a:lnSpc>
                <a:spcPct val="120000"/>
              </a:lnSpc>
            </a:pPr>
            <a:r>
              <a:rPr lang="zh-CN" altLang="en-US" b="1" dirty="0">
                <a:solidFill>
                  <a:srgbClr val="0000FF"/>
                </a:solidFill>
                <a:sym typeface="+mn-ea"/>
              </a:rPr>
              <a:t>详细设计阶段的根本目标</a:t>
            </a:r>
            <a:r>
              <a:rPr lang="zh-CN" altLang="en-US" b="1" dirty="0">
                <a:solidFill>
                  <a:schemeClr val="tx2"/>
                </a:solidFill>
                <a:sym typeface="+mn-ea"/>
              </a:rPr>
              <a:t>：</a:t>
            </a:r>
          </a:p>
          <a:p>
            <a:pPr marL="0" indent="0" eaLnBrk="1" hangingPunct="1">
              <a:lnSpc>
                <a:spcPct val="120000"/>
              </a:lnSpc>
              <a:buNone/>
            </a:pPr>
            <a:r>
              <a:rPr lang="zh-CN" altLang="en-US" b="1" dirty="0">
                <a:solidFill>
                  <a:schemeClr val="tx2"/>
                </a:solidFill>
                <a:sym typeface="+mn-ea"/>
              </a:rPr>
              <a:t>        </a:t>
            </a:r>
            <a:r>
              <a:rPr lang="zh-CN" altLang="en-US" b="1" dirty="0">
                <a:sym typeface="+mn-ea"/>
              </a:rPr>
              <a:t>在逻辑上要正确的实现模块的功能，而且设计出来的处理过程应该尽可能简明易懂。其设计主要包括控制结构，同时也包括算法和数据结构的设计。</a:t>
            </a:r>
            <a:endParaRPr lang="zh-CN" altLang="en-US" b="1" dirty="0"/>
          </a:p>
          <a:p>
            <a:pPr marL="0" indent="0" eaLnBrk="1" hangingPunct="1">
              <a:lnSpc>
                <a:spcPct val="120000"/>
              </a:lnSpc>
              <a:buNone/>
            </a:pPr>
            <a:endParaRPr lang="zh-CN" altLang="en-US" b="1" dirty="0"/>
          </a:p>
          <a:p>
            <a:pPr eaLnBrk="1" hangingPunct="1">
              <a:lnSpc>
                <a:spcPct val="120000"/>
              </a:lnSpc>
              <a:buNone/>
            </a:pPr>
            <a:r>
              <a:rPr lang="zh-CN" altLang="en-US" b="1" dirty="0">
                <a:sym typeface="+mn-ea"/>
              </a:rPr>
              <a:t>    经过这个阶段的设计工作，应该得出对目标系统的</a:t>
            </a:r>
            <a:r>
              <a:rPr lang="zh-CN" altLang="en-US" b="1" dirty="0">
                <a:solidFill>
                  <a:srgbClr val="0000FF"/>
                </a:solidFill>
                <a:sym typeface="+mn-ea"/>
              </a:rPr>
              <a:t>精确描述</a:t>
            </a:r>
            <a:r>
              <a:rPr lang="zh-CN" altLang="en-US" b="1" dirty="0">
                <a:sym typeface="+mn-ea"/>
              </a:rPr>
              <a:t>，从而在编码阶段可以把这个描述直接翻译成用某种程序设计语言书写的程序</a:t>
            </a:r>
            <a:r>
              <a:rPr lang="en-US" altLang="zh-CN" b="1" dirty="0">
                <a:sym typeface="+mn-ea"/>
              </a:rPr>
              <a:t>(</a:t>
            </a:r>
            <a:r>
              <a:rPr lang="zh-CN" altLang="en-US" b="1" dirty="0">
                <a:solidFill>
                  <a:srgbClr val="0000FF"/>
                </a:solidFill>
                <a:sym typeface="+mn-ea"/>
              </a:rPr>
              <a:t>画流程图，盒图（</a:t>
            </a:r>
            <a:r>
              <a:rPr lang="en-US" altLang="zh-CN" b="1" dirty="0">
                <a:solidFill>
                  <a:srgbClr val="0000FF"/>
                </a:solidFill>
                <a:sym typeface="+mn-ea"/>
              </a:rPr>
              <a:t>N-S</a:t>
            </a:r>
            <a:r>
              <a:rPr lang="zh-CN" altLang="en-US" b="1" dirty="0">
                <a:solidFill>
                  <a:srgbClr val="0000FF"/>
                </a:solidFill>
                <a:sym typeface="+mn-ea"/>
              </a:rPr>
              <a:t>图）等</a:t>
            </a:r>
            <a:r>
              <a:rPr lang="en-US" altLang="zh-CN" b="1" dirty="0">
                <a:sym typeface="+mn-ea"/>
              </a:rPr>
              <a:t>)</a:t>
            </a:r>
            <a:r>
              <a:rPr lang="zh-CN" altLang="en-US" b="1" dirty="0">
                <a:sym typeface="+mn-ea"/>
              </a:rPr>
              <a:t>。</a:t>
            </a:r>
            <a:endParaRPr lang="en-US" altLang="zh-CN" b="1" dirty="0"/>
          </a:p>
          <a:p>
            <a:pPr eaLnBrk="1" hangingPunct="1">
              <a:lnSpc>
                <a:spcPct val="120000"/>
              </a:lnSpc>
              <a:buNone/>
            </a:pPr>
            <a:r>
              <a:rPr lang="en-US" altLang="zh-CN" b="1" dirty="0">
                <a:sym typeface="+mn-ea"/>
              </a:rPr>
              <a:t>   </a:t>
            </a:r>
            <a:r>
              <a:rPr lang="zh-CN" altLang="en-US" b="1" dirty="0">
                <a:solidFill>
                  <a:srgbClr val="0000FF"/>
                </a:solidFill>
                <a:sym typeface="+mn-ea"/>
              </a:rPr>
              <a:t>包含数据、算法、接口等方面。</a:t>
            </a:r>
            <a:endParaRPr lang="zh-CN" altLang="en-US"/>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85000" lnSpcReduction="20000"/>
          </a:bodyPr>
          <a:lstStyle/>
          <a:p>
            <a:pPr>
              <a:defRPr/>
            </a:pPr>
            <a:fld id="{F2D23BEE-23EF-4742-9EBB-470C2B00B909}" type="slidenum">
              <a:rPr lang="en-US" altLang="zh-CN"/>
              <a:t>6</a:t>
            </a:fld>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latin typeface="黑体" panose="02010609060101010101" pitchFamily="49" charset="-122"/>
                <a:ea typeface="黑体" panose="02010609060101010101" pitchFamily="49" charset="-122"/>
              </a:rPr>
              <a:t> </a:t>
            </a:r>
            <a:r>
              <a:rPr lang="zh-CN" altLang="en-US" sz="3600" b="1" dirty="0">
                <a:latin typeface="黑体" panose="02010609060101010101" pitchFamily="49" charset="-122"/>
                <a:ea typeface="黑体" panose="02010609060101010101" pitchFamily="49" charset="-122"/>
              </a:rPr>
              <a:t>过程设计的</a:t>
            </a:r>
            <a:r>
              <a:rPr lang="zh-CN" altLang="en-US" sz="3600" b="1" dirty="0" smtClean="0">
                <a:latin typeface="黑体" panose="02010609060101010101" pitchFamily="49" charset="-122"/>
                <a:ea typeface="黑体" panose="02010609060101010101" pitchFamily="49" charset="-122"/>
              </a:rPr>
              <a:t>工具</a:t>
            </a:r>
            <a:endParaRPr lang="zh-CN" altLang="en-US" sz="3600" b="1" dirty="0">
              <a:latin typeface="仿宋" panose="02010609060101010101" charset="-122"/>
              <a:ea typeface="仿宋" panose="02010609060101010101" charset="-122"/>
              <a:cs typeface="仿宋" panose="02010609060101010101" charset="-122"/>
            </a:endParaRPr>
          </a:p>
        </p:txBody>
      </p:sp>
      <p:sp>
        <p:nvSpPr>
          <p:cNvPr id="3" name="内容占位符 2"/>
          <p:cNvSpPr>
            <a:spLocks noGrp="1"/>
          </p:cNvSpPr>
          <p:nvPr>
            <p:ph sz="quarter" idx="1"/>
          </p:nvPr>
        </p:nvSpPr>
        <p:spPr/>
        <p:txBody>
          <a:bodyPr/>
          <a:lstStyle/>
          <a:p>
            <a:pPr eaLnBrk="1" hangingPunct="1">
              <a:lnSpc>
                <a:spcPct val="130000"/>
              </a:lnSpc>
            </a:pPr>
            <a:r>
              <a:rPr lang="zh-CN" altLang="en-US" dirty="0">
                <a:sym typeface="+mn-ea"/>
              </a:rPr>
              <a:t>程序流程图：</a:t>
            </a:r>
            <a:r>
              <a:rPr lang="zh-CN" altLang="en-US" b="1" dirty="0">
                <a:latin typeface="Times New Roman" panose="02020603050405020304" pitchFamily="18" charset="0"/>
              </a:rPr>
              <a:t> </a:t>
            </a: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chapter__5</a:t>
            </a:r>
            <a:endParaRPr lang="en-US" altLang="zh-CN" dirty="0"/>
          </a:p>
        </p:txBody>
      </p:sp>
      <p:sp>
        <p:nvSpPr>
          <p:cNvPr id="5" name="灯片编号占位符 4"/>
          <p:cNvSpPr>
            <a:spLocks noGrp="1"/>
          </p:cNvSpPr>
          <p:nvPr>
            <p:ph type="sldNum" sz="quarter" idx="12"/>
          </p:nvPr>
        </p:nvSpPr>
        <p:spPr/>
        <p:txBody>
          <a:bodyPr>
            <a:normAutofit fontScale="82500" lnSpcReduction="20000"/>
          </a:bodyPr>
          <a:lstStyle/>
          <a:p>
            <a:pPr>
              <a:defRPr/>
            </a:pPr>
            <a:fld id="{F2D23BEE-23EF-4742-9EBB-470C2B00B909}" type="slidenum">
              <a:rPr lang="en-US" altLang="zh-CN" smtClean="0"/>
              <a:t>7</a:t>
            </a:fld>
            <a:endParaRPr lang="en-US" altLang="zh-CN" dirty="0"/>
          </a:p>
        </p:txBody>
      </p:sp>
      <p:pic>
        <p:nvPicPr>
          <p:cNvPr id="17412" name="Picture 2"/>
          <p:cNvPicPr>
            <a:picLocks noGrp="1" noChangeAspect="1"/>
          </p:cNvPicPr>
          <p:nvPr/>
        </p:nvPicPr>
        <p:blipFill>
          <a:blip r:embed="rId3"/>
          <a:srcRect l="24947" t="14407" r="18831" b="5508"/>
          <a:stretch>
            <a:fillRect/>
          </a:stretch>
        </p:blipFill>
        <p:spPr>
          <a:xfrm>
            <a:off x="3245168" y="1557338"/>
            <a:ext cx="8748712" cy="4964112"/>
          </a:xfrm>
          <a:prstGeom prst="rect">
            <a:avLst/>
          </a:prstGeom>
          <a:noFill/>
          <a:ln w="2540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latin typeface="黑体" panose="02010609060101010101" pitchFamily="49" charset="-122"/>
                <a:ea typeface="黑体" panose="02010609060101010101" pitchFamily="49" charset="-122"/>
                <a:sym typeface="+mn-ea"/>
              </a:rPr>
              <a:t> </a:t>
            </a:r>
            <a:r>
              <a:rPr lang="zh-CN" altLang="en-US" sz="4000" b="1" dirty="0">
                <a:latin typeface="黑体" panose="02010609060101010101" pitchFamily="49" charset="-122"/>
                <a:ea typeface="黑体" panose="02010609060101010101" pitchFamily="49" charset="-122"/>
                <a:sym typeface="+mn-ea"/>
              </a:rPr>
              <a:t>过程设计的</a:t>
            </a:r>
            <a:r>
              <a:rPr lang="zh-CN" altLang="en-US" sz="4000" b="1" dirty="0" smtClean="0">
                <a:latin typeface="黑体" panose="02010609060101010101" pitchFamily="49" charset="-122"/>
                <a:ea typeface="黑体" panose="02010609060101010101" pitchFamily="49" charset="-122"/>
                <a:sym typeface="+mn-ea"/>
              </a:rPr>
              <a:t>工具</a:t>
            </a:r>
            <a:endParaRPr lang="zh-CN" altLang="en-US" sz="4000"/>
          </a:p>
        </p:txBody>
      </p:sp>
      <p:sp>
        <p:nvSpPr>
          <p:cNvPr id="3" name="内容占位符 2"/>
          <p:cNvSpPr>
            <a:spLocks noGrp="1"/>
          </p:cNvSpPr>
          <p:nvPr>
            <p:ph sz="quarter" idx="1"/>
          </p:nvPr>
        </p:nvSpPr>
        <p:spPr>
          <a:xfrm>
            <a:off x="816610" y="1600200"/>
            <a:ext cx="1916430" cy="4495800"/>
          </a:xfrm>
        </p:spPr>
        <p:txBody>
          <a:bodyPr/>
          <a:lstStyle/>
          <a:p>
            <a:r>
              <a:rPr lang="en-US" altLang="zh-CN"/>
              <a:t>N-S</a:t>
            </a:r>
            <a:r>
              <a:rPr lang="zh-CN" altLang="en-US"/>
              <a:t>图：</a:t>
            </a:r>
          </a:p>
        </p:txBody>
      </p:sp>
      <p:sp>
        <p:nvSpPr>
          <p:cNvPr id="4" name="页脚占位符 3"/>
          <p:cNvSpPr>
            <a:spLocks noGrp="1"/>
          </p:cNvSpPr>
          <p:nvPr>
            <p:ph type="ftr" sz="quarter" idx="11"/>
          </p:nvPr>
        </p:nvSpPr>
        <p:spPr/>
        <p:txBody>
          <a:bodyPr/>
          <a:lstStyle/>
          <a:p>
            <a:pPr>
              <a:defRPr/>
            </a:pPr>
            <a:r>
              <a:rPr lang="en-US" altLang="zh-CN" dirty="0" smtClean="0"/>
              <a:t> chapter__5</a:t>
            </a:r>
            <a:endParaRPr lang="en-US" altLang="zh-CN" dirty="0"/>
          </a:p>
        </p:txBody>
      </p:sp>
      <p:sp>
        <p:nvSpPr>
          <p:cNvPr id="5" name="灯片编号占位符 4"/>
          <p:cNvSpPr>
            <a:spLocks noGrp="1"/>
          </p:cNvSpPr>
          <p:nvPr>
            <p:ph type="sldNum" sz="quarter" idx="12"/>
          </p:nvPr>
        </p:nvSpPr>
        <p:spPr/>
        <p:txBody>
          <a:bodyPr>
            <a:normAutofit fontScale="77500" lnSpcReduction="10000"/>
          </a:bodyPr>
          <a:lstStyle/>
          <a:p>
            <a:pPr>
              <a:defRPr/>
            </a:pPr>
            <a:fld id="{F2D23BEE-23EF-4742-9EBB-470C2B00B909}" type="slidenum">
              <a:rPr lang="en-US" altLang="zh-CN"/>
              <a:t>8</a:t>
            </a:fld>
            <a:endParaRPr lang="en-US" altLang="zh-CN" dirty="0"/>
          </a:p>
        </p:txBody>
      </p:sp>
      <p:pic>
        <p:nvPicPr>
          <p:cNvPr id="19460" name="内容占位符 5" descr="http://images.blogcn.com/2007/3/19/8/brilliancezgh,2007031915037.bmp">
            <a:hlinkClick r:id="rId2"/>
          </p:cNvPr>
          <p:cNvPicPr>
            <a:picLocks noGrp="1"/>
          </p:cNvPicPr>
          <p:nvPr/>
        </p:nvPicPr>
        <p:blipFill>
          <a:blip r:embed="rId3"/>
          <a:srcRect b="32143"/>
          <a:stretch>
            <a:fillRect/>
          </a:stretch>
        </p:blipFill>
        <p:spPr>
          <a:xfrm>
            <a:off x="1570990" y="2300288"/>
            <a:ext cx="8135938" cy="1657350"/>
          </a:xfrm>
          <a:prstGeom prst="rect">
            <a:avLst/>
          </a:prstGeom>
          <a:noFill/>
          <a:ln w="9525">
            <a:noFill/>
          </a:ln>
        </p:spPr>
      </p:pic>
      <p:pic>
        <p:nvPicPr>
          <p:cNvPr id="19461" name="图片 6" descr="http://images.blogcn.com/2007/3/19/8/brilliancezgh,2007031915159.bmp">
            <a:hlinkClick r:id="rId4"/>
          </p:cNvPr>
          <p:cNvPicPr>
            <a:picLocks noChangeAspect="1"/>
          </p:cNvPicPr>
          <p:nvPr/>
        </p:nvPicPr>
        <p:blipFill>
          <a:blip r:embed="rId5"/>
          <a:srcRect r="65099" b="68776"/>
          <a:stretch>
            <a:fillRect/>
          </a:stretch>
        </p:blipFill>
        <p:spPr>
          <a:xfrm>
            <a:off x="1582420" y="4453573"/>
            <a:ext cx="4716463" cy="1436687"/>
          </a:xfrm>
          <a:prstGeom prst="rect">
            <a:avLst/>
          </a:prstGeom>
          <a:noFill/>
          <a:ln w="9525">
            <a:noFill/>
          </a:ln>
        </p:spPr>
      </p:pic>
      <p:pic>
        <p:nvPicPr>
          <p:cNvPr id="19462" name="图片 7" descr="http://images.blogcn.com/2007/3/19/8/brilliancezgh,2007031915159.bmp">
            <a:hlinkClick r:id="rId4"/>
          </p:cNvPr>
          <p:cNvPicPr>
            <a:picLocks noChangeAspect="1"/>
          </p:cNvPicPr>
          <p:nvPr/>
        </p:nvPicPr>
        <p:blipFill>
          <a:blip r:embed="rId5"/>
          <a:srcRect t="58372" r="65857" b="12666"/>
          <a:stretch>
            <a:fillRect/>
          </a:stretch>
        </p:blipFill>
        <p:spPr>
          <a:xfrm>
            <a:off x="5992495" y="4453573"/>
            <a:ext cx="4248150" cy="1436687"/>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t>结构化详细设计举例</a:t>
            </a:r>
          </a:p>
        </p:txBody>
      </p:sp>
      <p:sp>
        <p:nvSpPr>
          <p:cNvPr id="5" name="矩形 4"/>
          <p:cNvSpPr/>
          <p:nvPr/>
        </p:nvSpPr>
        <p:spPr>
          <a:xfrm>
            <a:off x="7596198" y="1571612"/>
            <a:ext cx="157163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main</a:t>
            </a:r>
            <a:endParaRPr lang="zh-CN" altLang="en-US" sz="2800" dirty="0"/>
          </a:p>
        </p:txBody>
      </p:sp>
      <p:sp>
        <p:nvSpPr>
          <p:cNvPr id="6" name="矩形 5"/>
          <p:cNvSpPr/>
          <p:nvPr/>
        </p:nvSpPr>
        <p:spPr>
          <a:xfrm>
            <a:off x="7596198" y="3357562"/>
            <a:ext cx="157163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sort</a:t>
            </a:r>
            <a:endParaRPr lang="zh-CN" altLang="en-US" sz="2800" dirty="0"/>
          </a:p>
        </p:txBody>
      </p:sp>
      <p:sp>
        <p:nvSpPr>
          <p:cNvPr id="7" name="矩形 6"/>
          <p:cNvSpPr/>
          <p:nvPr/>
        </p:nvSpPr>
        <p:spPr>
          <a:xfrm>
            <a:off x="1809720" y="1500174"/>
            <a:ext cx="4143404" cy="3857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800" dirty="0" smtClean="0">
                <a:solidFill>
                  <a:schemeClr val="tx1"/>
                </a:solidFill>
              </a:rPr>
              <a:t>程序功能：实现</a:t>
            </a:r>
            <a:r>
              <a:rPr lang="en-US" altLang="zh-CN" sz="2800" dirty="0" smtClean="0">
                <a:solidFill>
                  <a:schemeClr val="tx1"/>
                </a:solidFill>
              </a:rPr>
              <a:t>10</a:t>
            </a:r>
            <a:r>
              <a:rPr lang="zh-CN" altLang="en-US" sz="2800" dirty="0" smtClean="0">
                <a:solidFill>
                  <a:schemeClr val="tx1"/>
                </a:solidFill>
              </a:rPr>
              <a:t>个数据的从小到大排序。</a:t>
            </a:r>
            <a:endParaRPr lang="en-US" altLang="zh-CN" sz="2800" dirty="0" smtClean="0">
              <a:solidFill>
                <a:schemeClr val="tx1"/>
              </a:solidFill>
            </a:endParaRPr>
          </a:p>
          <a:p>
            <a:pPr algn="l"/>
            <a:endParaRPr lang="en-US" altLang="zh-CN" sz="2800" dirty="0" smtClean="0">
              <a:solidFill>
                <a:schemeClr val="tx1"/>
              </a:solidFill>
            </a:endParaRPr>
          </a:p>
          <a:p>
            <a:pPr algn="l"/>
            <a:r>
              <a:rPr lang="zh-CN" altLang="en-US" sz="2800" dirty="0" smtClean="0">
                <a:solidFill>
                  <a:srgbClr val="FF0000"/>
                </a:solidFill>
              </a:rPr>
              <a:t>概要设计阶段</a:t>
            </a:r>
            <a:r>
              <a:rPr lang="zh-CN" altLang="en-US" sz="2800" dirty="0" smtClean="0">
                <a:solidFill>
                  <a:schemeClr val="tx1"/>
                </a:solidFill>
              </a:rPr>
              <a:t>：</a:t>
            </a:r>
            <a:endParaRPr lang="en-US" altLang="zh-CN" sz="2800" dirty="0" smtClean="0">
              <a:solidFill>
                <a:schemeClr val="tx1"/>
              </a:solidFill>
            </a:endParaRPr>
          </a:p>
          <a:p>
            <a:pPr algn="l"/>
            <a:r>
              <a:rPr lang="zh-CN" altLang="en-US" sz="2800" dirty="0" smtClean="0">
                <a:solidFill>
                  <a:schemeClr val="tx1"/>
                </a:solidFill>
              </a:rPr>
              <a:t>（</a:t>
            </a:r>
            <a:r>
              <a:rPr lang="en-US" altLang="zh-CN" sz="2800" dirty="0" smtClean="0">
                <a:solidFill>
                  <a:schemeClr val="tx1"/>
                </a:solidFill>
              </a:rPr>
              <a:t>1</a:t>
            </a:r>
            <a:r>
              <a:rPr lang="zh-CN" altLang="en-US" sz="2800" dirty="0" smtClean="0">
                <a:solidFill>
                  <a:schemeClr val="tx1"/>
                </a:solidFill>
              </a:rPr>
              <a:t>）</a:t>
            </a:r>
            <a:r>
              <a:rPr lang="en-US" altLang="zh-CN" sz="2800" dirty="0" smtClean="0">
                <a:solidFill>
                  <a:schemeClr val="tx1"/>
                </a:solidFill>
              </a:rPr>
              <a:t>main</a:t>
            </a:r>
            <a:r>
              <a:rPr lang="zh-CN" altLang="en-US" sz="2800" dirty="0" smtClean="0">
                <a:solidFill>
                  <a:schemeClr val="tx1"/>
                </a:solidFill>
              </a:rPr>
              <a:t>：读取数据；调用</a:t>
            </a:r>
            <a:r>
              <a:rPr lang="en-US" altLang="zh-CN" sz="2800" dirty="0" smtClean="0">
                <a:solidFill>
                  <a:schemeClr val="tx1"/>
                </a:solidFill>
              </a:rPr>
              <a:t>sort</a:t>
            </a:r>
            <a:r>
              <a:rPr lang="zh-CN" altLang="en-US" sz="2800" dirty="0" smtClean="0">
                <a:solidFill>
                  <a:schemeClr val="tx1"/>
                </a:solidFill>
              </a:rPr>
              <a:t>排序；输出排序结果</a:t>
            </a:r>
            <a:endParaRPr lang="en-US" altLang="zh-CN" sz="2800" dirty="0" smtClean="0">
              <a:solidFill>
                <a:schemeClr val="tx1"/>
              </a:solidFill>
            </a:endParaRPr>
          </a:p>
          <a:p>
            <a:pPr algn="l"/>
            <a:r>
              <a:rPr lang="zh-CN" altLang="en-US" sz="2800" dirty="0" smtClean="0">
                <a:solidFill>
                  <a:schemeClr val="tx1"/>
                </a:solidFill>
              </a:rPr>
              <a:t>（</a:t>
            </a:r>
            <a:r>
              <a:rPr lang="en-US" altLang="zh-CN" sz="2800" dirty="0" smtClean="0">
                <a:solidFill>
                  <a:schemeClr val="tx1"/>
                </a:solidFill>
              </a:rPr>
              <a:t>2</a:t>
            </a:r>
            <a:r>
              <a:rPr lang="zh-CN" altLang="en-US" sz="2800" dirty="0" smtClean="0">
                <a:solidFill>
                  <a:schemeClr val="tx1"/>
                </a:solidFill>
              </a:rPr>
              <a:t>）</a:t>
            </a:r>
            <a:r>
              <a:rPr lang="en-US" altLang="zh-CN" sz="2800" dirty="0" smtClean="0">
                <a:solidFill>
                  <a:schemeClr val="tx1"/>
                </a:solidFill>
              </a:rPr>
              <a:t>sort</a:t>
            </a:r>
            <a:r>
              <a:rPr lang="zh-CN" altLang="en-US" sz="2800" dirty="0" smtClean="0">
                <a:solidFill>
                  <a:schemeClr val="tx1"/>
                </a:solidFill>
              </a:rPr>
              <a:t>：排序</a:t>
            </a:r>
            <a:endParaRPr lang="en-US" altLang="zh-CN" sz="2800" dirty="0" smtClean="0">
              <a:solidFill>
                <a:schemeClr val="tx1"/>
              </a:solidFill>
            </a:endParaRPr>
          </a:p>
        </p:txBody>
      </p:sp>
      <p:cxnSp>
        <p:nvCxnSpPr>
          <p:cNvPr id="9" name="直接箭头连接符 8"/>
          <p:cNvCxnSpPr>
            <a:stCxn id="5" idx="2"/>
            <a:endCxn id="6" idx="0"/>
          </p:cNvCxnSpPr>
          <p:nvPr/>
        </p:nvCxnSpPr>
        <p:spPr>
          <a:xfrm rot="5400000">
            <a:off x="7846231" y="2821777"/>
            <a:ext cx="1071570" cy="158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5400000">
            <a:off x="7846231" y="2893215"/>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5400000" flipH="1" flipV="1">
            <a:off x="8524892" y="278605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67570" y="2571744"/>
            <a:ext cx="785818" cy="368300"/>
          </a:xfrm>
          <a:prstGeom prst="rect">
            <a:avLst/>
          </a:prstGeom>
          <a:noFill/>
        </p:spPr>
        <p:txBody>
          <a:bodyPr wrap="square" rtlCol="0">
            <a:spAutoFit/>
          </a:bodyPr>
          <a:lstStyle/>
          <a:p>
            <a:r>
              <a:rPr lang="en-US" altLang="zh-CN" dirty="0" smtClean="0"/>
              <a:t>1</a:t>
            </a:r>
            <a:endParaRPr lang="zh-CN" altLang="en-US" dirty="0"/>
          </a:p>
        </p:txBody>
      </p:sp>
      <p:sp>
        <p:nvSpPr>
          <p:cNvPr id="16" name="TextBox 15"/>
          <p:cNvSpPr txBox="1"/>
          <p:nvPr/>
        </p:nvSpPr>
        <p:spPr>
          <a:xfrm>
            <a:off x="6667504" y="4929198"/>
            <a:ext cx="3643338" cy="645160"/>
          </a:xfrm>
          <a:prstGeom prst="rect">
            <a:avLst/>
          </a:prstGeom>
          <a:noFill/>
        </p:spPr>
        <p:txBody>
          <a:bodyPr wrap="square" rtlCol="0">
            <a:spAutoFit/>
          </a:bodyPr>
          <a:lstStyle/>
          <a:p>
            <a:pPr algn="l"/>
            <a:r>
              <a:rPr lang="en-US" altLang="zh-CN" dirty="0" smtClean="0"/>
              <a:t>1</a:t>
            </a:r>
            <a:r>
              <a:rPr lang="zh-CN" altLang="en-US" dirty="0" smtClean="0"/>
              <a:t>：排序前</a:t>
            </a:r>
            <a:r>
              <a:rPr lang="en-US" altLang="zh-CN" dirty="0" smtClean="0"/>
              <a:t>10</a:t>
            </a:r>
            <a:r>
              <a:rPr lang="zh-CN" altLang="en-US" dirty="0" smtClean="0"/>
              <a:t>个数</a:t>
            </a:r>
            <a:endParaRPr lang="en-US" altLang="zh-CN" dirty="0" smtClean="0"/>
          </a:p>
          <a:p>
            <a:pPr algn="l"/>
            <a:r>
              <a:rPr lang="en-US" altLang="zh-CN" dirty="0" smtClean="0"/>
              <a:t>2</a:t>
            </a:r>
            <a:r>
              <a:rPr lang="zh-CN" altLang="en-US" dirty="0" smtClean="0"/>
              <a:t>：从小到大有序的十个数</a:t>
            </a:r>
            <a:endParaRPr lang="zh-CN" altLang="en-US" dirty="0"/>
          </a:p>
        </p:txBody>
      </p:sp>
      <p:sp>
        <p:nvSpPr>
          <p:cNvPr id="17" name="TextBox 16"/>
          <p:cNvSpPr txBox="1"/>
          <p:nvPr/>
        </p:nvSpPr>
        <p:spPr>
          <a:xfrm>
            <a:off x="8953520" y="2571744"/>
            <a:ext cx="785818" cy="368300"/>
          </a:xfrm>
          <a:prstGeom prst="rect">
            <a:avLst/>
          </a:prstGeom>
          <a:noFill/>
        </p:spPr>
        <p:txBody>
          <a:bodyPr wrap="square" rtlCol="0">
            <a:spAutoFit/>
          </a:bodyPr>
          <a:lstStyle/>
          <a:p>
            <a:r>
              <a:rPr lang="en-US" altLang="zh-CN" dirty="0" smtClean="0"/>
              <a:t>2</a:t>
            </a:r>
            <a:endParaRPr lang="zh-CN" alt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199</TotalTime>
  <Words>1522</Words>
  <Application>Microsoft Office PowerPoint</Application>
  <PresentationFormat>自定义</PresentationFormat>
  <Paragraphs>307</Paragraphs>
  <Slides>27</Slides>
  <Notes>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29" baseType="lpstr">
      <vt:lpstr>中性</vt:lpstr>
      <vt:lpstr>Visio</vt:lpstr>
      <vt:lpstr>第五章 详细设计</vt:lpstr>
      <vt:lpstr>软件项目开发流程图</vt:lpstr>
      <vt:lpstr>主要内容：</vt:lpstr>
      <vt:lpstr>类比：详细设计</vt:lpstr>
      <vt:lpstr>详细设计内容（P139）</vt:lpstr>
      <vt:lpstr>结构化详细设计</vt:lpstr>
      <vt:lpstr> 过程设计的工具</vt:lpstr>
      <vt:lpstr> 过程设计的工具</vt:lpstr>
      <vt:lpstr>结构化详细设计举例</vt:lpstr>
      <vt:lpstr>结构化详细设计举例 （p149）</vt:lpstr>
      <vt:lpstr>结构化详细设计举例 （p150图5-23例子）</vt:lpstr>
      <vt:lpstr>面向对象详细设计举例 （p 151）</vt:lpstr>
      <vt:lpstr>面向对象详细设计举例</vt:lpstr>
      <vt:lpstr>面向对象详细设计举例</vt:lpstr>
      <vt:lpstr>PowerPoint 演示文稿</vt:lpstr>
      <vt:lpstr>5.2过程设计工具 5.2.1 PAD图（P141）</vt:lpstr>
      <vt:lpstr>PowerPoint 演示文稿</vt:lpstr>
      <vt:lpstr>PowerPoint 演示文稿</vt:lpstr>
      <vt:lpstr>5.2.1 PAD图</vt:lpstr>
      <vt:lpstr>例题：</vt:lpstr>
      <vt:lpstr>例题：</vt:lpstr>
      <vt:lpstr>5.2过程设计工具 5.2.2 判定表</vt:lpstr>
      <vt:lpstr>5.2.2 判定表</vt:lpstr>
      <vt:lpstr>例题：</vt:lpstr>
      <vt:lpstr>例题：</vt:lpstr>
      <vt:lpstr>5.2.2 判定表</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详细设计</dc:title>
  <dc:creator>Administrator</dc:creator>
  <cp:lastModifiedBy>dell-a</cp:lastModifiedBy>
  <cp:revision>35</cp:revision>
  <dcterms:created xsi:type="dcterms:W3CDTF">2019-09-05T10:35:00Z</dcterms:created>
  <dcterms:modified xsi:type="dcterms:W3CDTF">2019-11-04T15:12:47Z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