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6" r:id="rId4"/>
    <p:sldId id="285" r:id="rId5"/>
    <p:sldId id="287" r:id="rId6"/>
    <p:sldId id="283" r:id="rId7"/>
    <p:sldId id="276" r:id="rId8"/>
    <p:sldId id="278" r:id="rId9"/>
    <p:sldId id="284" r:id="rId10"/>
    <p:sldId id="282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9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333286" y="957129"/>
            <a:ext cx="455490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3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36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0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8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6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6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18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4E6D-EA80-4820-8A3F-FFCAF05C1E12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B7E0-0DBD-4279-AD8F-F23149539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75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553075" y="4993223"/>
            <a:ext cx="4095750" cy="161328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742950" y="2722870"/>
            <a:ext cx="8420100" cy="1034182"/>
          </a:xfrm>
          <a:effectLst>
            <a:glow rad="127000">
              <a:schemeClr val="accent4"/>
            </a:glow>
          </a:effectLst>
        </p:spPr>
        <p:txBody>
          <a:bodyPr>
            <a:normAutofit/>
          </a:bodyPr>
          <a:lstStyle/>
          <a:p>
            <a:pPr algn="ctr"/>
            <a:r>
              <a:rPr kumimoji="1" lang="en-US" altLang="ja-JP" sz="6600" b="1" dirty="0" smtClean="0">
                <a:effectLst>
                  <a:outerShdw blurRad="50800" dist="38100" dir="13500000" sx="102000" sy="102000" algn="b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Wire</a:t>
            </a:r>
            <a:r>
              <a:rPr kumimoji="1" lang="ja-JP" altLang="en-US" sz="6600" b="1" dirty="0" smtClean="0">
                <a:effectLst>
                  <a:outerShdw blurRad="50800" dist="38100" dir="13500000" sx="102000" sy="102000" algn="b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</a:t>
            </a:r>
            <a:r>
              <a:rPr kumimoji="1" lang="en-US" altLang="ja-JP" sz="6600" b="1" dirty="0" smtClean="0">
                <a:effectLst>
                  <a:outerShdw blurRad="50800" dist="38100" dir="13500000" sx="102000" sy="102000" algn="br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Climber</a:t>
            </a:r>
            <a:endParaRPr kumimoji="1" lang="ja-JP" altLang="en-US" sz="6600" b="1" dirty="0">
              <a:effectLst>
                <a:outerShdw blurRad="50800" dist="38100" dir="13500000" sx="102000" sy="102000" algn="br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4294967295"/>
          </p:nvPr>
        </p:nvSpPr>
        <p:spPr>
          <a:xfrm>
            <a:off x="5633947" y="5061483"/>
            <a:ext cx="4105276" cy="136246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ja-JP" sz="1800" b="1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5</a:t>
            </a:r>
            <a:r>
              <a:rPr kumimoji="1" lang="ja-JP" altLang="en-US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班</a:t>
            </a:r>
            <a:endParaRPr kumimoji="1" lang="en-US" altLang="ja-JP" sz="1800" b="1" dirty="0" smtClean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marL="0" indent="0" algn="l">
              <a:buNone/>
            </a:pPr>
            <a:r>
              <a:rPr lang="ja-JP" altLang="en-US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ジャンル：</a:t>
            </a:r>
            <a:r>
              <a:rPr lang="en-US" altLang="ja-JP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3D</a:t>
            </a:r>
            <a:r>
              <a:rPr lang="ja-JP" altLang="en-US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アクション</a:t>
            </a:r>
            <a:endParaRPr lang="en-US" altLang="ja-JP" sz="1800" b="1" dirty="0" smtClean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プラットフォーム：</a:t>
            </a:r>
            <a:r>
              <a:rPr lang="en-US" altLang="ja-JP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PC(Oculus Touch)</a:t>
            </a:r>
          </a:p>
          <a:p>
            <a:pPr marL="0" indent="0" algn="l">
              <a:buNone/>
            </a:pPr>
            <a:r>
              <a:rPr kumimoji="1" lang="ja-JP" altLang="en-US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プレイ人数：</a:t>
            </a:r>
            <a:r>
              <a:rPr kumimoji="1" lang="en-US" altLang="ja-JP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</a:t>
            </a:r>
            <a:r>
              <a:rPr kumimoji="1" lang="ja-JP" altLang="en-US" sz="1800" b="1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人</a:t>
            </a:r>
            <a:endParaRPr kumimoji="1" lang="ja-JP" altLang="en-US" sz="1800" b="1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74505" y="191729"/>
            <a:ext cx="1136889" cy="463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企画書</a:t>
            </a:r>
            <a:endParaRPr lang="en-US" altLang="ja-JP" dirty="0" smtClean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9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200923" y="181155"/>
            <a:ext cx="6192061" cy="947918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面白い点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767939" y="2626372"/>
            <a:ext cx="8321365" cy="855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441611" y="3009797"/>
            <a:ext cx="7022778" cy="41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・ワイヤービームを使ったスピード感のある移動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1441611" y="3865700"/>
            <a:ext cx="7022778" cy="419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2400" b="1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Oculus Touch</a:t>
            </a:r>
            <a:r>
              <a:rPr lang="ja-JP" altLang="en-US" sz="2400" b="1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を使って実際に体を動かす楽しさ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4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327264" y="181155"/>
            <a:ext cx="8420100" cy="947918"/>
          </a:xfrm>
        </p:spPr>
        <p:txBody>
          <a:bodyPr>
            <a:normAutofit/>
          </a:bodyPr>
          <a:lstStyle/>
          <a:p>
            <a:r>
              <a:rPr kumimoji="1"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コンセプト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4294967295"/>
          </p:nvPr>
        </p:nvSpPr>
        <p:spPr>
          <a:xfrm>
            <a:off x="327264" y="3060768"/>
            <a:ext cx="9251471" cy="14271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32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ワイヤーアクションを使ったスピーディーな移動が気持ちよいアクションゲーム</a:t>
            </a:r>
            <a:endParaRPr kumimoji="1" lang="en-US" altLang="ja-JP" sz="32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8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92" y="2786437"/>
            <a:ext cx="2104634" cy="21046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333375" y="181155"/>
            <a:ext cx="8420100" cy="947918"/>
          </a:xfrm>
        </p:spPr>
        <p:txBody>
          <a:bodyPr>
            <a:normAutofit/>
          </a:bodyPr>
          <a:lstStyle/>
          <a:p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</a:t>
            </a:r>
            <a:r>
              <a: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  <a:endParaRPr kumimoji="1" lang="ja-JP" altLang="en-US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4294967295"/>
          </p:nvPr>
        </p:nvSpPr>
        <p:spPr>
          <a:xfrm>
            <a:off x="116814" y="1600200"/>
            <a:ext cx="4836186" cy="409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・ゲームの目的</a:t>
            </a:r>
            <a:endParaRPr kumimoji="1"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501265" y="2020647"/>
            <a:ext cx="2379958" cy="399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宇宙船</a:t>
            </a:r>
            <a:r>
              <a:rPr lang="ja-JP" altLang="en-US" sz="1800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の探査、脱出</a:t>
            </a:r>
            <a:endParaRPr lang="en-US" altLang="ja-JP" sz="1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16814" y="3224122"/>
            <a:ext cx="5171178" cy="40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・ゲームクリア条件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501265" y="3633877"/>
            <a:ext cx="3890981" cy="40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ja-JP" altLang="en-US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目的地</a:t>
            </a:r>
            <a:r>
              <a:rPr lang="ja-JP" altLang="en-US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まで到達すること</a:t>
            </a:r>
            <a:endParaRPr lang="en-US" altLang="ja-JP" sz="1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16814" y="5005295"/>
            <a:ext cx="3954853" cy="40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・ゲームオーバー条件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501265" y="5415050"/>
            <a:ext cx="2725014" cy="597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制限時間の超過</a:t>
            </a:r>
            <a:endParaRPr lang="en-US" altLang="ja-JP" sz="18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33" y="4751175"/>
            <a:ext cx="1861153" cy="186115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54" y="1065180"/>
            <a:ext cx="1476186" cy="18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429524" y="181155"/>
            <a:ext cx="3618301" cy="947918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画面イメージ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18" y="2018096"/>
            <a:ext cx="7010563" cy="39462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97" b="100000" l="7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7" y="4468059"/>
            <a:ext cx="2305949" cy="149630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33" r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60" y="4460043"/>
            <a:ext cx="2318303" cy="1504321"/>
          </a:xfrm>
          <a:prstGeom prst="rect">
            <a:avLst/>
          </a:prstGeom>
        </p:spPr>
      </p:pic>
      <p:grpSp>
        <p:nvGrpSpPr>
          <p:cNvPr id="66" name="グループ化 65"/>
          <p:cNvGrpSpPr/>
          <p:nvPr/>
        </p:nvGrpSpPr>
        <p:grpSpPr>
          <a:xfrm>
            <a:off x="3557614" y="5212203"/>
            <a:ext cx="2946041" cy="1028858"/>
            <a:chOff x="3557614" y="5212203"/>
            <a:chExt cx="2946041" cy="1028858"/>
          </a:xfrm>
        </p:grpSpPr>
        <p:sp>
          <p:nvSpPr>
            <p:cNvPr id="67" name="楕円 66"/>
            <p:cNvSpPr/>
            <p:nvPr/>
          </p:nvSpPr>
          <p:spPr>
            <a:xfrm>
              <a:off x="6013444" y="5212203"/>
              <a:ext cx="490211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/>
            <p:cNvSpPr/>
            <p:nvPr/>
          </p:nvSpPr>
          <p:spPr>
            <a:xfrm>
              <a:off x="3557614" y="5212203"/>
              <a:ext cx="490211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/>
            <p:cNvCxnSpPr/>
            <p:nvPr/>
          </p:nvCxnSpPr>
          <p:spPr>
            <a:xfrm>
              <a:off x="3802719" y="5440803"/>
              <a:ext cx="1137411" cy="78970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H="1">
              <a:off x="4940130" y="5440803"/>
              <a:ext cx="1318419" cy="80025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サブタイトル 2"/>
          <p:cNvSpPr txBox="1">
            <a:spLocks/>
          </p:cNvSpPr>
          <p:nvPr/>
        </p:nvSpPr>
        <p:spPr>
          <a:xfrm>
            <a:off x="3721668" y="6193536"/>
            <a:ext cx="2701303" cy="447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ブリンクエナジー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>
            <a:off x="3488832" y="6536022"/>
            <a:ext cx="30376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200923" y="181155"/>
            <a:ext cx="6192061" cy="947918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世界観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767939" y="2626372"/>
            <a:ext cx="8321365" cy="855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941372" y="2173714"/>
            <a:ext cx="7974497" cy="1202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広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い宇宙のとある場所に、一隻の宇宙船の残骸があった。その船の残骸の中には、今も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財宝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が残されていると　　噂されていた。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941371" y="3477962"/>
            <a:ext cx="7974497" cy="786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何人ものトレジャーハンターがこの船に挑んだ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誰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一人として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帰ってくることはなかった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サブタイトル 2"/>
          <p:cNvSpPr txBox="1">
            <a:spLocks/>
          </p:cNvSpPr>
          <p:nvPr/>
        </p:nvSpPr>
        <p:spPr>
          <a:xfrm>
            <a:off x="941370" y="4526916"/>
            <a:ext cx="7974497" cy="1016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トレジャーハンターである主人公は、この財宝を求め、探査用器具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「ワイヤービーム」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使って探査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することを決めた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pPr marL="0" indent="0">
              <a:buNone/>
            </a:pP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654229" y="1656272"/>
            <a:ext cx="8548778" cy="4494361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1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78" y="2618477"/>
            <a:ext cx="4950243" cy="24383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400949" y="181155"/>
            <a:ext cx="2497526" cy="947918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操作方法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楕円 21"/>
          <p:cNvSpPr/>
          <p:nvPr/>
        </p:nvSpPr>
        <p:spPr>
          <a:xfrm>
            <a:off x="4485586" y="3480220"/>
            <a:ext cx="400739" cy="56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5053462" y="3480219"/>
            <a:ext cx="400739" cy="566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3375854" y="5278251"/>
            <a:ext cx="4342584" cy="1280734"/>
            <a:chOff x="3375854" y="4855556"/>
            <a:chExt cx="4342584" cy="1280734"/>
          </a:xfrm>
        </p:grpSpPr>
        <p:sp>
          <p:nvSpPr>
            <p:cNvPr id="25" name="サブタイトル 2"/>
            <p:cNvSpPr txBox="1">
              <a:spLocks/>
            </p:cNvSpPr>
            <p:nvPr/>
          </p:nvSpPr>
          <p:spPr>
            <a:xfrm>
              <a:off x="3488491" y="4965317"/>
              <a:ext cx="4229947" cy="409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トリガー（左右）</a:t>
              </a:r>
              <a:endParaRPr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サブタイトル 2"/>
            <p:cNvSpPr txBox="1">
              <a:spLocks/>
            </p:cNvSpPr>
            <p:nvPr/>
          </p:nvSpPr>
          <p:spPr>
            <a:xfrm>
              <a:off x="3488491" y="5327043"/>
              <a:ext cx="2722528" cy="409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・ワイヤービーム照射</a:t>
              </a:r>
              <a:endParaRPr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</a:t>
              </a:r>
              <a:r>
                <a:rPr lang="ja-JP" altLang="en-US" sz="1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（</a:t>
              </a: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照射中に離す）解除</a:t>
              </a: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3375854" y="4855556"/>
              <a:ext cx="3104302" cy="1280734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/>
            <p:cNvCxnSpPr/>
            <p:nvPr/>
          </p:nvCxnSpPr>
          <p:spPr>
            <a:xfrm>
              <a:off x="3601129" y="5246173"/>
              <a:ext cx="17933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カギ線コネクタ 50"/>
          <p:cNvCxnSpPr>
            <a:stCxn id="46" idx="0"/>
            <a:endCxn id="22" idx="4"/>
          </p:cNvCxnSpPr>
          <p:nvPr/>
        </p:nvCxnSpPr>
        <p:spPr>
          <a:xfrm rot="16200000" flipV="1">
            <a:off x="4191401" y="4541646"/>
            <a:ext cx="1231160" cy="24204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46" idx="0"/>
            <a:endCxn id="24" idx="4"/>
          </p:cNvCxnSpPr>
          <p:nvPr/>
        </p:nvCxnSpPr>
        <p:spPr>
          <a:xfrm rot="5400000" flipH="1" flipV="1">
            <a:off x="4475338" y="4499758"/>
            <a:ext cx="1231161" cy="32582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366555" y="2524331"/>
            <a:ext cx="4006250" cy="927490"/>
            <a:chOff x="366555" y="2101636"/>
            <a:chExt cx="4006250" cy="927490"/>
          </a:xfrm>
        </p:grpSpPr>
        <p:sp>
          <p:nvSpPr>
            <p:cNvPr id="36" name="楕円 35"/>
            <p:cNvSpPr/>
            <p:nvPr/>
          </p:nvSpPr>
          <p:spPr>
            <a:xfrm>
              <a:off x="4008082" y="2387181"/>
              <a:ext cx="364723" cy="31795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glow rad="63500">
                <a:schemeClr val="bg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>
              <a:stCxn id="43" idx="3"/>
              <a:endCxn id="36" idx="2"/>
            </p:cNvCxnSpPr>
            <p:nvPr/>
          </p:nvCxnSpPr>
          <p:spPr>
            <a:xfrm flipV="1">
              <a:off x="2811402" y="2546156"/>
              <a:ext cx="1196680" cy="29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/>
            <p:cNvGrpSpPr/>
            <p:nvPr/>
          </p:nvGrpSpPr>
          <p:grpSpPr>
            <a:xfrm>
              <a:off x="366555" y="2101636"/>
              <a:ext cx="2616364" cy="927490"/>
              <a:chOff x="366555" y="1877509"/>
              <a:chExt cx="2616364" cy="927490"/>
            </a:xfrm>
          </p:grpSpPr>
          <p:sp>
            <p:nvSpPr>
              <p:cNvPr id="34" name="サブタイトル 2"/>
              <p:cNvSpPr txBox="1">
                <a:spLocks/>
              </p:cNvSpPr>
              <p:nvPr/>
            </p:nvSpPr>
            <p:spPr>
              <a:xfrm>
                <a:off x="457014" y="2010238"/>
                <a:ext cx="2525905" cy="40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左スティック</a:t>
                </a:r>
                <a:endParaRPr lang="en-US" altLang="ja-JP" sz="1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ja-JP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0" name="サブタイトル 2"/>
              <p:cNvSpPr txBox="1">
                <a:spLocks/>
              </p:cNvSpPr>
              <p:nvPr/>
            </p:nvSpPr>
            <p:spPr>
              <a:xfrm>
                <a:off x="409462" y="2395244"/>
                <a:ext cx="1588441" cy="40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・移動</a:t>
                </a:r>
                <a:endParaRPr lang="en-US" altLang="ja-JP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cxnSp>
            <p:nvCxnSpPr>
              <p:cNvPr id="41" name="直線コネクタ 40"/>
              <p:cNvCxnSpPr/>
              <p:nvPr/>
            </p:nvCxnSpPr>
            <p:spPr>
              <a:xfrm>
                <a:off x="540504" y="2318706"/>
                <a:ext cx="150495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角丸四角形 42"/>
              <p:cNvSpPr/>
              <p:nvPr/>
            </p:nvSpPr>
            <p:spPr>
              <a:xfrm>
                <a:off x="366555" y="1877509"/>
                <a:ext cx="2444847" cy="894858"/>
              </a:xfrm>
              <a:prstGeom prst="round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" name="グループ化 7"/>
          <p:cNvGrpSpPr/>
          <p:nvPr/>
        </p:nvGrpSpPr>
        <p:grpSpPr>
          <a:xfrm>
            <a:off x="6095311" y="596532"/>
            <a:ext cx="3557393" cy="1855882"/>
            <a:chOff x="5060396" y="533744"/>
            <a:chExt cx="3557393" cy="1855882"/>
          </a:xfrm>
        </p:grpSpPr>
        <p:sp>
          <p:nvSpPr>
            <p:cNvPr id="87" name="サブタイトル 2"/>
            <p:cNvSpPr txBox="1">
              <a:spLocks/>
            </p:cNvSpPr>
            <p:nvPr/>
          </p:nvSpPr>
          <p:spPr>
            <a:xfrm>
              <a:off x="5063419" y="639270"/>
              <a:ext cx="1727348" cy="409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ジャイロ操作</a:t>
              </a:r>
            </a:p>
          </p:txBody>
        </p:sp>
        <p:sp>
          <p:nvSpPr>
            <p:cNvPr id="88" name="サブタイトル 2"/>
            <p:cNvSpPr txBox="1">
              <a:spLocks/>
            </p:cNvSpPr>
            <p:nvPr/>
          </p:nvSpPr>
          <p:spPr>
            <a:xfrm>
              <a:off x="5063417" y="1009106"/>
              <a:ext cx="1588441" cy="32077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・照準移動</a:t>
              </a:r>
              <a:endParaRPr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>
            <a:xfrm>
              <a:off x="5146908" y="914959"/>
              <a:ext cx="15049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角丸四角形 89"/>
            <p:cNvSpPr/>
            <p:nvPr/>
          </p:nvSpPr>
          <p:spPr>
            <a:xfrm>
              <a:off x="5063417" y="533744"/>
              <a:ext cx="3554372" cy="180797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/>
            <p:cNvGrpSpPr/>
            <p:nvPr/>
          </p:nvGrpSpPr>
          <p:grpSpPr>
            <a:xfrm>
              <a:off x="5060396" y="1262514"/>
              <a:ext cx="3013929" cy="1127112"/>
              <a:chOff x="5063417" y="1098848"/>
              <a:chExt cx="3013929" cy="1127112"/>
            </a:xfrm>
          </p:grpSpPr>
          <p:sp>
            <p:nvSpPr>
              <p:cNvPr id="69" name="サブタイトル 2"/>
              <p:cNvSpPr txBox="1">
                <a:spLocks/>
              </p:cNvSpPr>
              <p:nvPr/>
            </p:nvSpPr>
            <p:spPr>
              <a:xfrm>
                <a:off x="5063417" y="1098848"/>
                <a:ext cx="390784" cy="40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</a:p>
            </p:txBody>
          </p:sp>
          <p:sp>
            <p:nvSpPr>
              <p:cNvPr id="70" name="サブタイトル 2"/>
              <p:cNvSpPr txBox="1">
                <a:spLocks/>
              </p:cNvSpPr>
              <p:nvPr/>
            </p:nvSpPr>
            <p:spPr>
              <a:xfrm>
                <a:off x="5298070" y="1423409"/>
                <a:ext cx="2779275" cy="40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張り付き</a:t>
                </a:r>
                <a:endParaRPr lang="en-US" altLang="ja-JP" sz="1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71" name="サブタイトル 2"/>
              <p:cNvSpPr txBox="1">
                <a:spLocks/>
              </p:cNvSpPr>
              <p:nvPr/>
            </p:nvSpPr>
            <p:spPr>
              <a:xfrm>
                <a:off x="5151445" y="1109761"/>
                <a:ext cx="2450383" cy="480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（手を手前に引く</a:t>
                </a: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）</a:t>
                </a:r>
                <a:endParaRPr lang="ja-JP" altLang="en-US" sz="1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5" name="サブタイトル 2"/>
              <p:cNvSpPr txBox="1">
                <a:spLocks/>
              </p:cNvSpPr>
              <p:nvPr/>
            </p:nvSpPr>
            <p:spPr>
              <a:xfrm>
                <a:off x="5063417" y="1734667"/>
                <a:ext cx="390784" cy="409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</a:t>
                </a:r>
              </a:p>
            </p:txBody>
          </p:sp>
          <p:sp>
            <p:nvSpPr>
              <p:cNvPr id="56" name="サブタイトル 2"/>
              <p:cNvSpPr txBox="1">
                <a:spLocks/>
              </p:cNvSpPr>
              <p:nvPr/>
            </p:nvSpPr>
            <p:spPr>
              <a:xfrm>
                <a:off x="5151446" y="1745580"/>
                <a:ext cx="2925900" cy="480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1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（手</a:t>
                </a: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を</a:t>
                </a:r>
                <a:r>
                  <a:rPr lang="ja-JP" altLang="en-US" sz="18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ね</a:t>
                </a:r>
                <a:r>
                  <a:rPr lang="ja-JP" altLang="en-US" sz="18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じる）ブリンク</a:t>
                </a:r>
                <a:endParaRPr lang="ja-JP" altLang="en-US" sz="18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59" name="グループ化 58"/>
          <p:cNvGrpSpPr/>
          <p:nvPr/>
        </p:nvGrpSpPr>
        <p:grpSpPr>
          <a:xfrm>
            <a:off x="4008082" y="1482346"/>
            <a:ext cx="1839846" cy="894858"/>
            <a:chOff x="366556" y="1923669"/>
            <a:chExt cx="2616363" cy="894858"/>
          </a:xfrm>
        </p:grpSpPr>
        <p:sp>
          <p:nvSpPr>
            <p:cNvPr id="60" name="サブタイトル 2"/>
            <p:cNvSpPr txBox="1">
              <a:spLocks/>
            </p:cNvSpPr>
            <p:nvPr/>
          </p:nvSpPr>
          <p:spPr>
            <a:xfrm>
              <a:off x="457014" y="2010238"/>
              <a:ext cx="2525905" cy="409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</a:t>
              </a:r>
              <a:r>
                <a:rPr lang="en-US" altLang="ja-JP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X</a:t>
              </a: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ボタン</a:t>
              </a:r>
              <a:endParaRPr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サブタイトル 2"/>
            <p:cNvSpPr txBox="1">
              <a:spLocks/>
            </p:cNvSpPr>
            <p:nvPr/>
          </p:nvSpPr>
          <p:spPr>
            <a:xfrm>
              <a:off x="409461" y="2395244"/>
              <a:ext cx="2573457" cy="4097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18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・巻き取り</a:t>
              </a:r>
              <a:r>
                <a:rPr lang="ja-JP" altLang="en-US" sz="1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停止</a:t>
              </a:r>
              <a:endParaRPr lang="en-US" altLang="ja-JP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540505" y="2318706"/>
              <a:ext cx="17975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角丸四角形 62"/>
            <p:cNvSpPr/>
            <p:nvPr/>
          </p:nvSpPr>
          <p:spPr>
            <a:xfrm>
              <a:off x="366556" y="1923669"/>
              <a:ext cx="2616363" cy="89485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楕円 63"/>
          <p:cNvSpPr/>
          <p:nvPr/>
        </p:nvSpPr>
        <p:spPr>
          <a:xfrm>
            <a:off x="5800423" y="3117724"/>
            <a:ext cx="297419" cy="297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カギ線コネクタ 65"/>
          <p:cNvCxnSpPr>
            <a:stCxn id="63" idx="2"/>
            <a:endCxn id="64" idx="2"/>
          </p:cNvCxnSpPr>
          <p:nvPr/>
        </p:nvCxnSpPr>
        <p:spPr>
          <a:xfrm rot="16200000" flipH="1">
            <a:off x="4919576" y="2385633"/>
            <a:ext cx="889276" cy="87241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/>
          <p:cNvSpPr/>
          <p:nvPr/>
        </p:nvSpPr>
        <p:spPr>
          <a:xfrm>
            <a:off x="3777967" y="3127826"/>
            <a:ext cx="297419" cy="29751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カギ線コネクタ 52"/>
          <p:cNvCxnSpPr>
            <a:stCxn id="63" idx="2"/>
            <a:endCxn id="52" idx="6"/>
          </p:cNvCxnSpPr>
          <p:nvPr/>
        </p:nvCxnSpPr>
        <p:spPr>
          <a:xfrm rot="5400000">
            <a:off x="4052007" y="2400584"/>
            <a:ext cx="899378" cy="85261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200923" y="181155"/>
            <a:ext cx="6192061" cy="947918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ワイヤービーム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71" y="1626995"/>
            <a:ext cx="5351857" cy="3004552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767939" y="5035448"/>
            <a:ext cx="8500821" cy="949925"/>
            <a:chOff x="767939" y="4742150"/>
            <a:chExt cx="8500821" cy="949925"/>
          </a:xfrm>
        </p:grpSpPr>
        <p:sp>
          <p:nvSpPr>
            <p:cNvPr id="4" name="角丸四角形 3"/>
            <p:cNvSpPr/>
            <p:nvPr/>
          </p:nvSpPr>
          <p:spPr>
            <a:xfrm>
              <a:off x="767939" y="4742150"/>
              <a:ext cx="8500821" cy="9499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サブタイトル 2"/>
            <p:cNvSpPr txBox="1">
              <a:spLocks/>
            </p:cNvSpPr>
            <p:nvPr/>
          </p:nvSpPr>
          <p:spPr>
            <a:xfrm>
              <a:off x="767939" y="4836172"/>
              <a:ext cx="8321365" cy="8559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左右両方の手で使用できるワイヤービームを使って移動ができる。</a:t>
              </a:r>
              <a:endPara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オブジェクトに照射し、ロープ状にして移動する。</a:t>
              </a:r>
              <a:endPara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0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矢印 14"/>
          <p:cNvSpPr/>
          <p:nvPr/>
        </p:nvSpPr>
        <p:spPr>
          <a:xfrm>
            <a:off x="4465091" y="2818241"/>
            <a:ext cx="487909" cy="215057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499184" y="5093506"/>
            <a:ext cx="4667258" cy="100834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76987" y="1561196"/>
            <a:ext cx="5719780" cy="10588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847" r="52251" b="23596"/>
          <a:stretch/>
        </p:blipFill>
        <p:spPr>
          <a:xfrm>
            <a:off x="6301385" y="2643063"/>
            <a:ext cx="1997436" cy="198505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200923" y="181155"/>
            <a:ext cx="5734927" cy="947918"/>
          </a:xfrm>
        </p:spPr>
        <p:txBody>
          <a:bodyPr>
            <a:normAutofit/>
          </a:bodyPr>
          <a:lstStyle/>
          <a:p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ワイヤーアクション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3369194" y="1710935"/>
            <a:ext cx="5570383" cy="855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ワイヤービームをオブジェクトに照射し、そのままの状態だとターザンロープのように、振り子運動を行う。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4" y="1130395"/>
            <a:ext cx="2571750" cy="2571750"/>
          </a:xfrm>
          <a:prstGeom prst="rect">
            <a:avLst/>
          </a:prstGeom>
        </p:spPr>
      </p:pic>
      <p:sp>
        <p:nvSpPr>
          <p:cNvPr id="7" name="サブタイトル 2"/>
          <p:cNvSpPr txBox="1">
            <a:spLocks/>
          </p:cNvSpPr>
          <p:nvPr/>
        </p:nvSpPr>
        <p:spPr>
          <a:xfrm>
            <a:off x="499183" y="5222942"/>
            <a:ext cx="5570383" cy="855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照射したオブジェクトに急接近し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オブジェクトに張り付くことができる！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t="1937" r="1721"/>
          <a:stretch/>
        </p:blipFill>
        <p:spPr>
          <a:xfrm>
            <a:off x="5525146" y="4575247"/>
            <a:ext cx="3600451" cy="2006600"/>
          </a:xfrm>
          <a:prstGeom prst="rect">
            <a:avLst/>
          </a:prstGeom>
        </p:spPr>
      </p:pic>
      <p:sp>
        <p:nvSpPr>
          <p:cNvPr id="10" name="サブタイトル 2"/>
          <p:cNvSpPr txBox="1">
            <a:spLocks/>
          </p:cNvSpPr>
          <p:nvPr/>
        </p:nvSpPr>
        <p:spPr>
          <a:xfrm>
            <a:off x="285742" y="3996309"/>
            <a:ext cx="6317282" cy="46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b="1" dirty="0" smtClean="0">
                <a:effectLst>
                  <a:glow rad="127000">
                    <a:schemeClr val="accent1">
                      <a:lumMod val="60000"/>
                      <a:lumOff val="40000"/>
                    </a:schemeClr>
                  </a:glo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ワイヤービームを照射し、手を手前に引くと・・・？</a:t>
            </a:r>
            <a:endParaRPr lang="en-US" altLang="ja-JP" sz="2000" b="1" dirty="0" smtClean="0">
              <a:effectLst>
                <a:glow rad="127000">
                  <a:schemeClr val="accent1">
                    <a:lumMod val="60000"/>
                    <a:lumOff val="40000"/>
                  </a:schemeClr>
                </a:glo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285742" y="4372068"/>
            <a:ext cx="619125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/>
          <p:cNvSpPr/>
          <p:nvPr/>
        </p:nvSpPr>
        <p:spPr>
          <a:xfrm rot="5400000">
            <a:off x="7117922" y="3386650"/>
            <a:ext cx="259390" cy="887586"/>
          </a:xfrm>
          <a:prstGeom prst="downArrow">
            <a:avLst>
              <a:gd name="adj1" fmla="val 50000"/>
              <a:gd name="adj2" fmla="val 95194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 rot="6713157">
            <a:off x="7033874" y="2932635"/>
            <a:ext cx="427487" cy="93882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4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idx="4294967295"/>
          </p:nvPr>
        </p:nvSpPr>
        <p:spPr>
          <a:xfrm>
            <a:off x="200923" y="181155"/>
            <a:ext cx="6192061" cy="947918"/>
          </a:xfrm>
        </p:spPr>
        <p:txBody>
          <a:bodyPr>
            <a:normAutofit/>
          </a:bodyPr>
          <a:lstStyle/>
          <a:p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ワイヤーブリンク</a:t>
            </a:r>
            <a:endParaRPr kumimoji="1" lang="ja-JP" altLang="en-US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67939" y="5035447"/>
            <a:ext cx="8500821" cy="1632772"/>
            <a:chOff x="767939" y="4742150"/>
            <a:chExt cx="8500821" cy="949926"/>
          </a:xfrm>
        </p:grpSpPr>
        <p:sp>
          <p:nvSpPr>
            <p:cNvPr id="4" name="角丸四角形 3"/>
            <p:cNvSpPr/>
            <p:nvPr/>
          </p:nvSpPr>
          <p:spPr>
            <a:xfrm>
              <a:off x="767939" y="4742150"/>
              <a:ext cx="8500821" cy="9499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サブタイトル 2"/>
            <p:cNvSpPr txBox="1">
              <a:spLocks/>
            </p:cNvSpPr>
            <p:nvPr/>
          </p:nvSpPr>
          <p:spPr>
            <a:xfrm>
              <a:off x="767939" y="4836173"/>
              <a:ext cx="8321365" cy="85590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ワイヤ</a:t>
              </a:r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ーを筒状に膨らませ、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オブジェクトに照射していなくても</a:t>
              </a:r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撃った方向に飛ぶことができるアクション。</a:t>
              </a:r>
              <a:endPara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照射後、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手を左右どちらかにひ</a:t>
              </a:r>
              <a:r>
                <a:rPr lang="ja-JP" altLang="en-US" sz="20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ね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る</a:t>
              </a:r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ことでブリンク可能になる。</a:t>
              </a:r>
              <a:endPara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一度使用すると、ブリンクエナジーが回復するまで使用できない。</a:t>
              </a:r>
              <a:endPara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7" name="円柱 6"/>
          <p:cNvSpPr/>
          <p:nvPr/>
        </p:nvSpPr>
        <p:spPr>
          <a:xfrm rot="17288089">
            <a:off x="2189709" y="2637174"/>
            <a:ext cx="229734" cy="3003019"/>
          </a:xfrm>
          <a:prstGeom prst="can">
            <a:avLst>
              <a:gd name="adj" fmla="val 10337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円柱 7"/>
          <p:cNvSpPr/>
          <p:nvPr/>
        </p:nvSpPr>
        <p:spPr>
          <a:xfrm rot="17288089">
            <a:off x="2166884" y="1104725"/>
            <a:ext cx="81249" cy="3003019"/>
          </a:xfrm>
          <a:prstGeom prst="can">
            <a:avLst>
              <a:gd name="adj" fmla="val 103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下矢印 8"/>
          <p:cNvSpPr/>
          <p:nvPr/>
        </p:nvSpPr>
        <p:spPr>
          <a:xfrm>
            <a:off x="3767254" y="1594295"/>
            <a:ext cx="364492" cy="2748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サブタイトル 2"/>
          <p:cNvSpPr txBox="1">
            <a:spLocks/>
          </p:cNvSpPr>
          <p:nvPr/>
        </p:nvSpPr>
        <p:spPr>
          <a:xfrm>
            <a:off x="427583" y="1775281"/>
            <a:ext cx="2925900" cy="324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</a:t>
            </a:r>
            <a:r>
              <a:rPr lang="ja-JP" altLang="en-US" sz="1800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のワイヤービーム</a:t>
            </a:r>
            <a:endParaRPr lang="ja-JP" altLang="en-US" sz="18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>
          <a:xfrm>
            <a:off x="427582" y="3325753"/>
            <a:ext cx="3633267" cy="324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ブリンク状態のワイヤービーム</a:t>
            </a:r>
            <a:endParaRPr lang="ja-JP" altLang="en-US" sz="18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円柱 12"/>
          <p:cNvSpPr/>
          <p:nvPr/>
        </p:nvSpPr>
        <p:spPr>
          <a:xfrm rot="17288089">
            <a:off x="6857464" y="1063736"/>
            <a:ext cx="257483" cy="2989752"/>
          </a:xfrm>
          <a:prstGeom prst="can">
            <a:avLst>
              <a:gd name="adj" fmla="val 10337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4" name="円柱 13"/>
          <p:cNvSpPr/>
          <p:nvPr/>
        </p:nvSpPr>
        <p:spPr>
          <a:xfrm rot="17288089">
            <a:off x="7009864" y="2198473"/>
            <a:ext cx="257483" cy="2989752"/>
          </a:xfrm>
          <a:prstGeom prst="can">
            <a:avLst>
              <a:gd name="adj" fmla="val 10337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5" name="スマイル 14"/>
          <p:cNvSpPr/>
          <p:nvPr/>
        </p:nvSpPr>
        <p:spPr>
          <a:xfrm>
            <a:off x="6990161" y="3469017"/>
            <a:ext cx="412245" cy="38211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336430" y="1328468"/>
            <a:ext cx="4511615" cy="35109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080311" y="1328468"/>
            <a:ext cx="4511615" cy="35109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マイル 17"/>
          <p:cNvSpPr/>
          <p:nvPr/>
        </p:nvSpPr>
        <p:spPr>
          <a:xfrm>
            <a:off x="8446898" y="2780722"/>
            <a:ext cx="412245" cy="382115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8058127" y="2476935"/>
            <a:ext cx="1404209" cy="324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プレイヤ</a:t>
            </a:r>
            <a:r>
              <a:rPr lang="ja-JP" altLang="en-US" sz="1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endParaRPr lang="ja-JP" altLang="en-US" sz="1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5721987" y="4374004"/>
            <a:ext cx="3333630" cy="324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ワイヤ</a:t>
            </a:r>
            <a:r>
              <a:rPr lang="ja-JP" altLang="en-US" sz="1800" b="1" u="sng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ーの中を移動できる！</a:t>
            </a:r>
            <a:endParaRPr lang="ja-JP" altLang="en-US" sz="18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09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4394</TotalTime>
  <Words>342</Words>
  <Application>Microsoft Office PowerPoint</Application>
  <PresentationFormat>A4 210 x 297 mm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HGP創英角ﾎﾟｯﾌﾟ体</vt:lpstr>
      <vt:lpstr>HGSｺﾞｼｯｸE</vt:lpstr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Wire　Climber</vt:lpstr>
      <vt:lpstr>コンセプト</vt:lpstr>
      <vt:lpstr>ゲームルール</vt:lpstr>
      <vt:lpstr>画面イメージ</vt:lpstr>
      <vt:lpstr>世界観</vt:lpstr>
      <vt:lpstr>操作方法</vt:lpstr>
      <vt:lpstr>ワイヤービーム</vt:lpstr>
      <vt:lpstr>ワイヤーアクション</vt:lpstr>
      <vt:lpstr>ワイヤーブリンク</vt:lpstr>
      <vt:lpstr>面白い点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トラップバサミ</dc:title>
  <dc:creator>beisen.jp@gmail.com</dc:creator>
  <cp:lastModifiedBy>beisen.jp@gmail.com</cp:lastModifiedBy>
  <cp:revision>224</cp:revision>
  <dcterms:created xsi:type="dcterms:W3CDTF">2017-04-10T12:01:57Z</dcterms:created>
  <dcterms:modified xsi:type="dcterms:W3CDTF">2017-10-27T12:24:05Z</dcterms:modified>
</cp:coreProperties>
</file>