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591-9E77-4DBC-8CF5-E59CA56419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74B0-A6C1-4529-97A2-39BF4D494D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2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591-9E77-4DBC-8CF5-E59CA56419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74B0-A6C1-4529-97A2-39BF4D494D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591-9E77-4DBC-8CF5-E59CA56419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74B0-A6C1-4529-97A2-39BF4D494D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3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591-9E77-4DBC-8CF5-E59CA56419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74B0-A6C1-4529-97A2-39BF4D494D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1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591-9E77-4DBC-8CF5-E59CA56419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74B0-A6C1-4529-97A2-39BF4D494D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4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591-9E77-4DBC-8CF5-E59CA56419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74B0-A6C1-4529-97A2-39BF4D494D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3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591-9E77-4DBC-8CF5-E59CA56419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74B0-A6C1-4529-97A2-39BF4D494D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9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591-9E77-4DBC-8CF5-E59CA56419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74B0-A6C1-4529-97A2-39BF4D494D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9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591-9E77-4DBC-8CF5-E59CA56419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74B0-A6C1-4529-97A2-39BF4D494D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9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591-9E77-4DBC-8CF5-E59CA56419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74B0-A6C1-4529-97A2-39BF4D494D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4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F591-9E77-4DBC-8CF5-E59CA56419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F74B0-A6C1-4529-97A2-39BF4D494D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1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3F591-9E77-4DBC-8CF5-E59CA5641986}" type="datetimeFigureOut">
              <a:rPr lang="en-US" smtClean="0"/>
              <a:t>8/15/2017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F74B0-A6C1-4529-97A2-39BF4D494D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1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903113" y="-1510336"/>
            <a:ext cx="333777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2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n-US" sz="2600" i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2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n-US" sz="2600" i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2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n-US" sz="2600" i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2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Hoja de presentación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Universidad Dominicana O&amp;M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Imagen 12" descr="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69920"/>
            <a:ext cx="5048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6200" y="1699784"/>
            <a:ext cx="9040733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n-US" sz="1400" i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n-US" sz="1400" i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n-US" sz="1400" i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n-US" sz="1400" i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n-US" sz="1400" i="1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Profesor: </a:t>
            </a:r>
            <a:r>
              <a:rPr kumimoji="0" lang="es-E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Estarlin Germosen Reynoso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Sección: </a:t>
            </a:r>
            <a:r>
              <a:rPr kumimoji="0" lang="es-E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0809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sz="2800" i="1" dirty="0" smtClean="0">
                <a:latin typeface="Calibri" pitchFamily="34" charset="0"/>
                <a:cs typeface="Times New Roman" pitchFamily="18" charset="0"/>
              </a:rPr>
              <a:t>Materia.      C++programación orientada a objeto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practica no.1 Emprendiendo mi empresa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Estudiante</a:t>
            </a:r>
            <a:r>
              <a:rPr kumimoji="0" lang="es-ES" alt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Angel Ortiz Thomas /Matricula: 09-MISM-1-035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78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8" t="17389" r="22115" b="8495"/>
          <a:stretch>
            <a:fillRect/>
          </a:stretch>
        </p:blipFill>
        <p:spPr bwMode="auto">
          <a:xfrm>
            <a:off x="228599" y="-457200"/>
            <a:ext cx="679132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" y="3497641"/>
            <a:ext cx="906779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Estoy preparado para dedicar el tiempo y recursos necesarios para iniciar mi empresa?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Si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Qué tipo de negocio o quiero?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Un puesto de comida rápida venta de comida rápida empanada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Que productos/servicios suministrara?           </a:t>
            </a:r>
            <a:r>
              <a:rPr kumimoji="0" lang="es-E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Empanada.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Porque  quiero iniciar una nueva empresa?  </a:t>
            </a:r>
            <a:r>
              <a:rPr kumimoji="0" lang="es-E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Para ser más independiente financieramente para tener mí propio negocio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8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28600" y="1981200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Cuál es mi mercado objetivo? </a:t>
            </a:r>
            <a:r>
              <a:rPr kumimoji="0" lang="es-E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 quienes quiero vender mi productos a las personas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Quien es mi competencia? </a:t>
            </a:r>
            <a:r>
              <a:rPr kumimoji="0" lang="es-E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Los otros demás vendedores de comida rápida.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n-US" dirty="0">
              <a:latin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Que es  único de mi idea empresarial  y de los productos/servicio lleguen al mercado?  </a:t>
            </a:r>
            <a:r>
              <a:rPr kumimoji="0" lang="es-E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Más higienes más calidad al precio más bajo del mercado.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altLang="en-US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E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Cuánto dinero necesito para financiar mi negocios ante de que llegue a general beneficios?   </a:t>
            </a:r>
            <a:r>
              <a:rPr kumimoji="0" lang="es-E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100 mil pesos dominicano.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4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3400" y="185934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Necesitare un préstamo? </a:t>
            </a:r>
            <a:r>
              <a:rPr lang="es-ES" b="1" dirty="0" smtClean="0"/>
              <a:t>    </a:t>
            </a:r>
            <a:r>
              <a:rPr lang="es-ES" dirty="0" smtClean="0"/>
              <a:t>si</a:t>
            </a:r>
            <a:endParaRPr lang="en-US" dirty="0"/>
          </a:p>
          <a:p>
            <a:endParaRPr lang="es-ES" b="1" dirty="0" smtClean="0"/>
          </a:p>
          <a:p>
            <a:endParaRPr lang="es-ES" b="1" dirty="0" smtClean="0"/>
          </a:p>
          <a:p>
            <a:r>
              <a:rPr lang="es-ES" b="1" dirty="0" smtClean="0"/>
              <a:t>Que </a:t>
            </a:r>
            <a:r>
              <a:rPr lang="es-ES" b="1" dirty="0"/>
              <a:t>precios fijare comparado con mis competidores .? </a:t>
            </a:r>
            <a:r>
              <a:rPr lang="es-ES" dirty="0"/>
              <a:t>10 por cientos  de los </a:t>
            </a:r>
            <a:r>
              <a:rPr lang="es-ES" dirty="0" smtClean="0"/>
              <a:t>competidores.</a:t>
            </a:r>
            <a:endParaRPr lang="en-US" dirty="0"/>
          </a:p>
          <a:p>
            <a:endParaRPr lang="es-ES" b="1" dirty="0" smtClean="0"/>
          </a:p>
          <a:p>
            <a:endParaRPr lang="es-ES" b="1" dirty="0" smtClean="0"/>
          </a:p>
          <a:p>
            <a:r>
              <a:rPr lang="es-ES" b="1" dirty="0" smtClean="0"/>
              <a:t>Como </a:t>
            </a:r>
            <a:r>
              <a:rPr lang="es-ES" b="1" dirty="0"/>
              <a:t>venderé mi producto servicio? </a:t>
            </a:r>
            <a:r>
              <a:rPr lang="es-ES" dirty="0"/>
              <a:t>Al por mayor y al </a:t>
            </a:r>
            <a:r>
              <a:rPr lang="es-ES" dirty="0" smtClean="0"/>
              <a:t>detalle.</a:t>
            </a:r>
            <a:endParaRPr lang="en-US" dirty="0"/>
          </a:p>
          <a:p>
            <a:endParaRPr lang="es-ES" b="1" dirty="0" smtClean="0"/>
          </a:p>
          <a:p>
            <a:endParaRPr lang="es-ES" b="1" dirty="0" smtClean="0"/>
          </a:p>
          <a:p>
            <a:endParaRPr lang="es-ES" b="1" dirty="0"/>
          </a:p>
          <a:p>
            <a:r>
              <a:rPr lang="es-ES" b="1" dirty="0" smtClean="0"/>
              <a:t>Que </a:t>
            </a:r>
            <a:r>
              <a:rPr lang="es-ES" b="1" dirty="0"/>
              <a:t>estructura legal tendré para mi empresa?   </a:t>
            </a:r>
            <a:r>
              <a:rPr lang="es-ES" dirty="0"/>
              <a:t>Carro dispensador de </a:t>
            </a:r>
            <a:r>
              <a:rPr lang="es-ES" dirty="0" smtClean="0"/>
              <a:t>empandad.</a:t>
            </a:r>
            <a:endParaRPr lang="en-US" dirty="0"/>
          </a:p>
          <a:p>
            <a:endParaRPr lang="es-ES" b="1" dirty="0" smtClean="0"/>
          </a:p>
          <a:p>
            <a:endParaRPr lang="es-ES" b="1" dirty="0"/>
          </a:p>
          <a:p>
            <a:endParaRPr lang="es-ES" b="1" dirty="0" smtClean="0"/>
          </a:p>
          <a:p>
            <a:r>
              <a:rPr lang="es-ES" b="1" dirty="0" smtClean="0"/>
              <a:t>Como </a:t>
            </a:r>
            <a:r>
              <a:rPr lang="es-ES" b="1" dirty="0"/>
              <a:t>gestionare mi empresa?</a:t>
            </a:r>
            <a:endParaRPr lang="en-US" dirty="0"/>
          </a:p>
          <a:p>
            <a:r>
              <a:rPr lang="es-ES" dirty="0"/>
              <a:t> Hacer un estudio de mercado  antes de lanzarte y en las siguientes fases.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6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228600" y="1028343"/>
            <a:ext cx="876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b="1" dirty="0" smtClean="0"/>
          </a:p>
          <a:p>
            <a:r>
              <a:rPr lang="es-ES" b="1" dirty="0" smtClean="0"/>
              <a:t>Donde </a:t>
            </a:r>
            <a:r>
              <a:rPr lang="es-ES" b="1" dirty="0"/>
              <a:t>situare mi empresa?      </a:t>
            </a:r>
            <a:r>
              <a:rPr lang="es-ES" dirty="0"/>
              <a:t>Al lado de una </a:t>
            </a:r>
            <a:r>
              <a:rPr lang="es-ES" dirty="0" smtClean="0"/>
              <a:t>universidad.</a:t>
            </a:r>
          </a:p>
          <a:p>
            <a:endParaRPr lang="en-US" dirty="0"/>
          </a:p>
          <a:p>
            <a:r>
              <a:rPr lang="es-ES" b="1" dirty="0"/>
              <a:t>Cuantos empleado necesitara mi empresa? </a:t>
            </a:r>
            <a:r>
              <a:rPr lang="es-ES" dirty="0"/>
              <a:t>Para empezar  empleados   </a:t>
            </a:r>
            <a:r>
              <a:rPr lang="es-ES" dirty="0" smtClean="0"/>
              <a:t>3.</a:t>
            </a:r>
          </a:p>
          <a:p>
            <a:endParaRPr lang="en-US" dirty="0"/>
          </a:p>
          <a:p>
            <a:r>
              <a:rPr lang="es-ES" b="1" dirty="0"/>
              <a:t>Que tipos de suministradores necesitare para mi empresa? </a:t>
            </a:r>
            <a:r>
              <a:rPr lang="es-ES" dirty="0"/>
              <a:t>panadería para más, embutido, supermercado un industria textil</a:t>
            </a:r>
            <a:r>
              <a:rPr lang="es-ES" dirty="0" smtClean="0"/>
              <a:t>.</a:t>
            </a:r>
          </a:p>
          <a:p>
            <a:endParaRPr lang="en-US" dirty="0"/>
          </a:p>
          <a:p>
            <a:r>
              <a:rPr lang="es-ES" b="1" dirty="0"/>
              <a:t>Qué tipo de seguro necesitara mi empresa? </a:t>
            </a:r>
            <a:r>
              <a:rPr lang="es-ES" dirty="0"/>
              <a:t>Aseguradoras que aseguren la empresa, seguro  ARL, seguro </a:t>
            </a:r>
            <a:r>
              <a:rPr lang="es-ES" dirty="0" smtClean="0"/>
              <a:t>ARS.</a:t>
            </a:r>
          </a:p>
          <a:p>
            <a:endParaRPr lang="en-US" dirty="0"/>
          </a:p>
          <a:p>
            <a:endParaRPr lang="es-ES" b="1" dirty="0" smtClean="0"/>
          </a:p>
          <a:p>
            <a:endParaRPr lang="es-ES" b="1" dirty="0"/>
          </a:p>
          <a:p>
            <a:r>
              <a:rPr lang="es-ES" b="1" dirty="0" smtClean="0"/>
              <a:t>Que </a:t>
            </a:r>
            <a:r>
              <a:rPr lang="es-ES" b="1" dirty="0"/>
              <a:t>necesito hacer para asegurar que estoy al día con la DGII </a:t>
            </a:r>
            <a:r>
              <a:rPr lang="es-ES" dirty="0"/>
              <a:t>Tener todo el registro al día tener una buena contabilidad y cumplir con el impuesto estar registrado en la DGII con mi </a:t>
            </a:r>
            <a:r>
              <a:rPr lang="es-ES" dirty="0" smtClean="0"/>
              <a:t>RNC.</a:t>
            </a:r>
          </a:p>
          <a:p>
            <a:endParaRPr lang="es-ES" dirty="0"/>
          </a:p>
          <a:p>
            <a:endParaRPr lang="es-ES" dirty="0" smtClean="0"/>
          </a:p>
          <a:p>
            <a:endParaRPr lang="en-US" dirty="0"/>
          </a:p>
          <a:p>
            <a:r>
              <a:rPr lang="es-ES" b="1" dirty="0"/>
              <a:t>En que me puede ayudar la tecnología con mis procesos?</a:t>
            </a:r>
            <a:r>
              <a:rPr lang="es-ES" dirty="0"/>
              <a:t> En la contabilidad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2400" y="1443841"/>
            <a:ext cx="8763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Como puedo lidiar con los procesos tecnológica en mi mercado si escogió un mercado que no sea digital</a:t>
            </a:r>
            <a:r>
              <a:rPr lang="es-ES" dirty="0"/>
              <a:t>?    Activa tu Plan B</a:t>
            </a:r>
            <a:r>
              <a:rPr lang="es-ES" b="1" dirty="0"/>
              <a:t>        </a:t>
            </a:r>
            <a:r>
              <a:rPr lang="es-ES" dirty="0"/>
              <a:t>TIPOS DE ENCUESTAS Y FORMAS DE </a:t>
            </a:r>
            <a:r>
              <a:rPr lang="es-ES" dirty="0" smtClean="0"/>
              <a:t>MUESTREO.</a:t>
            </a:r>
          </a:p>
          <a:p>
            <a:endParaRPr lang="es-ES" dirty="0"/>
          </a:p>
          <a:p>
            <a:endParaRPr lang="en-US" dirty="0"/>
          </a:p>
          <a:p>
            <a:r>
              <a:rPr lang="es-ES" b="1" dirty="0"/>
              <a:t>Cuál sería el slonga de mi empresa. </a:t>
            </a:r>
            <a:r>
              <a:rPr lang="es-ES" dirty="0" smtClean="0"/>
              <a:t>El </a:t>
            </a:r>
            <a:r>
              <a:rPr lang="es-ES" dirty="0"/>
              <a:t>cliente satisfecho trae más cliente la mejor publicidad la ve el cliente satisfecho</a:t>
            </a:r>
            <a:r>
              <a:rPr lang="es-ES" dirty="0" smtClean="0"/>
              <a:t>.</a:t>
            </a:r>
          </a:p>
          <a:p>
            <a:endParaRPr lang="en-US" dirty="0"/>
          </a:p>
          <a:p>
            <a:r>
              <a:rPr lang="es-ES" b="1" dirty="0"/>
              <a:t>Cuáles son las ventajas de recurrir a la tecnología en mi modelo de negocio.</a:t>
            </a:r>
            <a:r>
              <a:rPr lang="es-ES" dirty="0"/>
              <a:t> Me  ayuda  en la </a:t>
            </a:r>
            <a:r>
              <a:rPr lang="es-ES" dirty="0" smtClean="0"/>
              <a:t>contabilidad.</a:t>
            </a:r>
          </a:p>
          <a:p>
            <a:endParaRPr lang="en-US" dirty="0"/>
          </a:p>
          <a:p>
            <a:r>
              <a:rPr lang="es-ES" b="1" dirty="0"/>
              <a:t>Cuáles son las desventajas de recurrir a la tecnología en mi modelo de negoción?</a:t>
            </a:r>
            <a:endParaRPr lang="en-US" dirty="0"/>
          </a:p>
          <a:p>
            <a:r>
              <a:rPr lang="es-ES" dirty="0"/>
              <a:t>No veo  ningunas </a:t>
            </a:r>
            <a:r>
              <a:rPr lang="es-ES" dirty="0" smtClean="0"/>
              <a:t>desventajas.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8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438</Words>
  <Application>Microsoft Office PowerPoint</Application>
  <PresentationFormat>Presentación en pantalla (4:3)</PresentationFormat>
  <Paragraphs>84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 thomas</dc:creator>
  <cp:lastModifiedBy>jhon thomas</cp:lastModifiedBy>
  <cp:revision>9</cp:revision>
  <dcterms:created xsi:type="dcterms:W3CDTF">2017-08-15T14:18:12Z</dcterms:created>
  <dcterms:modified xsi:type="dcterms:W3CDTF">2017-08-15T23:02:41Z</dcterms:modified>
</cp:coreProperties>
</file>