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2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91607" y="880706"/>
            <a:ext cx="7733586" cy="3244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86"/>
              </a:lnSpc>
              <a:buNone/>
            </a:pPr>
            <a:r>
              <a:rPr lang="en-US" sz="510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Revolutionizing Workforce Management: Employee Attendance Tracking System(EATS)</a:t>
            </a:r>
            <a:endParaRPr lang="en-US" sz="5109" dirty="0"/>
          </a:p>
        </p:txBody>
      </p:sp>
      <p:sp>
        <p:nvSpPr>
          <p:cNvPr id="6" name="Text 3"/>
          <p:cNvSpPr/>
          <p:nvPr/>
        </p:nvSpPr>
        <p:spPr>
          <a:xfrm>
            <a:off x="6191607" y="5179246"/>
            <a:ext cx="7733586" cy="1203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9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Effective attendance tracking boosts productivity, accountability, and workforce management. It optimizes operations, empowering organizations for greater competitiveness.</a:t>
            </a:r>
          </a:p>
        </p:txBody>
      </p:sp>
      <p:sp>
        <p:nvSpPr>
          <p:cNvPr id="9" name="Text 5"/>
          <p:cNvSpPr/>
          <p:nvPr/>
        </p:nvSpPr>
        <p:spPr>
          <a:xfrm>
            <a:off x="10394490" y="6812948"/>
            <a:ext cx="1615678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1"/>
              </a:lnSpc>
              <a:buNone/>
            </a:pPr>
            <a:r>
              <a:rPr lang="en-US" sz="3200" b="1" dirty="0">
                <a:solidFill>
                  <a:srgbClr val="D6E5E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Team 1000101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84310" y="2063837"/>
            <a:ext cx="93064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    Introduction To Team Members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764778" y="3567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Rudra Pratap Singh </a:t>
            </a:r>
          </a:p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   (Team Leader)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69582" y="442769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NodeJS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Express JS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</a:p>
        </p:txBody>
      </p:sp>
      <p:sp>
        <p:nvSpPr>
          <p:cNvPr id="7" name="Text 5"/>
          <p:cNvSpPr/>
          <p:nvPr/>
        </p:nvSpPr>
        <p:spPr>
          <a:xfrm>
            <a:off x="10815112" y="35383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Nikhil Yadav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0770036" y="433423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Kotlin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Dart(Flutter)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 Base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C7C547A-B508-757C-34D1-78CA91CBECFC}"/>
              </a:ext>
            </a:extLst>
          </p:cNvPr>
          <p:cNvSpPr/>
          <p:nvPr/>
        </p:nvSpPr>
        <p:spPr>
          <a:xfrm>
            <a:off x="4518622" y="35563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Kartik Agrawal</a:t>
            </a:r>
            <a:endParaRPr lang="en-US" sz="2187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B5BA7892-65C5-5095-37C7-A045746D8807}"/>
              </a:ext>
            </a:extLst>
          </p:cNvPr>
          <p:cNvSpPr/>
          <p:nvPr/>
        </p:nvSpPr>
        <p:spPr>
          <a:xfrm>
            <a:off x="4518622" y="441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Figma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Bootstrap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0AE8381-F79B-F18C-C27E-F5BEDE159672}"/>
              </a:ext>
            </a:extLst>
          </p:cNvPr>
          <p:cNvSpPr/>
          <p:nvPr/>
        </p:nvSpPr>
        <p:spPr>
          <a:xfrm>
            <a:off x="7519224" y="35563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Pranav Abhimanyu</a:t>
            </a:r>
            <a:endParaRPr lang="en-US" sz="2187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766F4002-F771-92D2-FD62-88EAEAF6206D}"/>
              </a:ext>
            </a:extLst>
          </p:cNvPr>
          <p:cNvSpPr/>
          <p:nvPr/>
        </p:nvSpPr>
        <p:spPr>
          <a:xfrm>
            <a:off x="7519224" y="441451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JavaScript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Node JS</a:t>
            </a:r>
          </a:p>
          <a:p>
            <a:pPr algn="l">
              <a:lnSpc>
                <a:spcPts val="2799"/>
              </a:lnSpc>
            </a:pPr>
            <a:endParaRPr lang="en-US" sz="1750" dirty="0">
              <a:solidFill>
                <a:schemeClr val="accent5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2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5" name="Text 2"/>
          <p:cNvSpPr/>
          <p:nvPr/>
        </p:nvSpPr>
        <p:spPr>
          <a:xfrm>
            <a:off x="1952822" y="3220640"/>
            <a:ext cx="11048847" cy="12794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8"/>
              </a:lnSpc>
              <a:buNone/>
            </a:pPr>
            <a:r>
              <a:rPr lang="en-US" sz="4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Manual Attendance Tracking Challenges</a:t>
            </a:r>
            <a:endParaRPr lang="en-US" sz="4400" dirty="0"/>
          </a:p>
        </p:txBody>
      </p:sp>
      <p:sp>
        <p:nvSpPr>
          <p:cNvPr id="6" name="Shape 3"/>
          <p:cNvSpPr/>
          <p:nvPr/>
        </p:nvSpPr>
        <p:spPr>
          <a:xfrm>
            <a:off x="2452211" y="4868823"/>
            <a:ext cx="460653" cy="460653"/>
          </a:xfrm>
          <a:prstGeom prst="roundRect">
            <a:avLst>
              <a:gd name="adj" fmla="val 26670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2619256" y="4907161"/>
            <a:ext cx="126563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18" dirty="0"/>
          </a:p>
        </p:txBody>
      </p:sp>
      <p:sp>
        <p:nvSpPr>
          <p:cNvPr id="8" name="Text 5"/>
          <p:cNvSpPr/>
          <p:nvPr/>
        </p:nvSpPr>
        <p:spPr>
          <a:xfrm>
            <a:off x="3088070" y="4939189"/>
            <a:ext cx="2440186" cy="319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Inaccurate Data</a:t>
            </a:r>
            <a:endParaRPr lang="en-US" sz="2015" dirty="0"/>
          </a:p>
        </p:txBody>
      </p:sp>
      <p:sp>
        <p:nvSpPr>
          <p:cNvPr id="9" name="Text 6"/>
          <p:cNvSpPr/>
          <p:nvPr/>
        </p:nvSpPr>
        <p:spPr>
          <a:xfrm>
            <a:off x="2985736" y="5605025"/>
            <a:ext cx="2644854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Manual processes can lead to errors, causing attendance and payroll differences.</a:t>
            </a:r>
          </a:p>
        </p:txBody>
      </p:sp>
      <p:sp>
        <p:nvSpPr>
          <p:cNvPr id="10" name="Shape 7"/>
          <p:cNvSpPr/>
          <p:nvPr/>
        </p:nvSpPr>
        <p:spPr>
          <a:xfrm>
            <a:off x="5762387" y="4868823"/>
            <a:ext cx="460653" cy="460653"/>
          </a:xfrm>
          <a:prstGeom prst="roundRect">
            <a:avLst>
              <a:gd name="adj" fmla="val 26670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5907881" y="4907161"/>
            <a:ext cx="169664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18" dirty="0"/>
          </a:p>
        </p:txBody>
      </p:sp>
      <p:sp>
        <p:nvSpPr>
          <p:cNvPr id="12" name="Text 9"/>
          <p:cNvSpPr/>
          <p:nvPr/>
        </p:nvSpPr>
        <p:spPr>
          <a:xfrm>
            <a:off x="6427708" y="4820007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Inefficient Processes</a:t>
            </a:r>
            <a:endParaRPr lang="en-US" sz="2015" dirty="0"/>
          </a:p>
        </p:txBody>
      </p:sp>
      <p:sp>
        <p:nvSpPr>
          <p:cNvPr id="13" name="Text 10"/>
          <p:cNvSpPr/>
          <p:nvPr/>
        </p:nvSpPr>
        <p:spPr>
          <a:xfrm>
            <a:off x="6427708" y="5692128"/>
            <a:ext cx="2820648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Manual attendance tracking is inefficient and delays decision-making and resource allocation.</a:t>
            </a:r>
          </a:p>
        </p:txBody>
      </p:sp>
      <p:sp>
        <p:nvSpPr>
          <p:cNvPr id="14" name="Shape 11"/>
          <p:cNvSpPr/>
          <p:nvPr/>
        </p:nvSpPr>
        <p:spPr>
          <a:xfrm>
            <a:off x="9072563" y="4868823"/>
            <a:ext cx="460653" cy="460653"/>
          </a:xfrm>
          <a:prstGeom prst="roundRect">
            <a:avLst>
              <a:gd name="adj" fmla="val 26670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9219962" y="4907161"/>
            <a:ext cx="165854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3"/>
              </a:lnSpc>
              <a:buNone/>
            </a:pPr>
            <a:r>
              <a:rPr lang="en-US" sz="241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18" dirty="0"/>
          </a:p>
        </p:txBody>
      </p:sp>
      <p:sp>
        <p:nvSpPr>
          <p:cNvPr id="16" name="Text 13"/>
          <p:cNvSpPr/>
          <p:nvPr/>
        </p:nvSpPr>
        <p:spPr>
          <a:xfrm>
            <a:off x="9737883" y="4807548"/>
            <a:ext cx="2440186" cy="639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9"/>
              </a:lnSpc>
              <a:buNone/>
            </a:pPr>
            <a:r>
              <a:rPr lang="en-US" sz="2015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Lack of Transparency</a:t>
            </a:r>
            <a:endParaRPr lang="en-US" sz="2015" dirty="0"/>
          </a:p>
        </p:txBody>
      </p:sp>
      <p:sp>
        <p:nvSpPr>
          <p:cNvPr id="17" name="Text 14"/>
          <p:cNvSpPr/>
          <p:nvPr/>
        </p:nvSpPr>
        <p:spPr>
          <a:xfrm>
            <a:off x="9737882" y="5605025"/>
            <a:ext cx="2820649" cy="196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8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Manual systems lack visibility into attendance patterns, affecting productivity issue.</a:t>
            </a:r>
          </a:p>
        </p:txBody>
      </p:sp>
      <p:pic>
        <p:nvPicPr>
          <p:cNvPr id="1026" name="Picture 2" descr="How to Choose Monitoring Software for Effective Employee Tracking">
            <a:extLst>
              <a:ext uri="{FF2B5EF4-FFF2-40B4-BE49-F238E27FC236}">
                <a16:creationId xmlns:a16="http://schemas.microsoft.com/office/drawing/2014/main" id="{46B4F40F-0126-2EAF-6567-32150D7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89" y="157744"/>
            <a:ext cx="4835638" cy="28306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Introducing the Employee Attendance Tracking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339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Digital Monitoring</a:t>
            </a:r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29793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a comprehensive attendance system leveraging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Employee ID, mobile apps, for precise and effortless tracking of employee attendance.</a:t>
            </a:r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339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Insights</a:t>
            </a:r>
            <a:endParaRPr lang="en-US" sz="2400" dirty="0">
              <a:solidFill>
                <a:srgbClr val="3399FF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4347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Access detailed attendance reports instantly for informed decision-making and proactive workforce management.</a:t>
            </a:r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8861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3399FF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Alert System</a:t>
            </a:r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4347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Instantly notifies employees and supervisors of attendance updates or alerts via SMS/WhatsApp.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70611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 of the System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9" name="Text 6"/>
          <p:cNvSpPr/>
          <p:nvPr/>
        </p:nvSpPr>
        <p:spPr>
          <a:xfrm>
            <a:off x="4755297" y="216836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User-friendly dashboard with easy-to-navigate tools for attendance management, tracking, and manage schedules.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Management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Efficient Task Assignment and Management Streamlines Productivity in the Digital Age</a:t>
            </a:r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985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dirty="0">
                <a:solidFill>
                  <a:srgbClr val="3399FF"/>
                </a:solidFill>
              </a:rPr>
              <a:t>Data-Driven Decision</a:t>
            </a:r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detailed attendance reports, analyze trends, and identify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Tools To Be Used For EATS</a:t>
            </a:r>
            <a:endParaRPr lang="en-US" sz="4350" dirty="0"/>
          </a:p>
        </p:txBody>
      </p:sp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7" y="3018711"/>
            <a:ext cx="8349297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endParaRPr lang="en-US" sz="1740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endParaRPr lang="en-US" sz="1740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endParaRPr lang="en-US" sz="174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8FA3C-BED8-2946-A132-A1DD7F9D3C16}"/>
              </a:ext>
            </a:extLst>
          </p:cNvPr>
          <p:cNvSpPr txBox="1"/>
          <p:nvPr/>
        </p:nvSpPr>
        <p:spPr>
          <a:xfrm>
            <a:off x="864017" y="2646194"/>
            <a:ext cx="3886423" cy="439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NodeJS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23CF-9D0A-2161-A56B-233A28CC8DB9}"/>
              </a:ext>
            </a:extLst>
          </p:cNvPr>
          <p:cNvSpPr txBox="1"/>
          <p:nvPr/>
        </p:nvSpPr>
        <p:spPr>
          <a:xfrm>
            <a:off x="5855375" y="2650144"/>
            <a:ext cx="38864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Express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Dart ( Flutter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accent5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Google Firebase</a:t>
            </a:r>
          </a:p>
          <a:p>
            <a:endParaRPr lang="en-IN" sz="20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661047"/>
            <a:ext cx="93064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Scalable and Customizable 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0219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0234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Accommodate growing and evolving workforce needs with a highly scalable platform.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296400" y="40219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9296400" y="450234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Tailor the system to match your organization's unique attendance policies and requirements.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312</Words>
  <Application>Microsoft Office PowerPoint</Application>
  <PresentationFormat>Custom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Kartik Agrawal</cp:lastModifiedBy>
  <cp:revision>13</cp:revision>
  <dcterms:created xsi:type="dcterms:W3CDTF">2024-04-06T15:12:44Z</dcterms:created>
  <dcterms:modified xsi:type="dcterms:W3CDTF">2024-04-06T18:29:55Z</dcterms:modified>
</cp:coreProperties>
</file>