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3"/>
  </p:notesMasterIdLst>
  <p:sldIdLst>
    <p:sldId id="257" r:id="rId2"/>
    <p:sldId id="258" r:id="rId3"/>
    <p:sldId id="264" r:id="rId4"/>
    <p:sldId id="261" r:id="rId5"/>
    <p:sldId id="267" r:id="rId6"/>
    <p:sldId id="263" r:id="rId7"/>
    <p:sldId id="266" r:id="rId8"/>
    <p:sldId id="259" r:id="rId9"/>
    <p:sldId id="265" r:id="rId10"/>
    <p:sldId id="262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5175" autoAdjust="0"/>
  </p:normalViewPr>
  <p:slideViewPr>
    <p:cSldViewPr>
      <p:cViewPr varScale="1">
        <p:scale>
          <a:sx n="71" d="100"/>
          <a:sy n="71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E0796-896A-4456-9534-151E0E40712A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B4B37EC3-DA87-492B-B488-151139A75744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Introduce Activity</a:t>
          </a:r>
          <a:endParaRPr lang="ko-KR" altLang="en-US" sz="800" b="1" dirty="0"/>
        </a:p>
      </dgm:t>
    </dgm:pt>
    <dgm:pt modelId="{F94D8E66-CAAB-497B-8D8A-7AC9DC967EDB}" type="parTrans" cxnId="{45A61D29-2CF0-41DB-928D-561EED5E6B4D}">
      <dgm:prSet/>
      <dgm:spPr/>
      <dgm:t>
        <a:bodyPr/>
        <a:lstStyle/>
        <a:p>
          <a:pPr latinLnBrk="1"/>
          <a:endParaRPr lang="ko-KR" altLang="en-US"/>
        </a:p>
      </dgm:t>
    </dgm:pt>
    <dgm:pt modelId="{A76725C1-FA00-4C1A-99FF-DC452BDD6649}" type="sibTrans" cxnId="{45A61D29-2CF0-41DB-928D-561EED5E6B4D}">
      <dgm:prSet/>
      <dgm:spPr/>
      <dgm:t>
        <a:bodyPr/>
        <a:lstStyle/>
        <a:p>
          <a:pPr latinLnBrk="1"/>
          <a:endParaRPr lang="ko-KR" altLang="en-US"/>
        </a:p>
      </dgm:t>
    </dgm:pt>
    <dgm:pt modelId="{799473E2-5F38-4637-B55A-B48B3DF4DF03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Main Activity</a:t>
          </a:r>
          <a:endParaRPr lang="ko-KR" altLang="en-US" sz="800" b="1" dirty="0"/>
        </a:p>
      </dgm:t>
    </dgm:pt>
    <dgm:pt modelId="{7E91240B-EAA5-4A45-93D8-FE6B572B9924}" type="parTrans" cxnId="{E716BBC1-CB0C-4457-8B4C-DC850C7A63B4}">
      <dgm:prSet/>
      <dgm:spPr/>
      <dgm:t>
        <a:bodyPr/>
        <a:lstStyle/>
        <a:p>
          <a:pPr latinLnBrk="1"/>
          <a:endParaRPr lang="ko-KR" altLang="en-US"/>
        </a:p>
      </dgm:t>
    </dgm:pt>
    <dgm:pt modelId="{0FE16359-6AE9-4AFC-A78F-A58B30957DF5}" type="sibTrans" cxnId="{E716BBC1-CB0C-4457-8B4C-DC850C7A63B4}">
      <dgm:prSet/>
      <dgm:spPr/>
      <dgm:t>
        <a:bodyPr/>
        <a:lstStyle/>
        <a:p>
          <a:pPr latinLnBrk="1"/>
          <a:endParaRPr lang="ko-KR" altLang="en-US"/>
        </a:p>
      </dgm:t>
    </dgm:pt>
    <dgm:pt modelId="{F54D66B9-E88C-4EF8-A176-DDA1517794BE}">
      <dgm:prSet phldrT="[텍스트]" custT="1"/>
      <dgm:spPr/>
      <dgm:t>
        <a:bodyPr/>
        <a:lstStyle/>
        <a:p>
          <a:pPr latinLnBrk="1"/>
          <a:r>
            <a:rPr lang="en-US" altLang="ko-KR" sz="800" b="1" dirty="0" err="1" smtClean="0"/>
            <a:t>LaundryGame</a:t>
          </a:r>
          <a:r>
            <a:rPr lang="en-US" altLang="ko-KR" sz="800" b="1" dirty="0" smtClean="0"/>
            <a:t> Activity</a:t>
          </a:r>
          <a:endParaRPr lang="ko-KR" altLang="en-US" sz="800" b="1" dirty="0"/>
        </a:p>
      </dgm:t>
    </dgm:pt>
    <dgm:pt modelId="{C0A943FB-9557-45B6-B688-E2E2D9B76E83}" type="parTrans" cxnId="{CE02E962-3157-4241-AFC0-641FFD76D19D}">
      <dgm:prSet/>
      <dgm:spPr/>
      <dgm:t>
        <a:bodyPr/>
        <a:lstStyle/>
        <a:p>
          <a:pPr latinLnBrk="1"/>
          <a:endParaRPr lang="ko-KR" altLang="en-US"/>
        </a:p>
      </dgm:t>
    </dgm:pt>
    <dgm:pt modelId="{171C7DB2-09D0-49FF-A139-54DE9284F275}" type="sibTrans" cxnId="{CE02E962-3157-4241-AFC0-641FFD76D19D}">
      <dgm:prSet/>
      <dgm:spPr/>
      <dgm:t>
        <a:bodyPr/>
        <a:lstStyle/>
        <a:p>
          <a:pPr latinLnBrk="1"/>
          <a:endParaRPr lang="ko-KR" altLang="en-US"/>
        </a:p>
      </dgm:t>
    </dgm:pt>
    <dgm:pt modelId="{069E447F-C5C0-4109-8080-21E491F071F7}">
      <dgm:prSet phldrT="[텍스트]" custT="1"/>
      <dgm:spPr/>
      <dgm:t>
        <a:bodyPr/>
        <a:lstStyle/>
        <a:p>
          <a:pPr latinLnBrk="1"/>
          <a:r>
            <a:rPr lang="en-US" altLang="ko-KR" sz="800" b="1" dirty="0" err="1" smtClean="0"/>
            <a:t>SausageGameActivity</a:t>
          </a:r>
          <a:endParaRPr lang="ko-KR" altLang="en-US" sz="800" b="1" dirty="0"/>
        </a:p>
      </dgm:t>
    </dgm:pt>
    <dgm:pt modelId="{39870E3B-D891-4AB5-BF54-63429C3B1F7C}" type="parTrans" cxnId="{7E31DC3D-4945-4332-A7E4-3E4CD15B1A02}">
      <dgm:prSet/>
      <dgm:spPr/>
      <dgm:t>
        <a:bodyPr/>
        <a:lstStyle/>
        <a:p>
          <a:pPr latinLnBrk="1"/>
          <a:endParaRPr lang="ko-KR" altLang="en-US"/>
        </a:p>
      </dgm:t>
    </dgm:pt>
    <dgm:pt modelId="{2933A7F5-7107-4432-9F84-AD4F2BC11E28}" type="sibTrans" cxnId="{7E31DC3D-4945-4332-A7E4-3E4CD15B1A02}">
      <dgm:prSet/>
      <dgm:spPr/>
      <dgm:t>
        <a:bodyPr/>
        <a:lstStyle/>
        <a:p>
          <a:pPr latinLnBrk="1"/>
          <a:endParaRPr lang="ko-KR" altLang="en-US"/>
        </a:p>
      </dgm:t>
    </dgm:pt>
    <dgm:pt modelId="{BBA37DD5-8704-42BA-8905-89C9130520F9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EAEAEA"/>
          </a:solidFill>
          <a:prstDash val="sysDot"/>
        </a:ln>
      </dgm:spPr>
      <dgm:t>
        <a:bodyPr/>
        <a:lstStyle/>
        <a:p>
          <a:pPr algn="l" latinLnBrk="1"/>
          <a:r>
            <a:rPr lang="en-US" altLang="ko-KR" sz="1000" b="1" dirty="0" smtClean="0">
              <a:latin typeface="+mj-ea"/>
              <a:ea typeface="+mj-ea"/>
            </a:rPr>
            <a:t>Ⅰ. </a:t>
          </a:r>
          <a:r>
            <a:rPr lang="ko-KR" altLang="en-US" sz="1000" b="1" dirty="0" smtClean="0">
              <a:latin typeface="+mj-ea"/>
              <a:ea typeface="+mj-ea"/>
            </a:rPr>
            <a:t>게임 로고 창</a:t>
          </a:r>
          <a:endParaRPr lang="ko-KR" altLang="en-US" sz="1000" b="1" dirty="0">
            <a:latin typeface="+mj-ea"/>
            <a:ea typeface="+mj-ea"/>
          </a:endParaRPr>
        </a:p>
      </dgm:t>
    </dgm:pt>
    <dgm:pt modelId="{92DCE793-86BF-444E-A978-3E8ED10B4091}" type="parTrans" cxnId="{14595CFA-7055-4BFF-8C06-1E60F54F3CF5}">
      <dgm:prSet/>
      <dgm:spPr/>
      <dgm:t>
        <a:bodyPr/>
        <a:lstStyle/>
        <a:p>
          <a:pPr latinLnBrk="1"/>
          <a:endParaRPr lang="ko-KR" altLang="en-US"/>
        </a:p>
      </dgm:t>
    </dgm:pt>
    <dgm:pt modelId="{D211E952-E456-45EE-9F33-F43CAEEA4099}" type="sibTrans" cxnId="{14595CFA-7055-4BFF-8C06-1E60F54F3CF5}">
      <dgm:prSet/>
      <dgm:spPr/>
      <dgm:t>
        <a:bodyPr/>
        <a:lstStyle/>
        <a:p>
          <a:pPr latinLnBrk="1"/>
          <a:endParaRPr lang="ko-KR" altLang="en-US"/>
        </a:p>
      </dgm:t>
    </dgm:pt>
    <dgm:pt modelId="{DE2ED286-A967-4CB6-98C3-6F2EA6E84F2B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EAEAEA"/>
          </a:solidFill>
          <a:prstDash val="sysDot"/>
        </a:ln>
      </dgm:spPr>
      <dgm:t>
        <a:bodyPr/>
        <a:lstStyle/>
        <a:p>
          <a:pPr algn="l" latinLnBrk="1"/>
          <a:r>
            <a:rPr lang="en-US" altLang="ko-KR" sz="1000" b="1" dirty="0" smtClean="0">
              <a:latin typeface="+mj-ea"/>
              <a:ea typeface="+mj-ea"/>
            </a:rPr>
            <a:t>Ⅱ. </a:t>
          </a:r>
          <a:r>
            <a:rPr lang="ko-KR" altLang="en-US" sz="1000" b="1" dirty="0" smtClean="0">
              <a:latin typeface="+mj-ea"/>
              <a:ea typeface="+mj-ea"/>
            </a:rPr>
            <a:t>게임 메인 창</a:t>
          </a:r>
          <a:endParaRPr lang="ko-KR" altLang="en-US" sz="1000" b="1" dirty="0">
            <a:latin typeface="+mj-ea"/>
            <a:ea typeface="+mj-ea"/>
          </a:endParaRPr>
        </a:p>
      </dgm:t>
    </dgm:pt>
    <dgm:pt modelId="{449207CE-3D74-4CA9-B4D3-2E7C625E7402}" type="parTrans" cxnId="{FC4958E4-8D9A-4BCA-BADF-70937CAFDB9F}">
      <dgm:prSet/>
      <dgm:spPr/>
      <dgm:t>
        <a:bodyPr/>
        <a:lstStyle/>
        <a:p>
          <a:pPr latinLnBrk="1"/>
          <a:endParaRPr lang="ko-KR" altLang="en-US"/>
        </a:p>
      </dgm:t>
    </dgm:pt>
    <dgm:pt modelId="{35608BFC-C398-4B3F-B26E-CC0E10C48834}" type="sibTrans" cxnId="{FC4958E4-8D9A-4BCA-BADF-70937CAFDB9F}">
      <dgm:prSet/>
      <dgm:spPr/>
      <dgm:t>
        <a:bodyPr/>
        <a:lstStyle/>
        <a:p>
          <a:pPr latinLnBrk="1"/>
          <a:endParaRPr lang="ko-KR" altLang="en-US"/>
        </a:p>
      </dgm:t>
    </dgm:pt>
    <dgm:pt modelId="{D86CF6F0-8F06-4012-9116-55381F24180E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EAEAEA"/>
          </a:solidFill>
          <a:prstDash val="sysDot"/>
        </a:ln>
      </dgm:spPr>
      <dgm:t>
        <a:bodyPr/>
        <a:lstStyle/>
        <a:p>
          <a:pPr algn="l" latinLnBrk="1"/>
          <a:r>
            <a:rPr lang="en-US" altLang="ko-KR" sz="1000" b="1" smtClean="0">
              <a:latin typeface="+mj-ea"/>
              <a:ea typeface="+mj-ea"/>
            </a:rPr>
            <a:t>Ⅲ. </a:t>
          </a:r>
          <a:r>
            <a:rPr lang="ko-KR" altLang="en-US" sz="1000" b="1" smtClean="0">
              <a:latin typeface="+mj-ea"/>
              <a:ea typeface="+mj-ea"/>
            </a:rPr>
            <a:t>게임 목록</a:t>
          </a:r>
          <a:endParaRPr lang="en-US" altLang="ko-KR" sz="1000" b="1" dirty="0" smtClean="0">
            <a:latin typeface="+mj-ea"/>
            <a:ea typeface="+mj-ea"/>
          </a:endParaRPr>
        </a:p>
      </dgm:t>
    </dgm:pt>
    <dgm:pt modelId="{7F9ED788-9BD3-412C-810F-4FFE16B12B6F}" type="parTrans" cxnId="{1FE77582-B4C7-429A-B344-F05A9FC60CAB}">
      <dgm:prSet/>
      <dgm:spPr/>
      <dgm:t>
        <a:bodyPr/>
        <a:lstStyle/>
        <a:p>
          <a:pPr latinLnBrk="1"/>
          <a:endParaRPr lang="ko-KR" altLang="en-US"/>
        </a:p>
      </dgm:t>
    </dgm:pt>
    <dgm:pt modelId="{2537DBB5-B50F-439D-9762-C927FB4F8E6E}" type="sibTrans" cxnId="{1FE77582-B4C7-429A-B344-F05A9FC60CAB}">
      <dgm:prSet/>
      <dgm:spPr/>
      <dgm:t>
        <a:bodyPr/>
        <a:lstStyle/>
        <a:p>
          <a:pPr latinLnBrk="1"/>
          <a:endParaRPr lang="ko-KR" altLang="en-US"/>
        </a:p>
      </dgm:t>
    </dgm:pt>
    <dgm:pt modelId="{F8559885-524D-4B9A-B84E-A3769324328F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Option Activity</a:t>
          </a:r>
          <a:endParaRPr lang="ko-KR" altLang="en-US" sz="800" b="1" dirty="0"/>
        </a:p>
      </dgm:t>
    </dgm:pt>
    <dgm:pt modelId="{6D43E75D-373B-441A-BC59-ADA148EAA467}" type="parTrans" cxnId="{3A929D4B-4F66-44BC-B792-0CEAD4B0C67E}">
      <dgm:prSet/>
      <dgm:spPr/>
      <dgm:t>
        <a:bodyPr/>
        <a:lstStyle/>
        <a:p>
          <a:pPr latinLnBrk="1"/>
          <a:endParaRPr lang="ko-KR" altLang="en-US"/>
        </a:p>
      </dgm:t>
    </dgm:pt>
    <dgm:pt modelId="{9580BC92-9271-4456-BD3B-1CD06A6B3516}" type="sibTrans" cxnId="{3A929D4B-4F66-44BC-B792-0CEAD4B0C67E}">
      <dgm:prSet/>
      <dgm:spPr/>
      <dgm:t>
        <a:bodyPr/>
        <a:lstStyle/>
        <a:p>
          <a:pPr latinLnBrk="1"/>
          <a:endParaRPr lang="ko-KR" altLang="en-US"/>
        </a:p>
      </dgm:t>
    </dgm:pt>
    <dgm:pt modelId="{52A1DF3F-6BCE-4B4D-8EC8-7A4F29E9877E}">
      <dgm:prSet phldrT="[텍스트]" custT="1"/>
      <dgm:spPr/>
      <dgm:t>
        <a:bodyPr/>
        <a:lstStyle/>
        <a:p>
          <a:pPr latinLnBrk="1"/>
          <a:r>
            <a:rPr lang="en-US" altLang="ko-KR" sz="800" b="1" dirty="0" err="1" smtClean="0"/>
            <a:t>playL</a:t>
          </a:r>
          <a:r>
            <a:rPr lang="en-US" altLang="ko-KR" sz="800" b="1" dirty="0" smtClean="0"/>
            <a:t> Activity</a:t>
          </a:r>
          <a:endParaRPr lang="ko-KR" altLang="en-US" sz="800" b="1" dirty="0"/>
        </a:p>
      </dgm:t>
    </dgm:pt>
    <dgm:pt modelId="{5CE1B3DF-20D9-409F-8F70-FAE884115681}" type="parTrans" cxnId="{9FF4538E-3495-4168-A36E-639CDF97CFB8}">
      <dgm:prSet/>
      <dgm:spPr/>
      <dgm:t>
        <a:bodyPr/>
        <a:lstStyle/>
        <a:p>
          <a:pPr latinLnBrk="1"/>
          <a:endParaRPr lang="ko-KR" altLang="en-US"/>
        </a:p>
      </dgm:t>
    </dgm:pt>
    <dgm:pt modelId="{1B03691E-BB2E-4D28-87B3-DE5433456C17}" type="sibTrans" cxnId="{9FF4538E-3495-4168-A36E-639CDF97CFB8}">
      <dgm:prSet/>
      <dgm:spPr/>
      <dgm:t>
        <a:bodyPr/>
        <a:lstStyle/>
        <a:p>
          <a:pPr latinLnBrk="1"/>
          <a:endParaRPr lang="ko-KR" altLang="en-US"/>
        </a:p>
      </dgm:t>
    </dgm:pt>
    <dgm:pt modelId="{99438D3F-2638-4711-BD4C-F1D680EAF28E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EAEAEA"/>
          </a:solidFill>
          <a:prstDash val="sysDot"/>
        </a:ln>
      </dgm:spPr>
      <dgm:t>
        <a:bodyPr/>
        <a:lstStyle/>
        <a:p>
          <a:pPr algn="l" latinLnBrk="1"/>
          <a:r>
            <a:rPr lang="en-US" altLang="ko-KR" sz="1000" b="1" smtClean="0">
              <a:latin typeface="+mj-ea"/>
              <a:ea typeface="+mj-ea"/>
            </a:rPr>
            <a:t>Ⅴ. </a:t>
          </a:r>
          <a:r>
            <a:rPr lang="ko-KR" altLang="en-US" sz="1000" b="1" smtClean="0">
              <a:latin typeface="+mj-ea"/>
              <a:ea typeface="+mj-ea"/>
            </a:rPr>
            <a:t>게임 플레이 창</a:t>
          </a:r>
          <a:endParaRPr lang="ko-KR" altLang="en-US" sz="1000" b="1" dirty="0">
            <a:latin typeface="+mj-ea"/>
            <a:ea typeface="+mj-ea"/>
          </a:endParaRPr>
        </a:p>
      </dgm:t>
    </dgm:pt>
    <dgm:pt modelId="{FAD84309-4466-4327-95A0-E9A07726BDFC}" type="parTrans" cxnId="{6B5A854F-6F54-4716-825D-CA4165F756F8}">
      <dgm:prSet/>
      <dgm:spPr/>
      <dgm:t>
        <a:bodyPr/>
        <a:lstStyle/>
        <a:p>
          <a:pPr latinLnBrk="1"/>
          <a:endParaRPr lang="ko-KR" altLang="en-US"/>
        </a:p>
      </dgm:t>
    </dgm:pt>
    <dgm:pt modelId="{BC2A1BDB-9038-43BF-BBC4-28B1A7EAB32B}" type="sibTrans" cxnId="{6B5A854F-6F54-4716-825D-CA4165F756F8}">
      <dgm:prSet/>
      <dgm:spPr/>
      <dgm:t>
        <a:bodyPr/>
        <a:lstStyle/>
        <a:p>
          <a:pPr latinLnBrk="1"/>
          <a:endParaRPr lang="ko-KR" altLang="en-US"/>
        </a:p>
      </dgm:t>
    </dgm:pt>
    <dgm:pt modelId="{4ADB1058-CA0D-491F-9F4D-BC1679555510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EAEAEA"/>
          </a:solidFill>
          <a:prstDash val="sysDot"/>
        </a:ln>
      </dgm:spPr>
      <dgm:t>
        <a:bodyPr/>
        <a:lstStyle/>
        <a:p>
          <a:pPr algn="l" latinLnBrk="1"/>
          <a:r>
            <a:rPr lang="en-US" altLang="ko-KR" sz="1000" b="1" smtClean="0">
              <a:latin typeface="+mj-ea"/>
              <a:ea typeface="+mj-ea"/>
            </a:rPr>
            <a:t>Ⅵ.</a:t>
          </a:r>
          <a:r>
            <a:rPr lang="ko-KR" altLang="en-US" sz="1000" b="1" smtClean="0">
              <a:latin typeface="+mj-ea"/>
              <a:ea typeface="+mj-ea"/>
            </a:rPr>
            <a:t>옵션 창</a:t>
          </a:r>
          <a:endParaRPr lang="ko-KR" altLang="en-US" sz="1000" b="1" dirty="0">
            <a:latin typeface="+mj-ea"/>
            <a:ea typeface="+mj-ea"/>
          </a:endParaRPr>
        </a:p>
      </dgm:t>
    </dgm:pt>
    <dgm:pt modelId="{1C5C72AC-B318-4153-B1D6-02E503B11BBC}" type="parTrans" cxnId="{57F4F855-FE59-4240-B014-0EA32D2FEEAF}">
      <dgm:prSet/>
      <dgm:spPr/>
      <dgm:t>
        <a:bodyPr/>
        <a:lstStyle/>
        <a:p>
          <a:pPr latinLnBrk="1"/>
          <a:endParaRPr lang="ko-KR" altLang="en-US"/>
        </a:p>
      </dgm:t>
    </dgm:pt>
    <dgm:pt modelId="{0331AD16-08F9-4DFF-AF4C-74E2A558982F}" type="sibTrans" cxnId="{57F4F855-FE59-4240-B014-0EA32D2FEEAF}">
      <dgm:prSet/>
      <dgm:spPr/>
      <dgm:t>
        <a:bodyPr/>
        <a:lstStyle/>
        <a:p>
          <a:pPr latinLnBrk="1"/>
          <a:endParaRPr lang="ko-KR" altLang="en-US"/>
        </a:p>
      </dgm:t>
    </dgm:pt>
    <dgm:pt modelId="{64431050-DB66-41FF-B30B-056C4929152E}">
      <dgm:prSet phldrT="[텍스트]" custT="1"/>
      <dgm:spPr/>
      <dgm:t>
        <a:bodyPr/>
        <a:lstStyle/>
        <a:p>
          <a:pPr latinLnBrk="1"/>
          <a:r>
            <a:rPr lang="en-US" altLang="ko-KR" sz="800" b="1" dirty="0" err="1" smtClean="0"/>
            <a:t>NickName</a:t>
          </a:r>
          <a:r>
            <a:rPr lang="en-US" altLang="ko-KR" sz="800" b="1" dirty="0" smtClean="0"/>
            <a:t> Activity</a:t>
          </a:r>
          <a:endParaRPr lang="ko-KR" altLang="en-US" sz="800" b="1" dirty="0"/>
        </a:p>
      </dgm:t>
    </dgm:pt>
    <dgm:pt modelId="{768EAFEA-2435-46AC-9D54-1833B6EA0EB8}" type="parTrans" cxnId="{515D6FFF-4C9F-4DB2-B512-87EFB416C351}">
      <dgm:prSet/>
      <dgm:spPr/>
      <dgm:t>
        <a:bodyPr/>
        <a:lstStyle/>
        <a:p>
          <a:pPr latinLnBrk="1"/>
          <a:endParaRPr lang="ko-KR" altLang="en-US"/>
        </a:p>
      </dgm:t>
    </dgm:pt>
    <dgm:pt modelId="{B36C2E58-3888-42C0-873C-7BB65C698A06}" type="sibTrans" cxnId="{515D6FFF-4C9F-4DB2-B512-87EFB416C351}">
      <dgm:prSet/>
      <dgm:spPr/>
      <dgm:t>
        <a:bodyPr/>
        <a:lstStyle/>
        <a:p>
          <a:pPr latinLnBrk="1"/>
          <a:endParaRPr lang="ko-KR" altLang="en-US"/>
        </a:p>
      </dgm:t>
    </dgm:pt>
    <dgm:pt modelId="{92800E9A-6710-4C43-9CC0-EB7286A83715}">
      <dgm:prSet phldrT="[텍스트]" custT="1"/>
      <dgm:spPr/>
      <dgm:t>
        <a:bodyPr/>
        <a:lstStyle/>
        <a:p>
          <a:pPr latinLnBrk="1"/>
          <a:r>
            <a:rPr lang="en-US" altLang="ko-KR" sz="800" b="1" dirty="0" err="1" smtClean="0"/>
            <a:t>PlayS</a:t>
          </a:r>
          <a:r>
            <a:rPr lang="en-US" altLang="ko-KR" sz="800" b="1" dirty="0" smtClean="0"/>
            <a:t> Activity</a:t>
          </a:r>
          <a:endParaRPr lang="ko-KR" altLang="en-US" sz="800" b="1" dirty="0"/>
        </a:p>
      </dgm:t>
    </dgm:pt>
    <dgm:pt modelId="{EA2D3C6B-2E49-4683-B83C-C1F15273C7B5}" type="parTrans" cxnId="{E38CE54A-E419-4281-9D57-ED4E50AFC169}">
      <dgm:prSet/>
      <dgm:spPr/>
      <dgm:t>
        <a:bodyPr/>
        <a:lstStyle/>
        <a:p>
          <a:pPr latinLnBrk="1"/>
          <a:endParaRPr lang="ko-KR" altLang="en-US"/>
        </a:p>
      </dgm:t>
    </dgm:pt>
    <dgm:pt modelId="{382585FF-88BC-41C1-B21A-5368937975AF}" type="sibTrans" cxnId="{E38CE54A-E419-4281-9D57-ED4E50AFC169}">
      <dgm:prSet/>
      <dgm:spPr/>
      <dgm:t>
        <a:bodyPr/>
        <a:lstStyle/>
        <a:p>
          <a:pPr latinLnBrk="1"/>
          <a:endParaRPr lang="ko-KR" altLang="en-US"/>
        </a:p>
      </dgm:t>
    </dgm:pt>
    <dgm:pt modelId="{3AAFDA9C-D3A6-43EE-8908-291FDAF40416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Option Activity</a:t>
          </a:r>
          <a:endParaRPr lang="ko-KR" altLang="en-US" sz="800" b="1" dirty="0"/>
        </a:p>
      </dgm:t>
    </dgm:pt>
    <dgm:pt modelId="{392A6AAD-E4C3-47E0-88A5-FD5F565F5213}" type="parTrans" cxnId="{1323F9DB-B643-4C04-A68F-0DD3264AA651}">
      <dgm:prSet/>
      <dgm:spPr/>
      <dgm:t>
        <a:bodyPr/>
        <a:lstStyle/>
        <a:p>
          <a:pPr latinLnBrk="1"/>
          <a:endParaRPr lang="ko-KR" altLang="en-US"/>
        </a:p>
      </dgm:t>
    </dgm:pt>
    <dgm:pt modelId="{406E2E2D-DADA-48DB-9A22-6AB18F663320}" type="sibTrans" cxnId="{1323F9DB-B643-4C04-A68F-0DD3264AA651}">
      <dgm:prSet/>
      <dgm:spPr/>
      <dgm:t>
        <a:bodyPr/>
        <a:lstStyle/>
        <a:p>
          <a:pPr latinLnBrk="1"/>
          <a:endParaRPr lang="ko-KR" altLang="en-US"/>
        </a:p>
      </dgm:t>
    </dgm:pt>
    <dgm:pt modelId="{13CF4B5D-AF2E-4239-8BBC-99DA05A994BF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Exit Activity</a:t>
          </a:r>
          <a:endParaRPr lang="ko-KR" altLang="en-US" sz="800" b="1" dirty="0"/>
        </a:p>
      </dgm:t>
    </dgm:pt>
    <dgm:pt modelId="{B39A2339-3CD4-47C8-A959-886113D871D4}" type="parTrans" cxnId="{06ABEB2C-0CEA-4FEA-97AD-F6CE28C2E8F3}">
      <dgm:prSet/>
      <dgm:spPr/>
      <dgm:t>
        <a:bodyPr/>
        <a:lstStyle/>
        <a:p>
          <a:pPr latinLnBrk="1"/>
          <a:endParaRPr lang="ko-KR" altLang="en-US"/>
        </a:p>
      </dgm:t>
    </dgm:pt>
    <dgm:pt modelId="{5B657EFB-43DD-4635-AC3E-7B8CAF54EB8B}" type="sibTrans" cxnId="{06ABEB2C-0CEA-4FEA-97AD-F6CE28C2E8F3}">
      <dgm:prSet/>
      <dgm:spPr/>
      <dgm:t>
        <a:bodyPr/>
        <a:lstStyle/>
        <a:p>
          <a:pPr latinLnBrk="1"/>
          <a:endParaRPr lang="ko-KR" altLang="en-US"/>
        </a:p>
      </dgm:t>
    </dgm:pt>
    <dgm:pt modelId="{D91573F8-4BF2-4239-986B-9FA3C7D1D3F2}" type="pres">
      <dgm:prSet presAssocID="{D79E0796-896A-4456-9534-151E0E4071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D4374E-C3E1-47B1-A3F9-DE37269FB095}" type="pres">
      <dgm:prSet presAssocID="{D79E0796-896A-4456-9534-151E0E40712A}" presName="hierFlow" presStyleCnt="0"/>
      <dgm:spPr/>
      <dgm:t>
        <a:bodyPr/>
        <a:lstStyle/>
        <a:p>
          <a:pPr latinLnBrk="1"/>
          <a:endParaRPr lang="ko-KR" altLang="en-US"/>
        </a:p>
      </dgm:t>
    </dgm:pt>
    <dgm:pt modelId="{A78D0C9A-FA12-4E85-9BD4-22E1E50F309A}" type="pres">
      <dgm:prSet presAssocID="{D79E0796-896A-4456-9534-151E0E40712A}" presName="firstBuf" presStyleCnt="0"/>
      <dgm:spPr/>
      <dgm:t>
        <a:bodyPr/>
        <a:lstStyle/>
        <a:p>
          <a:pPr latinLnBrk="1"/>
          <a:endParaRPr lang="ko-KR" altLang="en-US"/>
        </a:p>
      </dgm:t>
    </dgm:pt>
    <dgm:pt modelId="{EE36FC21-66D8-4633-AF99-F2CEE6A7D96D}" type="pres">
      <dgm:prSet presAssocID="{D79E0796-896A-4456-9534-151E0E40712A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1802D2-D330-46A7-9856-E63242AAAFDF}" type="pres">
      <dgm:prSet presAssocID="{B4B37EC3-DA87-492B-B488-151139A75744}" presName="Name14" presStyleCnt="0"/>
      <dgm:spPr/>
      <dgm:t>
        <a:bodyPr/>
        <a:lstStyle/>
        <a:p>
          <a:pPr latinLnBrk="1"/>
          <a:endParaRPr lang="ko-KR" altLang="en-US"/>
        </a:p>
      </dgm:t>
    </dgm:pt>
    <dgm:pt modelId="{5EE58AE5-89E0-4D18-9FFA-B1F313C73459}" type="pres">
      <dgm:prSet presAssocID="{B4B37EC3-DA87-492B-B488-151139A75744}" presName="level1Shape" presStyleLbl="node0" presStyleIdx="0" presStyleCnt="1" custScaleX="157314" custScaleY="173760" custLinFactNeighborX="239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57AE84-1324-4E97-8839-1AE5FAFE8146}" type="pres">
      <dgm:prSet presAssocID="{B4B37EC3-DA87-492B-B488-151139A75744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DCD2AC7E-DFDC-4A62-9B42-4A2CC5375F5A}" type="pres">
      <dgm:prSet presAssocID="{7E91240B-EAA5-4A45-93D8-FE6B572B9924}" presName="Name19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6C8395E-D19B-4DB3-9A4A-E9FDDEC47418}" type="pres">
      <dgm:prSet presAssocID="{799473E2-5F38-4637-B55A-B48B3DF4DF03}" presName="Name21" presStyleCnt="0"/>
      <dgm:spPr/>
      <dgm:t>
        <a:bodyPr/>
        <a:lstStyle/>
        <a:p>
          <a:pPr latinLnBrk="1"/>
          <a:endParaRPr lang="ko-KR" altLang="en-US"/>
        </a:p>
      </dgm:t>
    </dgm:pt>
    <dgm:pt modelId="{9CF1E3F4-E353-4785-98C3-6A50B6A1BACE}" type="pres">
      <dgm:prSet presAssocID="{799473E2-5F38-4637-B55A-B48B3DF4DF03}" presName="level2Shape" presStyleLbl="node2" presStyleIdx="0" presStyleCnt="1" custScaleX="157314" custScaleY="173760" custLinFactNeighborX="23914"/>
      <dgm:spPr/>
      <dgm:t>
        <a:bodyPr/>
        <a:lstStyle/>
        <a:p>
          <a:pPr latinLnBrk="1"/>
          <a:endParaRPr lang="ko-KR" altLang="en-US"/>
        </a:p>
      </dgm:t>
    </dgm:pt>
    <dgm:pt modelId="{D8E571C4-0484-4D3F-A2B8-13E7E5C4779D}" type="pres">
      <dgm:prSet presAssocID="{799473E2-5F38-4637-B55A-B48B3DF4DF03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FA106B78-B14E-437F-BE5B-75FC77F0F5AF}" type="pres">
      <dgm:prSet presAssocID="{C0A943FB-9557-45B6-B688-E2E2D9B76E83}" presName="Name19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AE40B16-CA84-4D75-A6E9-22ED955F1653}" type="pres">
      <dgm:prSet presAssocID="{F54D66B9-E88C-4EF8-A176-DDA1517794BE}" presName="Name21" presStyleCnt="0"/>
      <dgm:spPr/>
      <dgm:t>
        <a:bodyPr/>
        <a:lstStyle/>
        <a:p>
          <a:pPr latinLnBrk="1"/>
          <a:endParaRPr lang="ko-KR" altLang="en-US"/>
        </a:p>
      </dgm:t>
    </dgm:pt>
    <dgm:pt modelId="{35DAC0A7-4211-42D7-8132-8A689BD52BD6}" type="pres">
      <dgm:prSet presAssocID="{F54D66B9-E88C-4EF8-A176-DDA1517794BE}" presName="level2Shape" presStyleLbl="node3" presStyleIdx="0" presStyleCnt="4" custScaleX="181934" custScaleY="173760" custLinFactX="74265" custLinFactNeighborX="100000" custLinFactNeighborY="24027"/>
      <dgm:spPr/>
      <dgm:t>
        <a:bodyPr/>
        <a:lstStyle/>
        <a:p>
          <a:pPr latinLnBrk="1"/>
          <a:endParaRPr lang="ko-KR" altLang="en-US"/>
        </a:p>
      </dgm:t>
    </dgm:pt>
    <dgm:pt modelId="{662B59F0-412C-4EE7-BB4A-324B6CBECE92}" type="pres">
      <dgm:prSet presAssocID="{F54D66B9-E88C-4EF8-A176-DDA1517794BE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B924B050-F8A9-472B-B968-EA6BEC97C438}" type="pres">
      <dgm:prSet presAssocID="{5CE1B3DF-20D9-409F-8F70-FAE884115681}" presName="Name19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48F5902-16BA-46B0-9713-95A3DE1D3754}" type="pres">
      <dgm:prSet presAssocID="{52A1DF3F-6BCE-4B4D-8EC8-7A4F29E9877E}" presName="Name21" presStyleCnt="0"/>
      <dgm:spPr/>
      <dgm:t>
        <a:bodyPr/>
        <a:lstStyle/>
        <a:p>
          <a:pPr latinLnBrk="1"/>
          <a:endParaRPr lang="ko-KR" altLang="en-US"/>
        </a:p>
      </dgm:t>
    </dgm:pt>
    <dgm:pt modelId="{A413DC25-D81B-4C61-921E-D037E81F48AC}" type="pres">
      <dgm:prSet presAssocID="{52A1DF3F-6BCE-4B4D-8EC8-7A4F29E9877E}" presName="level2Shape" presStyleLbl="node4" presStyleIdx="0" presStyleCnt="4" custScaleX="176162" custScaleY="173760" custLinFactX="74265" custLinFactNeighborX="100000" custLinFactNeighborY="31817"/>
      <dgm:spPr/>
      <dgm:t>
        <a:bodyPr/>
        <a:lstStyle/>
        <a:p>
          <a:pPr latinLnBrk="1"/>
          <a:endParaRPr lang="ko-KR" altLang="en-US"/>
        </a:p>
      </dgm:t>
    </dgm:pt>
    <dgm:pt modelId="{C7745449-5C6C-4DE5-A966-393179FA490D}" type="pres">
      <dgm:prSet presAssocID="{52A1DF3F-6BCE-4B4D-8EC8-7A4F29E9877E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C89E8597-42D9-44AA-81F8-6844C382E3D7}" type="pres">
      <dgm:prSet presAssocID="{6D43E75D-373B-441A-BC59-ADA148EAA467}" presName="Name19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DE30E62-865E-4569-9CB5-5A779CD5F26C}" type="pres">
      <dgm:prSet presAssocID="{F8559885-524D-4B9A-B84E-A3769324328F}" presName="Name21" presStyleCnt="0"/>
      <dgm:spPr/>
      <dgm:t>
        <a:bodyPr/>
        <a:lstStyle/>
        <a:p>
          <a:pPr latinLnBrk="1"/>
          <a:endParaRPr lang="ko-KR" altLang="en-US"/>
        </a:p>
      </dgm:t>
    </dgm:pt>
    <dgm:pt modelId="{8EB7E1F3-236F-401D-94BF-B62A1A35F745}" type="pres">
      <dgm:prSet presAssocID="{F8559885-524D-4B9A-B84E-A3769324328F}" presName="level2Shape" presStyleLbl="node4" presStyleIdx="1" presStyleCnt="4" custScaleX="176162" custScaleY="163959" custLinFactX="74265" custLinFactNeighborX="100000" custLinFactNeighborY="34702"/>
      <dgm:spPr/>
      <dgm:t>
        <a:bodyPr/>
        <a:lstStyle/>
        <a:p>
          <a:pPr latinLnBrk="1"/>
          <a:endParaRPr lang="ko-KR" altLang="en-US"/>
        </a:p>
      </dgm:t>
    </dgm:pt>
    <dgm:pt modelId="{AD35B9DD-7E57-4931-9AAE-6DAF92C2B335}" type="pres">
      <dgm:prSet presAssocID="{F8559885-524D-4B9A-B84E-A3769324328F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673AA12D-A832-4CFA-8708-F2DA4BF2AD3E}" type="pres">
      <dgm:prSet presAssocID="{768EAFEA-2435-46AC-9D54-1833B6EA0EB8}" presName="Name19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0E87D74-1CBD-4242-8858-230D16955BA9}" type="pres">
      <dgm:prSet presAssocID="{64431050-DB66-41FF-B30B-056C4929152E}" presName="Name21" presStyleCnt="0"/>
      <dgm:spPr/>
      <dgm:t>
        <a:bodyPr/>
        <a:lstStyle/>
        <a:p>
          <a:pPr latinLnBrk="1"/>
          <a:endParaRPr lang="ko-KR" altLang="en-US"/>
        </a:p>
      </dgm:t>
    </dgm:pt>
    <dgm:pt modelId="{A28FD2E9-8D70-4255-BBC7-344F6888B760}" type="pres">
      <dgm:prSet presAssocID="{64431050-DB66-41FF-B30B-056C4929152E}" presName="level2Shape" presStyleLbl="node3" presStyleIdx="1" presStyleCnt="4" custScaleX="185558" custScaleY="173760" custLinFactX="-100000" custLinFactNeighborX="-147133" custLinFactNeighborY="24027"/>
      <dgm:spPr/>
      <dgm:t>
        <a:bodyPr/>
        <a:lstStyle/>
        <a:p>
          <a:pPr latinLnBrk="1"/>
          <a:endParaRPr lang="ko-KR" altLang="en-US"/>
        </a:p>
      </dgm:t>
    </dgm:pt>
    <dgm:pt modelId="{82EAC563-3B85-445C-BEA2-3A18E35474FD}" type="pres">
      <dgm:prSet presAssocID="{64431050-DB66-41FF-B30B-056C4929152E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28523211-5084-4942-BD9D-551E2777ECF2}" type="pres">
      <dgm:prSet presAssocID="{39870E3B-D891-4AB5-BF54-63429C3B1F7C}" presName="Name19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582945D-11F8-47B0-B421-E7E2B120C8DB}" type="pres">
      <dgm:prSet presAssocID="{069E447F-C5C0-4109-8080-21E491F071F7}" presName="Name21" presStyleCnt="0"/>
      <dgm:spPr/>
      <dgm:t>
        <a:bodyPr/>
        <a:lstStyle/>
        <a:p>
          <a:pPr latinLnBrk="1"/>
          <a:endParaRPr lang="ko-KR" altLang="en-US"/>
        </a:p>
      </dgm:t>
    </dgm:pt>
    <dgm:pt modelId="{1B6D3FF4-43A5-4F04-92BB-20810271467A}" type="pres">
      <dgm:prSet presAssocID="{069E447F-C5C0-4109-8080-21E491F071F7}" presName="level2Shape" presStyleLbl="node3" presStyleIdx="2" presStyleCnt="4" custScaleX="181934" custScaleY="173760" custLinFactNeighborX="-24176" custLinFactNeighborY="24027"/>
      <dgm:spPr/>
      <dgm:t>
        <a:bodyPr/>
        <a:lstStyle/>
        <a:p>
          <a:pPr latinLnBrk="1"/>
          <a:endParaRPr lang="ko-KR" altLang="en-US"/>
        </a:p>
      </dgm:t>
    </dgm:pt>
    <dgm:pt modelId="{D46B665E-4FA1-49A7-996F-0C0BC5027CC0}" type="pres">
      <dgm:prSet presAssocID="{069E447F-C5C0-4109-8080-21E491F071F7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2FEA3BED-37F2-496E-8BAD-A26057A0CAA9}" type="pres">
      <dgm:prSet presAssocID="{EA2D3C6B-2E49-4683-B83C-C1F15273C7B5}" presName="Name19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285F575-A788-4CC7-81D2-5825CA3021F6}" type="pres">
      <dgm:prSet presAssocID="{92800E9A-6710-4C43-9CC0-EB7286A83715}" presName="Name21" presStyleCnt="0"/>
      <dgm:spPr/>
      <dgm:t>
        <a:bodyPr/>
        <a:lstStyle/>
        <a:p>
          <a:pPr latinLnBrk="1"/>
          <a:endParaRPr lang="ko-KR" altLang="en-US"/>
        </a:p>
      </dgm:t>
    </dgm:pt>
    <dgm:pt modelId="{9E180678-D5EF-43A2-860A-CACD6E5FBCF7}" type="pres">
      <dgm:prSet presAssocID="{92800E9A-6710-4C43-9CC0-EB7286A83715}" presName="level2Shape" presStyleLbl="node4" presStyleIdx="2" presStyleCnt="4" custScaleX="175390" custScaleY="167010" custLinFactNeighborX="-23790" custLinFactNeighborY="35953"/>
      <dgm:spPr/>
      <dgm:t>
        <a:bodyPr/>
        <a:lstStyle/>
        <a:p>
          <a:pPr latinLnBrk="1"/>
          <a:endParaRPr lang="ko-KR" altLang="en-US"/>
        </a:p>
      </dgm:t>
    </dgm:pt>
    <dgm:pt modelId="{FDF4C38C-A6F5-466B-B23B-76C1E7F2C6B2}" type="pres">
      <dgm:prSet presAssocID="{92800E9A-6710-4C43-9CC0-EB7286A83715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D910D9E4-FD63-4B9D-8650-1151FFE056D5}" type="pres">
      <dgm:prSet presAssocID="{392A6AAD-E4C3-47E0-88A5-FD5F565F5213}" presName="Name19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0C9E1F8-C30E-4A5A-9382-7980942500ED}" type="pres">
      <dgm:prSet presAssocID="{3AAFDA9C-D3A6-43EE-8908-291FDAF40416}" presName="Name21" presStyleCnt="0"/>
      <dgm:spPr/>
      <dgm:t>
        <a:bodyPr/>
        <a:lstStyle/>
        <a:p>
          <a:pPr latinLnBrk="1"/>
          <a:endParaRPr lang="ko-KR" altLang="en-US"/>
        </a:p>
      </dgm:t>
    </dgm:pt>
    <dgm:pt modelId="{A64F228F-D7D7-4613-8552-6AAAF8096528}" type="pres">
      <dgm:prSet presAssocID="{3AAFDA9C-D3A6-43EE-8908-291FDAF40416}" presName="level2Shape" presStyleLbl="node4" presStyleIdx="3" presStyleCnt="4" custScaleX="175387" custScaleY="154437" custLinFactNeighborX="-23788" custLinFactNeighborY="46465"/>
      <dgm:spPr/>
      <dgm:t>
        <a:bodyPr/>
        <a:lstStyle/>
        <a:p>
          <a:pPr latinLnBrk="1"/>
          <a:endParaRPr lang="ko-KR" altLang="en-US"/>
        </a:p>
      </dgm:t>
    </dgm:pt>
    <dgm:pt modelId="{3E346F4F-456E-47D8-B359-CD50FFB7F27F}" type="pres">
      <dgm:prSet presAssocID="{3AAFDA9C-D3A6-43EE-8908-291FDAF40416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7C5C25E5-72CD-4ED7-BAA0-3AF9D9F03715}" type="pres">
      <dgm:prSet presAssocID="{B39A2339-3CD4-47C8-A959-886113D871D4}" presName="Name19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ECDA634-E031-4CD3-AEAE-084EF806DD60}" type="pres">
      <dgm:prSet presAssocID="{13CF4B5D-AF2E-4239-8BBC-99DA05A994BF}" presName="Name21" presStyleCnt="0"/>
      <dgm:spPr/>
      <dgm:t>
        <a:bodyPr/>
        <a:lstStyle/>
        <a:p>
          <a:pPr latinLnBrk="1"/>
          <a:endParaRPr lang="ko-KR" altLang="en-US"/>
        </a:p>
      </dgm:t>
    </dgm:pt>
    <dgm:pt modelId="{F1E49C21-80C9-4E7A-B6D8-8B53B9D79E02}" type="pres">
      <dgm:prSet presAssocID="{13CF4B5D-AF2E-4239-8BBC-99DA05A994BF}" presName="level2Shape" presStyleLbl="node3" presStyleIdx="3" presStyleCnt="4" custScaleX="172072" custScaleY="164547" custLinFactNeighborX="-7715" custLinFactNeighborY="27663"/>
      <dgm:spPr/>
      <dgm:t>
        <a:bodyPr/>
        <a:lstStyle/>
        <a:p>
          <a:pPr latinLnBrk="1"/>
          <a:endParaRPr lang="ko-KR" altLang="en-US"/>
        </a:p>
      </dgm:t>
    </dgm:pt>
    <dgm:pt modelId="{426B4529-4823-436B-ABAD-5EF9AC5400B4}" type="pres">
      <dgm:prSet presAssocID="{13CF4B5D-AF2E-4239-8BBC-99DA05A994BF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2DEE0CF2-1056-4649-8BB6-F12D6BE18D17}" type="pres">
      <dgm:prSet presAssocID="{D79E0796-896A-4456-9534-151E0E40712A}" presName="bgShapesFlow" presStyleCnt="0"/>
      <dgm:spPr/>
      <dgm:t>
        <a:bodyPr/>
        <a:lstStyle/>
        <a:p>
          <a:pPr latinLnBrk="1"/>
          <a:endParaRPr lang="ko-KR" altLang="en-US"/>
        </a:p>
      </dgm:t>
    </dgm:pt>
    <dgm:pt modelId="{6E5D48F0-5D85-47CE-A474-301A5440A54D}" type="pres">
      <dgm:prSet presAssocID="{BBA37DD5-8704-42BA-8905-89C9130520F9}" presName="rectComp" presStyleCnt="0"/>
      <dgm:spPr/>
      <dgm:t>
        <a:bodyPr/>
        <a:lstStyle/>
        <a:p>
          <a:pPr latinLnBrk="1"/>
          <a:endParaRPr lang="ko-KR" altLang="en-US"/>
        </a:p>
      </dgm:t>
    </dgm:pt>
    <dgm:pt modelId="{C9E7FEA6-CA30-4D59-AF8D-8E16520B0FC4}" type="pres">
      <dgm:prSet presAssocID="{BBA37DD5-8704-42BA-8905-89C9130520F9}" presName="bgRect" presStyleLbl="bgShp" presStyleIdx="0" presStyleCnt="5" custScaleX="100000" custScaleY="167263" custLinFactNeighborY="-1628"/>
      <dgm:spPr/>
      <dgm:t>
        <a:bodyPr/>
        <a:lstStyle/>
        <a:p>
          <a:pPr latinLnBrk="1"/>
          <a:endParaRPr lang="ko-KR" altLang="en-US"/>
        </a:p>
      </dgm:t>
    </dgm:pt>
    <dgm:pt modelId="{EA049FFD-DAD1-4A32-9B38-7309B95008C6}" type="pres">
      <dgm:prSet presAssocID="{BBA37DD5-8704-42BA-8905-89C9130520F9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4BE2DC-D188-4AE5-B7D6-1CCF7A8492F9}" type="pres">
      <dgm:prSet presAssocID="{BBA37DD5-8704-42BA-8905-89C9130520F9}" presName="spComp" presStyleCnt="0"/>
      <dgm:spPr/>
      <dgm:t>
        <a:bodyPr/>
        <a:lstStyle/>
        <a:p>
          <a:pPr latinLnBrk="1"/>
          <a:endParaRPr lang="ko-KR" altLang="en-US"/>
        </a:p>
      </dgm:t>
    </dgm:pt>
    <dgm:pt modelId="{945A8BF8-8913-426B-AB69-767138F1A729}" type="pres">
      <dgm:prSet presAssocID="{BBA37DD5-8704-42BA-8905-89C9130520F9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F588D84D-3518-4E1D-B8A9-65B361B91227}" type="pres">
      <dgm:prSet presAssocID="{DE2ED286-A967-4CB6-98C3-6F2EA6E84F2B}" presName="rectComp" presStyleCnt="0"/>
      <dgm:spPr/>
      <dgm:t>
        <a:bodyPr/>
        <a:lstStyle/>
        <a:p>
          <a:pPr latinLnBrk="1"/>
          <a:endParaRPr lang="ko-KR" altLang="en-US"/>
        </a:p>
      </dgm:t>
    </dgm:pt>
    <dgm:pt modelId="{636F3B74-2C61-45E7-ACD2-A797EBFEE8A4}" type="pres">
      <dgm:prSet presAssocID="{DE2ED286-A967-4CB6-98C3-6F2EA6E84F2B}" presName="bgRect" presStyleLbl="bgShp" presStyleIdx="1" presStyleCnt="5" custScaleX="100000" custScaleY="167263" custLinFactNeighborY="-1628"/>
      <dgm:spPr/>
      <dgm:t>
        <a:bodyPr/>
        <a:lstStyle/>
        <a:p>
          <a:pPr latinLnBrk="1"/>
          <a:endParaRPr lang="ko-KR" altLang="en-US"/>
        </a:p>
      </dgm:t>
    </dgm:pt>
    <dgm:pt modelId="{63A63911-D457-4BED-9EC1-5FF10092BAB8}" type="pres">
      <dgm:prSet presAssocID="{DE2ED286-A967-4CB6-98C3-6F2EA6E84F2B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31A2B7-A9B4-49DE-9CC2-C957BBCF8AAB}" type="pres">
      <dgm:prSet presAssocID="{DE2ED286-A967-4CB6-98C3-6F2EA6E84F2B}" presName="spComp" presStyleCnt="0"/>
      <dgm:spPr/>
      <dgm:t>
        <a:bodyPr/>
        <a:lstStyle/>
        <a:p>
          <a:pPr latinLnBrk="1"/>
          <a:endParaRPr lang="ko-KR" altLang="en-US"/>
        </a:p>
      </dgm:t>
    </dgm:pt>
    <dgm:pt modelId="{20086AA9-CCED-4887-940F-DDA7DCD94269}" type="pres">
      <dgm:prSet presAssocID="{DE2ED286-A967-4CB6-98C3-6F2EA6E84F2B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0D5A0951-DB8A-42B9-A938-5CECF6E9E50A}" type="pres">
      <dgm:prSet presAssocID="{D86CF6F0-8F06-4012-9116-55381F24180E}" presName="rectComp" presStyleCnt="0"/>
      <dgm:spPr/>
      <dgm:t>
        <a:bodyPr/>
        <a:lstStyle/>
        <a:p>
          <a:pPr latinLnBrk="1"/>
          <a:endParaRPr lang="ko-KR" altLang="en-US"/>
        </a:p>
      </dgm:t>
    </dgm:pt>
    <dgm:pt modelId="{9E03555A-5D3C-4F54-AA21-C742F8BD67B2}" type="pres">
      <dgm:prSet presAssocID="{D86CF6F0-8F06-4012-9116-55381F24180E}" presName="bgRect" presStyleLbl="bgShp" presStyleIdx="2" presStyleCnt="5" custScaleX="100000" custScaleY="167263" custLinFactNeighborY="-1628"/>
      <dgm:spPr/>
      <dgm:t>
        <a:bodyPr/>
        <a:lstStyle/>
        <a:p>
          <a:pPr latinLnBrk="1"/>
          <a:endParaRPr lang="ko-KR" altLang="en-US"/>
        </a:p>
      </dgm:t>
    </dgm:pt>
    <dgm:pt modelId="{44B42C17-B46C-4974-A516-2EBD38E9FFEB}" type="pres">
      <dgm:prSet presAssocID="{D86CF6F0-8F06-4012-9116-55381F24180E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D9648B-08C4-4193-A46A-FF7729CB0663}" type="pres">
      <dgm:prSet presAssocID="{D86CF6F0-8F06-4012-9116-55381F24180E}" presName="spComp" presStyleCnt="0"/>
      <dgm:spPr/>
      <dgm:t>
        <a:bodyPr/>
        <a:lstStyle/>
        <a:p>
          <a:pPr latinLnBrk="1"/>
          <a:endParaRPr lang="ko-KR" altLang="en-US"/>
        </a:p>
      </dgm:t>
    </dgm:pt>
    <dgm:pt modelId="{5DAD99CB-F9B9-4309-B85D-2FED562F85A4}" type="pres">
      <dgm:prSet presAssocID="{D86CF6F0-8F06-4012-9116-55381F24180E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FF11F519-A637-4B3B-95D8-A2102FC1BF87}" type="pres">
      <dgm:prSet presAssocID="{99438D3F-2638-4711-BD4C-F1D680EAF28E}" presName="rectComp" presStyleCnt="0"/>
      <dgm:spPr/>
      <dgm:t>
        <a:bodyPr/>
        <a:lstStyle/>
        <a:p>
          <a:pPr latinLnBrk="1"/>
          <a:endParaRPr lang="ko-KR" altLang="en-US"/>
        </a:p>
      </dgm:t>
    </dgm:pt>
    <dgm:pt modelId="{BECDE3C0-57A2-4CFD-AF6E-02EE71B09AB1}" type="pres">
      <dgm:prSet presAssocID="{99438D3F-2638-4711-BD4C-F1D680EAF28E}" presName="bgRect" presStyleLbl="bgShp" presStyleIdx="3" presStyleCnt="5" custScaleX="100000" custScaleY="167263" custLinFactNeighborY="-1628"/>
      <dgm:spPr/>
      <dgm:t>
        <a:bodyPr/>
        <a:lstStyle/>
        <a:p>
          <a:pPr latinLnBrk="1"/>
          <a:endParaRPr lang="ko-KR" altLang="en-US"/>
        </a:p>
      </dgm:t>
    </dgm:pt>
    <dgm:pt modelId="{74B551C2-8A2D-4789-90F9-114452F352BD}" type="pres">
      <dgm:prSet presAssocID="{99438D3F-2638-4711-BD4C-F1D680EAF28E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3DF13-E87E-4DA1-B016-4C677E8587A9}" type="pres">
      <dgm:prSet presAssocID="{99438D3F-2638-4711-BD4C-F1D680EAF28E}" presName="spComp" presStyleCnt="0"/>
      <dgm:spPr/>
      <dgm:t>
        <a:bodyPr/>
        <a:lstStyle/>
        <a:p>
          <a:pPr latinLnBrk="1"/>
          <a:endParaRPr lang="ko-KR" altLang="en-US"/>
        </a:p>
      </dgm:t>
    </dgm:pt>
    <dgm:pt modelId="{BCF14CF0-2462-4D2A-AF76-0E5A462D046E}" type="pres">
      <dgm:prSet presAssocID="{99438D3F-2638-4711-BD4C-F1D680EAF28E}" presName="vSp" presStyleCnt="0"/>
      <dgm:spPr/>
      <dgm:t>
        <a:bodyPr/>
        <a:lstStyle/>
        <a:p>
          <a:pPr latinLnBrk="1"/>
          <a:endParaRPr lang="ko-KR" altLang="en-US"/>
        </a:p>
      </dgm:t>
    </dgm:pt>
    <dgm:pt modelId="{E8606AEF-52D2-41F7-9E4B-A6843CC8B0AB}" type="pres">
      <dgm:prSet presAssocID="{4ADB1058-CA0D-491F-9F4D-BC1679555510}" presName="rectComp" presStyleCnt="0"/>
      <dgm:spPr/>
      <dgm:t>
        <a:bodyPr/>
        <a:lstStyle/>
        <a:p>
          <a:pPr latinLnBrk="1"/>
          <a:endParaRPr lang="ko-KR" altLang="en-US"/>
        </a:p>
      </dgm:t>
    </dgm:pt>
    <dgm:pt modelId="{F039222E-3E04-43E7-87D0-2627B4144D7F}" type="pres">
      <dgm:prSet presAssocID="{4ADB1058-CA0D-491F-9F4D-BC1679555510}" presName="bgRect" presStyleLbl="bgShp" presStyleIdx="4" presStyleCnt="5" custScaleX="100000" custScaleY="167263" custLinFactNeighborY="-1628"/>
      <dgm:spPr/>
      <dgm:t>
        <a:bodyPr/>
        <a:lstStyle/>
        <a:p>
          <a:pPr latinLnBrk="1"/>
          <a:endParaRPr lang="ko-KR" altLang="en-US"/>
        </a:p>
      </dgm:t>
    </dgm:pt>
    <dgm:pt modelId="{1535F869-646F-4A32-AB30-B1E304BDEFE2}" type="pres">
      <dgm:prSet presAssocID="{4ADB1058-CA0D-491F-9F4D-BC1679555510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9C76FA9-F694-48F1-BEF1-0547BA94358D}" type="presOf" srcId="{BBA37DD5-8704-42BA-8905-89C9130520F9}" destId="{EA049FFD-DAD1-4A32-9B38-7309B95008C6}" srcOrd="1" destOrd="0" presId="urn:microsoft.com/office/officeart/2005/8/layout/hierarchy6"/>
    <dgm:cxn modelId="{A3DE2A0E-DEF5-46C8-BB9C-528443602C19}" type="presOf" srcId="{3AAFDA9C-D3A6-43EE-8908-291FDAF40416}" destId="{A64F228F-D7D7-4613-8552-6AAAF8096528}" srcOrd="0" destOrd="0" presId="urn:microsoft.com/office/officeart/2005/8/layout/hierarchy6"/>
    <dgm:cxn modelId="{55A54CA5-4DC3-408C-97C8-1C11EE09C649}" type="presOf" srcId="{B39A2339-3CD4-47C8-A959-886113D871D4}" destId="{7C5C25E5-72CD-4ED7-BAA0-3AF9D9F03715}" srcOrd="0" destOrd="0" presId="urn:microsoft.com/office/officeart/2005/8/layout/hierarchy6"/>
    <dgm:cxn modelId="{25FB75FF-4FAF-4EBE-8D4E-878B8435A038}" type="presOf" srcId="{069E447F-C5C0-4109-8080-21E491F071F7}" destId="{1B6D3FF4-43A5-4F04-92BB-20810271467A}" srcOrd="0" destOrd="0" presId="urn:microsoft.com/office/officeart/2005/8/layout/hierarchy6"/>
    <dgm:cxn modelId="{1FE77582-B4C7-429A-B344-F05A9FC60CAB}" srcId="{D79E0796-896A-4456-9534-151E0E40712A}" destId="{D86CF6F0-8F06-4012-9116-55381F24180E}" srcOrd="3" destOrd="0" parTransId="{7F9ED788-9BD3-412C-810F-4FFE16B12B6F}" sibTransId="{2537DBB5-B50F-439D-9762-C927FB4F8E6E}"/>
    <dgm:cxn modelId="{0ED3473A-A412-4C0C-8D7F-ABA80963F633}" type="presOf" srcId="{5CE1B3DF-20D9-409F-8F70-FAE884115681}" destId="{B924B050-F8A9-472B-B968-EA6BEC97C438}" srcOrd="0" destOrd="0" presId="urn:microsoft.com/office/officeart/2005/8/layout/hierarchy6"/>
    <dgm:cxn modelId="{55AC7147-7245-4435-A806-ADB7A1F8257F}" type="presOf" srcId="{52A1DF3F-6BCE-4B4D-8EC8-7A4F29E9877E}" destId="{A413DC25-D81B-4C61-921E-D037E81F48AC}" srcOrd="0" destOrd="0" presId="urn:microsoft.com/office/officeart/2005/8/layout/hierarchy6"/>
    <dgm:cxn modelId="{9FF4538E-3495-4168-A36E-639CDF97CFB8}" srcId="{F54D66B9-E88C-4EF8-A176-DDA1517794BE}" destId="{52A1DF3F-6BCE-4B4D-8EC8-7A4F29E9877E}" srcOrd="0" destOrd="0" parTransId="{5CE1B3DF-20D9-409F-8F70-FAE884115681}" sibTransId="{1B03691E-BB2E-4D28-87B3-DE5433456C17}"/>
    <dgm:cxn modelId="{3A4CA9B5-261C-4B34-B925-51A23DBE9AA3}" type="presOf" srcId="{7E91240B-EAA5-4A45-93D8-FE6B572B9924}" destId="{DCD2AC7E-DFDC-4A62-9B42-4A2CC5375F5A}" srcOrd="0" destOrd="0" presId="urn:microsoft.com/office/officeart/2005/8/layout/hierarchy6"/>
    <dgm:cxn modelId="{BC854387-5839-46DA-80FC-63CB75BEAAE1}" type="presOf" srcId="{BBA37DD5-8704-42BA-8905-89C9130520F9}" destId="{C9E7FEA6-CA30-4D59-AF8D-8E16520B0FC4}" srcOrd="0" destOrd="0" presId="urn:microsoft.com/office/officeart/2005/8/layout/hierarchy6"/>
    <dgm:cxn modelId="{D6F8F287-C2E0-45E3-8EE7-A5766AD233D2}" type="presOf" srcId="{13CF4B5D-AF2E-4239-8BBC-99DA05A994BF}" destId="{F1E49C21-80C9-4E7A-B6D8-8B53B9D79E02}" srcOrd="0" destOrd="0" presId="urn:microsoft.com/office/officeart/2005/8/layout/hierarchy6"/>
    <dgm:cxn modelId="{6654DE4F-7781-4D07-B928-68A0C26746B4}" type="presOf" srcId="{DE2ED286-A967-4CB6-98C3-6F2EA6E84F2B}" destId="{636F3B74-2C61-45E7-ACD2-A797EBFEE8A4}" srcOrd="0" destOrd="0" presId="urn:microsoft.com/office/officeart/2005/8/layout/hierarchy6"/>
    <dgm:cxn modelId="{C0696024-BD90-42AC-BBD9-90DC3922797F}" type="presOf" srcId="{99438D3F-2638-4711-BD4C-F1D680EAF28E}" destId="{BECDE3C0-57A2-4CFD-AF6E-02EE71B09AB1}" srcOrd="0" destOrd="0" presId="urn:microsoft.com/office/officeart/2005/8/layout/hierarchy6"/>
    <dgm:cxn modelId="{97E05928-69E9-49FF-8F67-975E9AFD4AF6}" type="presOf" srcId="{F54D66B9-E88C-4EF8-A176-DDA1517794BE}" destId="{35DAC0A7-4211-42D7-8132-8A689BD52BD6}" srcOrd="0" destOrd="0" presId="urn:microsoft.com/office/officeart/2005/8/layout/hierarchy6"/>
    <dgm:cxn modelId="{6B5A854F-6F54-4716-825D-CA4165F756F8}" srcId="{D79E0796-896A-4456-9534-151E0E40712A}" destId="{99438D3F-2638-4711-BD4C-F1D680EAF28E}" srcOrd="4" destOrd="0" parTransId="{FAD84309-4466-4327-95A0-E9A07726BDFC}" sibTransId="{BC2A1BDB-9038-43BF-BBC4-28B1A7EAB32B}"/>
    <dgm:cxn modelId="{3A929D4B-4F66-44BC-B792-0CEAD4B0C67E}" srcId="{52A1DF3F-6BCE-4B4D-8EC8-7A4F29E9877E}" destId="{F8559885-524D-4B9A-B84E-A3769324328F}" srcOrd="0" destOrd="0" parTransId="{6D43E75D-373B-441A-BC59-ADA148EAA467}" sibTransId="{9580BC92-9271-4456-BD3B-1CD06A6B3516}"/>
    <dgm:cxn modelId="{270D8B26-984C-4D96-9431-D52F78E68A4D}" type="presOf" srcId="{F8559885-524D-4B9A-B84E-A3769324328F}" destId="{8EB7E1F3-236F-401D-94BF-B62A1A35F745}" srcOrd="0" destOrd="0" presId="urn:microsoft.com/office/officeart/2005/8/layout/hierarchy6"/>
    <dgm:cxn modelId="{FC4958E4-8D9A-4BCA-BADF-70937CAFDB9F}" srcId="{D79E0796-896A-4456-9534-151E0E40712A}" destId="{DE2ED286-A967-4CB6-98C3-6F2EA6E84F2B}" srcOrd="2" destOrd="0" parTransId="{449207CE-3D74-4CA9-B4D3-2E7C625E7402}" sibTransId="{35608BFC-C398-4B3F-B26E-CC0E10C48834}"/>
    <dgm:cxn modelId="{45A61D29-2CF0-41DB-928D-561EED5E6B4D}" srcId="{D79E0796-896A-4456-9534-151E0E40712A}" destId="{B4B37EC3-DA87-492B-B488-151139A75744}" srcOrd="0" destOrd="0" parTransId="{F94D8E66-CAAB-497B-8D8A-7AC9DC967EDB}" sibTransId="{A76725C1-FA00-4C1A-99FF-DC452BDD6649}"/>
    <dgm:cxn modelId="{7E31DC3D-4945-4332-A7E4-3E4CD15B1A02}" srcId="{799473E2-5F38-4637-B55A-B48B3DF4DF03}" destId="{069E447F-C5C0-4109-8080-21E491F071F7}" srcOrd="2" destOrd="0" parTransId="{39870E3B-D891-4AB5-BF54-63429C3B1F7C}" sibTransId="{2933A7F5-7107-4432-9F84-AD4F2BC11E28}"/>
    <dgm:cxn modelId="{F49B2C3E-D76A-4EDC-9801-929743C768C8}" type="presOf" srcId="{799473E2-5F38-4637-B55A-B48B3DF4DF03}" destId="{9CF1E3F4-E353-4785-98C3-6A50B6A1BACE}" srcOrd="0" destOrd="0" presId="urn:microsoft.com/office/officeart/2005/8/layout/hierarchy6"/>
    <dgm:cxn modelId="{CE02E962-3157-4241-AFC0-641FFD76D19D}" srcId="{799473E2-5F38-4637-B55A-B48B3DF4DF03}" destId="{F54D66B9-E88C-4EF8-A176-DDA1517794BE}" srcOrd="0" destOrd="0" parTransId="{C0A943FB-9557-45B6-B688-E2E2D9B76E83}" sibTransId="{171C7DB2-09D0-49FF-A139-54DE9284F275}"/>
    <dgm:cxn modelId="{2378492C-451E-4EA1-844B-4BEB080F3F50}" type="presOf" srcId="{EA2D3C6B-2E49-4683-B83C-C1F15273C7B5}" destId="{2FEA3BED-37F2-496E-8BAD-A26057A0CAA9}" srcOrd="0" destOrd="0" presId="urn:microsoft.com/office/officeart/2005/8/layout/hierarchy6"/>
    <dgm:cxn modelId="{14595CFA-7055-4BFF-8C06-1E60F54F3CF5}" srcId="{D79E0796-896A-4456-9534-151E0E40712A}" destId="{BBA37DD5-8704-42BA-8905-89C9130520F9}" srcOrd="1" destOrd="0" parTransId="{92DCE793-86BF-444E-A978-3E8ED10B4091}" sibTransId="{D211E952-E456-45EE-9F33-F43CAEEA4099}"/>
    <dgm:cxn modelId="{CD088F0A-D04E-4139-AA55-7BB496A9DA4C}" type="presOf" srcId="{768EAFEA-2435-46AC-9D54-1833B6EA0EB8}" destId="{673AA12D-A832-4CFA-8708-F2DA4BF2AD3E}" srcOrd="0" destOrd="0" presId="urn:microsoft.com/office/officeart/2005/8/layout/hierarchy6"/>
    <dgm:cxn modelId="{0F110DE9-CEE9-4588-8B7C-A17A609A43AB}" type="presOf" srcId="{4ADB1058-CA0D-491F-9F4D-BC1679555510}" destId="{F039222E-3E04-43E7-87D0-2627B4144D7F}" srcOrd="0" destOrd="0" presId="urn:microsoft.com/office/officeart/2005/8/layout/hierarchy6"/>
    <dgm:cxn modelId="{569A6759-3D21-407B-BD19-87AD034C4C89}" type="presOf" srcId="{D79E0796-896A-4456-9534-151E0E40712A}" destId="{D91573F8-4BF2-4239-986B-9FA3C7D1D3F2}" srcOrd="0" destOrd="0" presId="urn:microsoft.com/office/officeart/2005/8/layout/hierarchy6"/>
    <dgm:cxn modelId="{35B15E1B-41DD-4985-ADC8-0749D9592F33}" type="presOf" srcId="{B4B37EC3-DA87-492B-B488-151139A75744}" destId="{5EE58AE5-89E0-4D18-9FFA-B1F313C73459}" srcOrd="0" destOrd="0" presId="urn:microsoft.com/office/officeart/2005/8/layout/hierarchy6"/>
    <dgm:cxn modelId="{63AAB516-C6EE-4F38-8C80-BDCF97B9DF68}" type="presOf" srcId="{4ADB1058-CA0D-491F-9F4D-BC1679555510}" destId="{1535F869-646F-4A32-AB30-B1E304BDEFE2}" srcOrd="1" destOrd="0" presId="urn:microsoft.com/office/officeart/2005/8/layout/hierarchy6"/>
    <dgm:cxn modelId="{16DE586C-ECE6-4BD1-8E10-377BB9C79569}" type="presOf" srcId="{392A6AAD-E4C3-47E0-88A5-FD5F565F5213}" destId="{D910D9E4-FD63-4B9D-8650-1151FFE056D5}" srcOrd="0" destOrd="0" presId="urn:microsoft.com/office/officeart/2005/8/layout/hierarchy6"/>
    <dgm:cxn modelId="{8BABF454-3752-415C-915D-4187129FBA73}" type="presOf" srcId="{6D43E75D-373B-441A-BC59-ADA148EAA467}" destId="{C89E8597-42D9-44AA-81F8-6844C382E3D7}" srcOrd="0" destOrd="0" presId="urn:microsoft.com/office/officeart/2005/8/layout/hierarchy6"/>
    <dgm:cxn modelId="{431FFB3F-DA69-40C2-A55C-CE2193C69A5F}" type="presOf" srcId="{92800E9A-6710-4C43-9CC0-EB7286A83715}" destId="{9E180678-D5EF-43A2-860A-CACD6E5FBCF7}" srcOrd="0" destOrd="0" presId="urn:microsoft.com/office/officeart/2005/8/layout/hierarchy6"/>
    <dgm:cxn modelId="{BB8A5B12-BE6E-4284-A10F-EED370273AAC}" type="presOf" srcId="{64431050-DB66-41FF-B30B-056C4929152E}" destId="{A28FD2E9-8D70-4255-BBC7-344F6888B760}" srcOrd="0" destOrd="0" presId="urn:microsoft.com/office/officeart/2005/8/layout/hierarchy6"/>
    <dgm:cxn modelId="{E716BBC1-CB0C-4457-8B4C-DC850C7A63B4}" srcId="{B4B37EC3-DA87-492B-B488-151139A75744}" destId="{799473E2-5F38-4637-B55A-B48B3DF4DF03}" srcOrd="0" destOrd="0" parTransId="{7E91240B-EAA5-4A45-93D8-FE6B572B9924}" sibTransId="{0FE16359-6AE9-4AFC-A78F-A58B30957DF5}"/>
    <dgm:cxn modelId="{57F4F855-FE59-4240-B014-0EA32D2FEEAF}" srcId="{D79E0796-896A-4456-9534-151E0E40712A}" destId="{4ADB1058-CA0D-491F-9F4D-BC1679555510}" srcOrd="5" destOrd="0" parTransId="{1C5C72AC-B318-4153-B1D6-02E503B11BBC}" sibTransId="{0331AD16-08F9-4DFF-AF4C-74E2A558982F}"/>
    <dgm:cxn modelId="{E2514EDF-BEB3-4F33-8CD4-2E4CE986D0E1}" type="presOf" srcId="{D86CF6F0-8F06-4012-9116-55381F24180E}" destId="{9E03555A-5D3C-4F54-AA21-C742F8BD67B2}" srcOrd="0" destOrd="0" presId="urn:microsoft.com/office/officeart/2005/8/layout/hierarchy6"/>
    <dgm:cxn modelId="{515D6FFF-4C9F-4DB2-B512-87EFB416C351}" srcId="{799473E2-5F38-4637-B55A-B48B3DF4DF03}" destId="{64431050-DB66-41FF-B30B-056C4929152E}" srcOrd="1" destOrd="0" parTransId="{768EAFEA-2435-46AC-9D54-1833B6EA0EB8}" sibTransId="{B36C2E58-3888-42C0-873C-7BB65C698A06}"/>
    <dgm:cxn modelId="{06ABEB2C-0CEA-4FEA-97AD-F6CE28C2E8F3}" srcId="{799473E2-5F38-4637-B55A-B48B3DF4DF03}" destId="{13CF4B5D-AF2E-4239-8BBC-99DA05A994BF}" srcOrd="3" destOrd="0" parTransId="{B39A2339-3CD4-47C8-A959-886113D871D4}" sibTransId="{5B657EFB-43DD-4635-AC3E-7B8CAF54EB8B}"/>
    <dgm:cxn modelId="{92179FB6-E84A-4215-AC31-65FEA0623EFC}" type="presOf" srcId="{99438D3F-2638-4711-BD4C-F1D680EAF28E}" destId="{74B551C2-8A2D-4789-90F9-114452F352BD}" srcOrd="1" destOrd="0" presId="urn:microsoft.com/office/officeart/2005/8/layout/hierarchy6"/>
    <dgm:cxn modelId="{8F59BD0B-D28E-417C-A249-9D9034A6DDAF}" type="presOf" srcId="{DE2ED286-A967-4CB6-98C3-6F2EA6E84F2B}" destId="{63A63911-D457-4BED-9EC1-5FF10092BAB8}" srcOrd="1" destOrd="0" presId="urn:microsoft.com/office/officeart/2005/8/layout/hierarchy6"/>
    <dgm:cxn modelId="{E38CE54A-E419-4281-9D57-ED4E50AFC169}" srcId="{069E447F-C5C0-4109-8080-21E491F071F7}" destId="{92800E9A-6710-4C43-9CC0-EB7286A83715}" srcOrd="0" destOrd="0" parTransId="{EA2D3C6B-2E49-4683-B83C-C1F15273C7B5}" sibTransId="{382585FF-88BC-41C1-B21A-5368937975AF}"/>
    <dgm:cxn modelId="{1323F9DB-B643-4C04-A68F-0DD3264AA651}" srcId="{92800E9A-6710-4C43-9CC0-EB7286A83715}" destId="{3AAFDA9C-D3A6-43EE-8908-291FDAF40416}" srcOrd="0" destOrd="0" parTransId="{392A6AAD-E4C3-47E0-88A5-FD5F565F5213}" sibTransId="{406E2E2D-DADA-48DB-9A22-6AB18F663320}"/>
    <dgm:cxn modelId="{30361AE7-06AE-42A0-84F8-AA44D860E45D}" type="presOf" srcId="{39870E3B-D891-4AB5-BF54-63429C3B1F7C}" destId="{28523211-5084-4942-BD9D-551E2777ECF2}" srcOrd="0" destOrd="0" presId="urn:microsoft.com/office/officeart/2005/8/layout/hierarchy6"/>
    <dgm:cxn modelId="{ED570F86-DA1D-420C-B372-731EAEFAA63D}" type="presOf" srcId="{C0A943FB-9557-45B6-B688-E2E2D9B76E83}" destId="{FA106B78-B14E-437F-BE5B-75FC77F0F5AF}" srcOrd="0" destOrd="0" presId="urn:microsoft.com/office/officeart/2005/8/layout/hierarchy6"/>
    <dgm:cxn modelId="{738AA1E9-3A71-4319-AF62-19C485D00411}" type="presOf" srcId="{D86CF6F0-8F06-4012-9116-55381F24180E}" destId="{44B42C17-B46C-4974-A516-2EBD38E9FFEB}" srcOrd="1" destOrd="0" presId="urn:microsoft.com/office/officeart/2005/8/layout/hierarchy6"/>
    <dgm:cxn modelId="{B591B899-EA4C-498E-8D33-524948133DDD}" type="presParOf" srcId="{D91573F8-4BF2-4239-986B-9FA3C7D1D3F2}" destId="{70D4374E-C3E1-47B1-A3F9-DE37269FB095}" srcOrd="0" destOrd="0" presId="urn:microsoft.com/office/officeart/2005/8/layout/hierarchy6"/>
    <dgm:cxn modelId="{007C142E-B55A-400C-8BD7-8B3CB86258F5}" type="presParOf" srcId="{70D4374E-C3E1-47B1-A3F9-DE37269FB095}" destId="{A78D0C9A-FA12-4E85-9BD4-22E1E50F309A}" srcOrd="0" destOrd="0" presId="urn:microsoft.com/office/officeart/2005/8/layout/hierarchy6"/>
    <dgm:cxn modelId="{391B03B9-4B40-4722-A50C-7DEE13F3D1EF}" type="presParOf" srcId="{70D4374E-C3E1-47B1-A3F9-DE37269FB095}" destId="{EE36FC21-66D8-4633-AF99-F2CEE6A7D96D}" srcOrd="1" destOrd="0" presId="urn:microsoft.com/office/officeart/2005/8/layout/hierarchy6"/>
    <dgm:cxn modelId="{4F6495D8-1404-4EBC-8068-220083D4F485}" type="presParOf" srcId="{EE36FC21-66D8-4633-AF99-F2CEE6A7D96D}" destId="{B61802D2-D330-46A7-9856-E63242AAAFDF}" srcOrd="0" destOrd="0" presId="urn:microsoft.com/office/officeart/2005/8/layout/hierarchy6"/>
    <dgm:cxn modelId="{002E1B20-9F83-4C1F-B7E2-C210CF7E150C}" type="presParOf" srcId="{B61802D2-D330-46A7-9856-E63242AAAFDF}" destId="{5EE58AE5-89E0-4D18-9FFA-B1F313C73459}" srcOrd="0" destOrd="0" presId="urn:microsoft.com/office/officeart/2005/8/layout/hierarchy6"/>
    <dgm:cxn modelId="{C400836E-369C-4DCD-9FFF-CB55BDF4E50B}" type="presParOf" srcId="{B61802D2-D330-46A7-9856-E63242AAAFDF}" destId="{7157AE84-1324-4E97-8839-1AE5FAFE8146}" srcOrd="1" destOrd="0" presId="urn:microsoft.com/office/officeart/2005/8/layout/hierarchy6"/>
    <dgm:cxn modelId="{782E1372-106D-4C68-8F35-BE77D11EEE17}" type="presParOf" srcId="{7157AE84-1324-4E97-8839-1AE5FAFE8146}" destId="{DCD2AC7E-DFDC-4A62-9B42-4A2CC5375F5A}" srcOrd="0" destOrd="0" presId="urn:microsoft.com/office/officeart/2005/8/layout/hierarchy6"/>
    <dgm:cxn modelId="{436E9EE4-D232-4091-A631-BE5093B68B1E}" type="presParOf" srcId="{7157AE84-1324-4E97-8839-1AE5FAFE8146}" destId="{76C8395E-D19B-4DB3-9A4A-E9FDDEC47418}" srcOrd="1" destOrd="0" presId="urn:microsoft.com/office/officeart/2005/8/layout/hierarchy6"/>
    <dgm:cxn modelId="{1ED36AEB-58A4-48D8-91C7-F2067518F8DA}" type="presParOf" srcId="{76C8395E-D19B-4DB3-9A4A-E9FDDEC47418}" destId="{9CF1E3F4-E353-4785-98C3-6A50B6A1BACE}" srcOrd="0" destOrd="0" presId="urn:microsoft.com/office/officeart/2005/8/layout/hierarchy6"/>
    <dgm:cxn modelId="{0833BD1C-7629-4BF0-A1FB-F199B9AAD0A8}" type="presParOf" srcId="{76C8395E-D19B-4DB3-9A4A-E9FDDEC47418}" destId="{D8E571C4-0484-4D3F-A2B8-13E7E5C4779D}" srcOrd="1" destOrd="0" presId="urn:microsoft.com/office/officeart/2005/8/layout/hierarchy6"/>
    <dgm:cxn modelId="{2F169172-BF04-4452-A372-AEFF5FC48B85}" type="presParOf" srcId="{D8E571C4-0484-4D3F-A2B8-13E7E5C4779D}" destId="{FA106B78-B14E-437F-BE5B-75FC77F0F5AF}" srcOrd="0" destOrd="0" presId="urn:microsoft.com/office/officeart/2005/8/layout/hierarchy6"/>
    <dgm:cxn modelId="{094DBDD5-9E20-441C-8D07-20130809E536}" type="presParOf" srcId="{D8E571C4-0484-4D3F-A2B8-13E7E5C4779D}" destId="{8AE40B16-CA84-4D75-A6E9-22ED955F1653}" srcOrd="1" destOrd="0" presId="urn:microsoft.com/office/officeart/2005/8/layout/hierarchy6"/>
    <dgm:cxn modelId="{141B3FAA-B4B7-4214-BBE3-EE45F5DE8B9C}" type="presParOf" srcId="{8AE40B16-CA84-4D75-A6E9-22ED955F1653}" destId="{35DAC0A7-4211-42D7-8132-8A689BD52BD6}" srcOrd="0" destOrd="0" presId="urn:microsoft.com/office/officeart/2005/8/layout/hierarchy6"/>
    <dgm:cxn modelId="{ADF3A320-13D5-4358-9B71-03EEFA12A415}" type="presParOf" srcId="{8AE40B16-CA84-4D75-A6E9-22ED955F1653}" destId="{662B59F0-412C-4EE7-BB4A-324B6CBECE92}" srcOrd="1" destOrd="0" presId="urn:microsoft.com/office/officeart/2005/8/layout/hierarchy6"/>
    <dgm:cxn modelId="{18435E56-3AA4-4413-9180-309BA8C74EF9}" type="presParOf" srcId="{662B59F0-412C-4EE7-BB4A-324B6CBECE92}" destId="{B924B050-F8A9-472B-B968-EA6BEC97C438}" srcOrd="0" destOrd="0" presId="urn:microsoft.com/office/officeart/2005/8/layout/hierarchy6"/>
    <dgm:cxn modelId="{68541399-3769-4459-AE2E-D94E2BA5FA4B}" type="presParOf" srcId="{662B59F0-412C-4EE7-BB4A-324B6CBECE92}" destId="{D48F5902-16BA-46B0-9713-95A3DE1D3754}" srcOrd="1" destOrd="0" presId="urn:microsoft.com/office/officeart/2005/8/layout/hierarchy6"/>
    <dgm:cxn modelId="{B265BDFD-AE30-44C8-87B6-6E7BC9FD8D6A}" type="presParOf" srcId="{D48F5902-16BA-46B0-9713-95A3DE1D3754}" destId="{A413DC25-D81B-4C61-921E-D037E81F48AC}" srcOrd="0" destOrd="0" presId="urn:microsoft.com/office/officeart/2005/8/layout/hierarchy6"/>
    <dgm:cxn modelId="{74AEB6CE-1039-4946-B238-BE47B5E0EA69}" type="presParOf" srcId="{D48F5902-16BA-46B0-9713-95A3DE1D3754}" destId="{C7745449-5C6C-4DE5-A966-393179FA490D}" srcOrd="1" destOrd="0" presId="urn:microsoft.com/office/officeart/2005/8/layout/hierarchy6"/>
    <dgm:cxn modelId="{3949909F-EF2D-4E16-9E91-02715233CBD1}" type="presParOf" srcId="{C7745449-5C6C-4DE5-A966-393179FA490D}" destId="{C89E8597-42D9-44AA-81F8-6844C382E3D7}" srcOrd="0" destOrd="0" presId="urn:microsoft.com/office/officeart/2005/8/layout/hierarchy6"/>
    <dgm:cxn modelId="{C3069160-AC97-43BF-A6A0-CC5B781CD5D9}" type="presParOf" srcId="{C7745449-5C6C-4DE5-A966-393179FA490D}" destId="{DDE30E62-865E-4569-9CB5-5A779CD5F26C}" srcOrd="1" destOrd="0" presId="urn:microsoft.com/office/officeart/2005/8/layout/hierarchy6"/>
    <dgm:cxn modelId="{64DCC902-8695-40A5-B02E-B3C5681EE0E2}" type="presParOf" srcId="{DDE30E62-865E-4569-9CB5-5A779CD5F26C}" destId="{8EB7E1F3-236F-401D-94BF-B62A1A35F745}" srcOrd="0" destOrd="0" presId="urn:microsoft.com/office/officeart/2005/8/layout/hierarchy6"/>
    <dgm:cxn modelId="{15684F89-25E5-44FE-94BF-E09FEA956BA3}" type="presParOf" srcId="{DDE30E62-865E-4569-9CB5-5A779CD5F26C}" destId="{AD35B9DD-7E57-4931-9AAE-6DAF92C2B335}" srcOrd="1" destOrd="0" presId="urn:microsoft.com/office/officeart/2005/8/layout/hierarchy6"/>
    <dgm:cxn modelId="{6BC05B2C-A9C5-48DE-B30D-F3BDE1008E93}" type="presParOf" srcId="{D8E571C4-0484-4D3F-A2B8-13E7E5C4779D}" destId="{673AA12D-A832-4CFA-8708-F2DA4BF2AD3E}" srcOrd="2" destOrd="0" presId="urn:microsoft.com/office/officeart/2005/8/layout/hierarchy6"/>
    <dgm:cxn modelId="{6B032D93-A391-4EF1-A512-EEF583A4A08C}" type="presParOf" srcId="{D8E571C4-0484-4D3F-A2B8-13E7E5C4779D}" destId="{D0E87D74-1CBD-4242-8858-230D16955BA9}" srcOrd="3" destOrd="0" presId="urn:microsoft.com/office/officeart/2005/8/layout/hierarchy6"/>
    <dgm:cxn modelId="{51A1E0DA-C8B3-4B8F-AD82-AD081BEB95AC}" type="presParOf" srcId="{D0E87D74-1CBD-4242-8858-230D16955BA9}" destId="{A28FD2E9-8D70-4255-BBC7-344F6888B760}" srcOrd="0" destOrd="0" presId="urn:microsoft.com/office/officeart/2005/8/layout/hierarchy6"/>
    <dgm:cxn modelId="{A60A60DB-CD97-40AB-9931-142D74DB10D1}" type="presParOf" srcId="{D0E87D74-1CBD-4242-8858-230D16955BA9}" destId="{82EAC563-3B85-445C-BEA2-3A18E35474FD}" srcOrd="1" destOrd="0" presId="urn:microsoft.com/office/officeart/2005/8/layout/hierarchy6"/>
    <dgm:cxn modelId="{5B461814-B1A7-4A6E-AC0A-7933EDF8F4F0}" type="presParOf" srcId="{D8E571C4-0484-4D3F-A2B8-13E7E5C4779D}" destId="{28523211-5084-4942-BD9D-551E2777ECF2}" srcOrd="4" destOrd="0" presId="urn:microsoft.com/office/officeart/2005/8/layout/hierarchy6"/>
    <dgm:cxn modelId="{9D27BCB7-146A-4E29-B2E9-1712D3CCD890}" type="presParOf" srcId="{D8E571C4-0484-4D3F-A2B8-13E7E5C4779D}" destId="{3582945D-11F8-47B0-B421-E7E2B120C8DB}" srcOrd="5" destOrd="0" presId="urn:microsoft.com/office/officeart/2005/8/layout/hierarchy6"/>
    <dgm:cxn modelId="{2A7528DA-120D-4522-B8FF-1016680F6D57}" type="presParOf" srcId="{3582945D-11F8-47B0-B421-E7E2B120C8DB}" destId="{1B6D3FF4-43A5-4F04-92BB-20810271467A}" srcOrd="0" destOrd="0" presId="urn:microsoft.com/office/officeart/2005/8/layout/hierarchy6"/>
    <dgm:cxn modelId="{E5F62EC9-423F-4000-AA27-E11F9F443BDB}" type="presParOf" srcId="{3582945D-11F8-47B0-B421-E7E2B120C8DB}" destId="{D46B665E-4FA1-49A7-996F-0C0BC5027CC0}" srcOrd="1" destOrd="0" presId="urn:microsoft.com/office/officeart/2005/8/layout/hierarchy6"/>
    <dgm:cxn modelId="{007A086E-547C-45F3-8C97-088B7380EA93}" type="presParOf" srcId="{D46B665E-4FA1-49A7-996F-0C0BC5027CC0}" destId="{2FEA3BED-37F2-496E-8BAD-A26057A0CAA9}" srcOrd="0" destOrd="0" presId="urn:microsoft.com/office/officeart/2005/8/layout/hierarchy6"/>
    <dgm:cxn modelId="{200CB0C8-C090-4958-B751-271F3C419F68}" type="presParOf" srcId="{D46B665E-4FA1-49A7-996F-0C0BC5027CC0}" destId="{B285F575-A788-4CC7-81D2-5825CA3021F6}" srcOrd="1" destOrd="0" presId="urn:microsoft.com/office/officeart/2005/8/layout/hierarchy6"/>
    <dgm:cxn modelId="{29BF7BCE-ADFB-466B-BB46-6FEDBB06892D}" type="presParOf" srcId="{B285F575-A788-4CC7-81D2-5825CA3021F6}" destId="{9E180678-D5EF-43A2-860A-CACD6E5FBCF7}" srcOrd="0" destOrd="0" presId="urn:microsoft.com/office/officeart/2005/8/layout/hierarchy6"/>
    <dgm:cxn modelId="{B39FABA4-EEAC-4824-87F5-7E589600D23B}" type="presParOf" srcId="{B285F575-A788-4CC7-81D2-5825CA3021F6}" destId="{FDF4C38C-A6F5-466B-B23B-76C1E7F2C6B2}" srcOrd="1" destOrd="0" presId="urn:microsoft.com/office/officeart/2005/8/layout/hierarchy6"/>
    <dgm:cxn modelId="{4C109104-ECD3-480A-B8C4-774D298F530C}" type="presParOf" srcId="{FDF4C38C-A6F5-466B-B23B-76C1E7F2C6B2}" destId="{D910D9E4-FD63-4B9D-8650-1151FFE056D5}" srcOrd="0" destOrd="0" presId="urn:microsoft.com/office/officeart/2005/8/layout/hierarchy6"/>
    <dgm:cxn modelId="{A13329AD-74D7-4C2D-9CCA-2E01B287F13E}" type="presParOf" srcId="{FDF4C38C-A6F5-466B-B23B-76C1E7F2C6B2}" destId="{20C9E1F8-C30E-4A5A-9382-7980942500ED}" srcOrd="1" destOrd="0" presId="urn:microsoft.com/office/officeart/2005/8/layout/hierarchy6"/>
    <dgm:cxn modelId="{1BFFB3EF-B64A-4793-9E44-8B1629D857A2}" type="presParOf" srcId="{20C9E1F8-C30E-4A5A-9382-7980942500ED}" destId="{A64F228F-D7D7-4613-8552-6AAAF8096528}" srcOrd="0" destOrd="0" presId="urn:microsoft.com/office/officeart/2005/8/layout/hierarchy6"/>
    <dgm:cxn modelId="{E3A6F2F8-650E-4009-8B06-9155A4069991}" type="presParOf" srcId="{20C9E1F8-C30E-4A5A-9382-7980942500ED}" destId="{3E346F4F-456E-47D8-B359-CD50FFB7F27F}" srcOrd="1" destOrd="0" presId="urn:microsoft.com/office/officeart/2005/8/layout/hierarchy6"/>
    <dgm:cxn modelId="{17C5CBC9-2063-40E1-B4F9-149E61139CCA}" type="presParOf" srcId="{D8E571C4-0484-4D3F-A2B8-13E7E5C4779D}" destId="{7C5C25E5-72CD-4ED7-BAA0-3AF9D9F03715}" srcOrd="6" destOrd="0" presId="urn:microsoft.com/office/officeart/2005/8/layout/hierarchy6"/>
    <dgm:cxn modelId="{CD1D1722-39CF-4A79-A7FC-2976A7E2708D}" type="presParOf" srcId="{D8E571C4-0484-4D3F-A2B8-13E7E5C4779D}" destId="{0ECDA634-E031-4CD3-AEAE-084EF806DD60}" srcOrd="7" destOrd="0" presId="urn:microsoft.com/office/officeart/2005/8/layout/hierarchy6"/>
    <dgm:cxn modelId="{9B83F5C7-2565-468B-9811-8DF3E4DF2389}" type="presParOf" srcId="{0ECDA634-E031-4CD3-AEAE-084EF806DD60}" destId="{F1E49C21-80C9-4E7A-B6D8-8B53B9D79E02}" srcOrd="0" destOrd="0" presId="urn:microsoft.com/office/officeart/2005/8/layout/hierarchy6"/>
    <dgm:cxn modelId="{4031CAEC-6A0A-4EA5-AFF7-EEA4D09FA7EF}" type="presParOf" srcId="{0ECDA634-E031-4CD3-AEAE-084EF806DD60}" destId="{426B4529-4823-436B-ABAD-5EF9AC5400B4}" srcOrd="1" destOrd="0" presId="urn:microsoft.com/office/officeart/2005/8/layout/hierarchy6"/>
    <dgm:cxn modelId="{4A55760B-F692-429E-BD25-2DF63C1160A2}" type="presParOf" srcId="{D91573F8-4BF2-4239-986B-9FA3C7D1D3F2}" destId="{2DEE0CF2-1056-4649-8BB6-F12D6BE18D17}" srcOrd="1" destOrd="0" presId="urn:microsoft.com/office/officeart/2005/8/layout/hierarchy6"/>
    <dgm:cxn modelId="{F9E7E430-88D4-437D-ABDF-6E7559B272D0}" type="presParOf" srcId="{2DEE0CF2-1056-4649-8BB6-F12D6BE18D17}" destId="{6E5D48F0-5D85-47CE-A474-301A5440A54D}" srcOrd="0" destOrd="0" presId="urn:microsoft.com/office/officeart/2005/8/layout/hierarchy6"/>
    <dgm:cxn modelId="{06D46E35-5CDF-4245-937F-3C3858E518E6}" type="presParOf" srcId="{6E5D48F0-5D85-47CE-A474-301A5440A54D}" destId="{C9E7FEA6-CA30-4D59-AF8D-8E16520B0FC4}" srcOrd="0" destOrd="0" presId="urn:microsoft.com/office/officeart/2005/8/layout/hierarchy6"/>
    <dgm:cxn modelId="{AD505E6C-A738-4BDF-8996-0C27B3C04779}" type="presParOf" srcId="{6E5D48F0-5D85-47CE-A474-301A5440A54D}" destId="{EA049FFD-DAD1-4A32-9B38-7309B95008C6}" srcOrd="1" destOrd="0" presId="urn:microsoft.com/office/officeart/2005/8/layout/hierarchy6"/>
    <dgm:cxn modelId="{B29AA3B3-76B1-4BF8-949F-EDC6C6116B8B}" type="presParOf" srcId="{2DEE0CF2-1056-4649-8BB6-F12D6BE18D17}" destId="{2B4BE2DC-D188-4AE5-B7D6-1CCF7A8492F9}" srcOrd="1" destOrd="0" presId="urn:microsoft.com/office/officeart/2005/8/layout/hierarchy6"/>
    <dgm:cxn modelId="{58702834-51A3-4A8E-BD3F-4245612483D1}" type="presParOf" srcId="{2B4BE2DC-D188-4AE5-B7D6-1CCF7A8492F9}" destId="{945A8BF8-8913-426B-AB69-767138F1A729}" srcOrd="0" destOrd="0" presId="urn:microsoft.com/office/officeart/2005/8/layout/hierarchy6"/>
    <dgm:cxn modelId="{805C885B-C439-4E99-AAAE-AA4785C42E7F}" type="presParOf" srcId="{2DEE0CF2-1056-4649-8BB6-F12D6BE18D17}" destId="{F588D84D-3518-4E1D-B8A9-65B361B91227}" srcOrd="2" destOrd="0" presId="urn:microsoft.com/office/officeart/2005/8/layout/hierarchy6"/>
    <dgm:cxn modelId="{E18816C7-0733-493F-8B16-AA91B5EE5977}" type="presParOf" srcId="{F588D84D-3518-4E1D-B8A9-65B361B91227}" destId="{636F3B74-2C61-45E7-ACD2-A797EBFEE8A4}" srcOrd="0" destOrd="0" presId="urn:microsoft.com/office/officeart/2005/8/layout/hierarchy6"/>
    <dgm:cxn modelId="{9F51A62A-2A82-4ADA-90D7-C7441133C2BC}" type="presParOf" srcId="{F588D84D-3518-4E1D-B8A9-65B361B91227}" destId="{63A63911-D457-4BED-9EC1-5FF10092BAB8}" srcOrd="1" destOrd="0" presId="urn:microsoft.com/office/officeart/2005/8/layout/hierarchy6"/>
    <dgm:cxn modelId="{57774785-A158-4EF4-A04B-CCE61B095158}" type="presParOf" srcId="{2DEE0CF2-1056-4649-8BB6-F12D6BE18D17}" destId="{DF31A2B7-A9B4-49DE-9CC2-C957BBCF8AAB}" srcOrd="3" destOrd="0" presId="urn:microsoft.com/office/officeart/2005/8/layout/hierarchy6"/>
    <dgm:cxn modelId="{BE6E3810-F17B-4ECE-A676-F8C29BD26B78}" type="presParOf" srcId="{DF31A2B7-A9B4-49DE-9CC2-C957BBCF8AAB}" destId="{20086AA9-CCED-4887-940F-DDA7DCD94269}" srcOrd="0" destOrd="0" presId="urn:microsoft.com/office/officeart/2005/8/layout/hierarchy6"/>
    <dgm:cxn modelId="{FB3ECB43-221F-41E6-81A3-68A286C00A78}" type="presParOf" srcId="{2DEE0CF2-1056-4649-8BB6-F12D6BE18D17}" destId="{0D5A0951-DB8A-42B9-A938-5CECF6E9E50A}" srcOrd="4" destOrd="0" presId="urn:microsoft.com/office/officeart/2005/8/layout/hierarchy6"/>
    <dgm:cxn modelId="{0B88A362-E236-41A3-B380-1CCB0175B0E2}" type="presParOf" srcId="{0D5A0951-DB8A-42B9-A938-5CECF6E9E50A}" destId="{9E03555A-5D3C-4F54-AA21-C742F8BD67B2}" srcOrd="0" destOrd="0" presId="urn:microsoft.com/office/officeart/2005/8/layout/hierarchy6"/>
    <dgm:cxn modelId="{98262403-E082-4C3E-8DF9-CE5EC1F83278}" type="presParOf" srcId="{0D5A0951-DB8A-42B9-A938-5CECF6E9E50A}" destId="{44B42C17-B46C-4974-A516-2EBD38E9FFEB}" srcOrd="1" destOrd="0" presId="urn:microsoft.com/office/officeart/2005/8/layout/hierarchy6"/>
    <dgm:cxn modelId="{5941221D-1665-4D09-8439-2560183BB57F}" type="presParOf" srcId="{2DEE0CF2-1056-4649-8BB6-F12D6BE18D17}" destId="{AFD9648B-08C4-4193-A46A-FF7729CB0663}" srcOrd="5" destOrd="0" presId="urn:microsoft.com/office/officeart/2005/8/layout/hierarchy6"/>
    <dgm:cxn modelId="{88E373BE-5C37-420B-9643-D3ABC1768D3F}" type="presParOf" srcId="{AFD9648B-08C4-4193-A46A-FF7729CB0663}" destId="{5DAD99CB-F9B9-4309-B85D-2FED562F85A4}" srcOrd="0" destOrd="0" presId="urn:microsoft.com/office/officeart/2005/8/layout/hierarchy6"/>
    <dgm:cxn modelId="{94E3EA5F-6D5D-48B5-AB4C-4772C9C0BB0E}" type="presParOf" srcId="{2DEE0CF2-1056-4649-8BB6-F12D6BE18D17}" destId="{FF11F519-A637-4B3B-95D8-A2102FC1BF87}" srcOrd="6" destOrd="0" presId="urn:microsoft.com/office/officeart/2005/8/layout/hierarchy6"/>
    <dgm:cxn modelId="{236B2B87-6844-4FF9-AAEB-A1BF5C4DA445}" type="presParOf" srcId="{FF11F519-A637-4B3B-95D8-A2102FC1BF87}" destId="{BECDE3C0-57A2-4CFD-AF6E-02EE71B09AB1}" srcOrd="0" destOrd="0" presId="urn:microsoft.com/office/officeart/2005/8/layout/hierarchy6"/>
    <dgm:cxn modelId="{76FFF6FC-79A7-4DF1-87C8-D11F7602F3B6}" type="presParOf" srcId="{FF11F519-A637-4B3B-95D8-A2102FC1BF87}" destId="{74B551C2-8A2D-4789-90F9-114452F352BD}" srcOrd="1" destOrd="0" presId="urn:microsoft.com/office/officeart/2005/8/layout/hierarchy6"/>
    <dgm:cxn modelId="{47FFEAC0-7341-490E-AFE2-55578D51EC31}" type="presParOf" srcId="{2DEE0CF2-1056-4649-8BB6-F12D6BE18D17}" destId="{D423DF13-E87E-4DA1-B016-4C677E8587A9}" srcOrd="7" destOrd="0" presId="urn:microsoft.com/office/officeart/2005/8/layout/hierarchy6"/>
    <dgm:cxn modelId="{FCA06425-1A33-4B18-9ADF-EC8EB399408E}" type="presParOf" srcId="{D423DF13-E87E-4DA1-B016-4C677E8587A9}" destId="{BCF14CF0-2462-4D2A-AF76-0E5A462D046E}" srcOrd="0" destOrd="0" presId="urn:microsoft.com/office/officeart/2005/8/layout/hierarchy6"/>
    <dgm:cxn modelId="{8666DE12-4034-4B70-9880-63FD3EF2656A}" type="presParOf" srcId="{2DEE0CF2-1056-4649-8BB6-F12D6BE18D17}" destId="{E8606AEF-52D2-41F7-9E4B-A6843CC8B0AB}" srcOrd="8" destOrd="0" presId="urn:microsoft.com/office/officeart/2005/8/layout/hierarchy6"/>
    <dgm:cxn modelId="{2627519B-EB0A-4381-B2E4-95DA16E3E86E}" type="presParOf" srcId="{E8606AEF-52D2-41F7-9E4B-A6843CC8B0AB}" destId="{F039222E-3E04-43E7-87D0-2627B4144D7F}" srcOrd="0" destOrd="0" presId="urn:microsoft.com/office/officeart/2005/8/layout/hierarchy6"/>
    <dgm:cxn modelId="{C887320B-EF62-4E52-95A8-F062CD669C90}" type="presParOf" srcId="{E8606AEF-52D2-41F7-9E4B-A6843CC8B0AB}" destId="{1535F869-646F-4A32-AB30-B1E304BDEFE2}" srcOrd="1" destOrd="0" presId="urn:microsoft.com/office/officeart/2005/8/layout/hierarchy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39222E-3E04-43E7-87D0-2627B4144D7F}">
      <dsp:nvSpPr>
        <dsp:cNvPr id="0" name=""/>
        <dsp:cNvSpPr/>
      </dsp:nvSpPr>
      <dsp:spPr>
        <a:xfrm>
          <a:off x="0" y="4295307"/>
          <a:ext cx="8424936" cy="94404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EAEAEA"/>
          </a:solidFill>
          <a:prstDash val="sysDot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smtClean="0">
              <a:latin typeface="+mj-ea"/>
              <a:ea typeface="+mj-ea"/>
            </a:rPr>
            <a:t>Ⅵ.</a:t>
          </a:r>
          <a:r>
            <a:rPr lang="ko-KR" altLang="en-US" sz="1000" b="1" kern="1200" smtClean="0">
              <a:latin typeface="+mj-ea"/>
              <a:ea typeface="+mj-ea"/>
            </a:rPr>
            <a:t>옵션 창</a:t>
          </a:r>
          <a:endParaRPr lang="ko-KR" altLang="en-US" sz="1000" b="1" kern="1200" dirty="0">
            <a:latin typeface="+mj-ea"/>
            <a:ea typeface="+mj-ea"/>
          </a:endParaRPr>
        </a:p>
      </dsp:txBody>
      <dsp:txXfrm>
        <a:off x="0" y="4295307"/>
        <a:ext cx="2527480" cy="944040"/>
      </dsp:txXfrm>
    </dsp:sp>
    <dsp:sp modelId="{BECDE3C0-57A2-4CFD-AF6E-02EE71B09AB1}">
      <dsp:nvSpPr>
        <dsp:cNvPr id="0" name=""/>
        <dsp:cNvSpPr/>
      </dsp:nvSpPr>
      <dsp:spPr>
        <a:xfrm>
          <a:off x="0" y="3257199"/>
          <a:ext cx="8424936" cy="94404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EAEAEA"/>
          </a:solidFill>
          <a:prstDash val="sysDot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smtClean="0">
              <a:latin typeface="+mj-ea"/>
              <a:ea typeface="+mj-ea"/>
            </a:rPr>
            <a:t>Ⅴ. </a:t>
          </a:r>
          <a:r>
            <a:rPr lang="ko-KR" altLang="en-US" sz="1000" b="1" kern="1200" smtClean="0">
              <a:latin typeface="+mj-ea"/>
              <a:ea typeface="+mj-ea"/>
            </a:rPr>
            <a:t>게임 플레이 창</a:t>
          </a:r>
          <a:endParaRPr lang="ko-KR" altLang="en-US" sz="1000" b="1" kern="1200" dirty="0">
            <a:latin typeface="+mj-ea"/>
            <a:ea typeface="+mj-ea"/>
          </a:endParaRPr>
        </a:p>
      </dsp:txBody>
      <dsp:txXfrm>
        <a:off x="0" y="3257199"/>
        <a:ext cx="2527480" cy="944040"/>
      </dsp:txXfrm>
    </dsp:sp>
    <dsp:sp modelId="{9E03555A-5D3C-4F54-AA21-C742F8BD67B2}">
      <dsp:nvSpPr>
        <dsp:cNvPr id="0" name=""/>
        <dsp:cNvSpPr/>
      </dsp:nvSpPr>
      <dsp:spPr>
        <a:xfrm>
          <a:off x="0" y="2219091"/>
          <a:ext cx="8424936" cy="94404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EAEAEA"/>
          </a:solidFill>
          <a:prstDash val="sysDot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smtClean="0">
              <a:latin typeface="+mj-ea"/>
              <a:ea typeface="+mj-ea"/>
            </a:rPr>
            <a:t>Ⅲ. </a:t>
          </a:r>
          <a:r>
            <a:rPr lang="ko-KR" altLang="en-US" sz="1000" b="1" kern="1200" smtClean="0">
              <a:latin typeface="+mj-ea"/>
              <a:ea typeface="+mj-ea"/>
            </a:rPr>
            <a:t>게임 목록</a:t>
          </a:r>
          <a:endParaRPr lang="en-US" altLang="ko-KR" sz="1000" b="1" kern="1200" dirty="0" smtClean="0">
            <a:latin typeface="+mj-ea"/>
            <a:ea typeface="+mj-ea"/>
          </a:endParaRPr>
        </a:p>
      </dsp:txBody>
      <dsp:txXfrm>
        <a:off x="0" y="2219091"/>
        <a:ext cx="2527480" cy="944040"/>
      </dsp:txXfrm>
    </dsp:sp>
    <dsp:sp modelId="{636F3B74-2C61-45E7-ACD2-A797EBFEE8A4}">
      <dsp:nvSpPr>
        <dsp:cNvPr id="0" name=""/>
        <dsp:cNvSpPr/>
      </dsp:nvSpPr>
      <dsp:spPr>
        <a:xfrm>
          <a:off x="0" y="1180983"/>
          <a:ext cx="8424936" cy="94404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EAEAEA"/>
          </a:solidFill>
          <a:prstDash val="sysDot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latin typeface="+mj-ea"/>
              <a:ea typeface="+mj-ea"/>
            </a:rPr>
            <a:t>Ⅱ. </a:t>
          </a:r>
          <a:r>
            <a:rPr lang="ko-KR" altLang="en-US" sz="1000" b="1" kern="1200" dirty="0" smtClean="0">
              <a:latin typeface="+mj-ea"/>
              <a:ea typeface="+mj-ea"/>
            </a:rPr>
            <a:t>게임 메인 창</a:t>
          </a:r>
          <a:endParaRPr lang="ko-KR" altLang="en-US" sz="1000" b="1" kern="1200" dirty="0">
            <a:latin typeface="+mj-ea"/>
            <a:ea typeface="+mj-ea"/>
          </a:endParaRPr>
        </a:p>
      </dsp:txBody>
      <dsp:txXfrm>
        <a:off x="0" y="1180983"/>
        <a:ext cx="2527480" cy="944040"/>
      </dsp:txXfrm>
    </dsp:sp>
    <dsp:sp modelId="{C9E7FEA6-CA30-4D59-AF8D-8E16520B0FC4}">
      <dsp:nvSpPr>
        <dsp:cNvPr id="0" name=""/>
        <dsp:cNvSpPr/>
      </dsp:nvSpPr>
      <dsp:spPr>
        <a:xfrm>
          <a:off x="0" y="142875"/>
          <a:ext cx="8424936" cy="94404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EAEAEA"/>
          </a:solidFill>
          <a:prstDash val="sysDot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latin typeface="+mj-ea"/>
              <a:ea typeface="+mj-ea"/>
            </a:rPr>
            <a:t>Ⅰ. </a:t>
          </a:r>
          <a:r>
            <a:rPr lang="ko-KR" altLang="en-US" sz="1000" b="1" kern="1200" dirty="0" smtClean="0">
              <a:latin typeface="+mj-ea"/>
              <a:ea typeface="+mj-ea"/>
            </a:rPr>
            <a:t>게임 로고 창</a:t>
          </a:r>
          <a:endParaRPr lang="ko-KR" altLang="en-US" sz="1000" b="1" kern="1200" dirty="0">
            <a:latin typeface="+mj-ea"/>
            <a:ea typeface="+mj-ea"/>
          </a:endParaRPr>
        </a:p>
      </dsp:txBody>
      <dsp:txXfrm>
        <a:off x="0" y="142875"/>
        <a:ext cx="2527480" cy="944040"/>
      </dsp:txXfrm>
    </dsp:sp>
    <dsp:sp modelId="{5EE58AE5-89E0-4D18-9FFA-B1F313C73459}">
      <dsp:nvSpPr>
        <dsp:cNvPr id="0" name=""/>
        <dsp:cNvSpPr/>
      </dsp:nvSpPr>
      <dsp:spPr>
        <a:xfrm>
          <a:off x="5005743" y="199097"/>
          <a:ext cx="1109859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Introduce Activity</a:t>
          </a:r>
          <a:endParaRPr lang="ko-KR" altLang="en-US" sz="800" b="1" kern="1200" dirty="0"/>
        </a:p>
      </dsp:txBody>
      <dsp:txXfrm>
        <a:off x="5005743" y="199097"/>
        <a:ext cx="1109859" cy="817258"/>
      </dsp:txXfrm>
    </dsp:sp>
    <dsp:sp modelId="{DCD2AC7E-DFDC-4A62-9B42-4A2CC5375F5A}">
      <dsp:nvSpPr>
        <dsp:cNvPr id="0" name=""/>
        <dsp:cNvSpPr/>
      </dsp:nvSpPr>
      <dsp:spPr>
        <a:xfrm>
          <a:off x="5514953" y="1016355"/>
          <a:ext cx="91440" cy="188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13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1E3F4-E353-4785-98C3-6A50B6A1BACE}">
      <dsp:nvSpPr>
        <dsp:cNvPr id="0" name=""/>
        <dsp:cNvSpPr/>
      </dsp:nvSpPr>
      <dsp:spPr>
        <a:xfrm>
          <a:off x="5005743" y="1204490"/>
          <a:ext cx="1109859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Main Activity</a:t>
          </a:r>
          <a:endParaRPr lang="ko-KR" altLang="en-US" sz="800" b="1" kern="1200" dirty="0"/>
        </a:p>
      </dsp:txBody>
      <dsp:txXfrm>
        <a:off x="5005743" y="1204490"/>
        <a:ext cx="1109859" cy="817258"/>
      </dsp:txXfrm>
    </dsp:sp>
    <dsp:sp modelId="{FA106B78-B14E-437F-BE5B-75FC77F0F5AF}">
      <dsp:nvSpPr>
        <dsp:cNvPr id="0" name=""/>
        <dsp:cNvSpPr/>
      </dsp:nvSpPr>
      <dsp:spPr>
        <a:xfrm>
          <a:off x="4400603" y="2021748"/>
          <a:ext cx="1160070" cy="301142"/>
        </a:xfrm>
        <a:custGeom>
          <a:avLst/>
          <a:gdLst/>
          <a:ahLst/>
          <a:cxnLst/>
          <a:rect l="0" t="0" r="0" b="0"/>
          <a:pathLst>
            <a:path>
              <a:moveTo>
                <a:pt x="1160070" y="0"/>
              </a:moveTo>
              <a:lnTo>
                <a:pt x="1160070" y="150571"/>
              </a:lnTo>
              <a:lnTo>
                <a:pt x="0" y="150571"/>
              </a:lnTo>
              <a:lnTo>
                <a:pt x="0" y="30114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AC0A7-4211-42D7-8132-8A689BD52BD6}">
      <dsp:nvSpPr>
        <dsp:cNvPr id="0" name=""/>
        <dsp:cNvSpPr/>
      </dsp:nvSpPr>
      <dsp:spPr>
        <a:xfrm>
          <a:off x="3758825" y="2322891"/>
          <a:ext cx="1283555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err="1" smtClean="0"/>
            <a:t>LaundryGame</a:t>
          </a:r>
          <a:r>
            <a:rPr lang="en-US" altLang="ko-KR" sz="800" b="1" kern="1200" dirty="0" smtClean="0"/>
            <a:t> Activity</a:t>
          </a:r>
          <a:endParaRPr lang="ko-KR" altLang="en-US" sz="800" b="1" kern="1200" dirty="0"/>
        </a:p>
      </dsp:txBody>
      <dsp:txXfrm>
        <a:off x="3758825" y="2322891"/>
        <a:ext cx="1283555" cy="817258"/>
      </dsp:txXfrm>
    </dsp:sp>
    <dsp:sp modelId="{B924B050-F8A9-472B-B968-EA6BEC97C438}">
      <dsp:nvSpPr>
        <dsp:cNvPr id="0" name=""/>
        <dsp:cNvSpPr/>
      </dsp:nvSpPr>
      <dsp:spPr>
        <a:xfrm>
          <a:off x="4354883" y="3140150"/>
          <a:ext cx="91440" cy="224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7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DC25-D81B-4C61-921E-D037E81F48AC}">
      <dsp:nvSpPr>
        <dsp:cNvPr id="0" name=""/>
        <dsp:cNvSpPr/>
      </dsp:nvSpPr>
      <dsp:spPr>
        <a:xfrm>
          <a:off x="3779186" y="3364924"/>
          <a:ext cx="1242833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err="1" smtClean="0"/>
            <a:t>playL</a:t>
          </a:r>
          <a:r>
            <a:rPr lang="en-US" altLang="ko-KR" sz="800" b="1" kern="1200" dirty="0" smtClean="0"/>
            <a:t> Activity</a:t>
          </a:r>
          <a:endParaRPr lang="ko-KR" altLang="en-US" sz="800" b="1" kern="1200" dirty="0"/>
        </a:p>
      </dsp:txBody>
      <dsp:txXfrm>
        <a:off x="3779186" y="3364924"/>
        <a:ext cx="1242833" cy="817258"/>
      </dsp:txXfrm>
    </dsp:sp>
    <dsp:sp modelId="{C89E8597-42D9-44AA-81F8-6844C382E3D7}">
      <dsp:nvSpPr>
        <dsp:cNvPr id="0" name=""/>
        <dsp:cNvSpPr/>
      </dsp:nvSpPr>
      <dsp:spPr>
        <a:xfrm>
          <a:off x="4354883" y="4182182"/>
          <a:ext cx="91440" cy="201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70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7E1F3-236F-401D-94BF-B62A1A35F745}">
      <dsp:nvSpPr>
        <dsp:cNvPr id="0" name=""/>
        <dsp:cNvSpPr/>
      </dsp:nvSpPr>
      <dsp:spPr>
        <a:xfrm>
          <a:off x="3779186" y="4383886"/>
          <a:ext cx="1242833" cy="771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Option Activity</a:t>
          </a:r>
          <a:endParaRPr lang="ko-KR" altLang="en-US" sz="800" b="1" kern="1200" dirty="0"/>
        </a:p>
      </dsp:txBody>
      <dsp:txXfrm>
        <a:off x="3779186" y="4383886"/>
        <a:ext cx="1242833" cy="771160"/>
      </dsp:txXfrm>
    </dsp:sp>
    <dsp:sp modelId="{673AA12D-A832-4CFA-8708-F2DA4BF2AD3E}">
      <dsp:nvSpPr>
        <dsp:cNvPr id="0" name=""/>
        <dsp:cNvSpPr/>
      </dsp:nvSpPr>
      <dsp:spPr>
        <a:xfrm>
          <a:off x="2935605" y="2021748"/>
          <a:ext cx="2625068" cy="301142"/>
        </a:xfrm>
        <a:custGeom>
          <a:avLst/>
          <a:gdLst/>
          <a:ahLst/>
          <a:cxnLst/>
          <a:rect l="0" t="0" r="0" b="0"/>
          <a:pathLst>
            <a:path>
              <a:moveTo>
                <a:pt x="2625068" y="0"/>
              </a:moveTo>
              <a:lnTo>
                <a:pt x="2625068" y="150571"/>
              </a:lnTo>
              <a:lnTo>
                <a:pt x="0" y="150571"/>
              </a:lnTo>
              <a:lnTo>
                <a:pt x="0" y="30114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FD2E9-8D70-4255-BBC7-344F6888B760}">
      <dsp:nvSpPr>
        <dsp:cNvPr id="0" name=""/>
        <dsp:cNvSpPr/>
      </dsp:nvSpPr>
      <dsp:spPr>
        <a:xfrm>
          <a:off x="2281043" y="2322891"/>
          <a:ext cx="1309123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err="1" smtClean="0"/>
            <a:t>NickName</a:t>
          </a:r>
          <a:r>
            <a:rPr lang="en-US" altLang="ko-KR" sz="800" b="1" kern="1200" dirty="0" smtClean="0"/>
            <a:t> Activity</a:t>
          </a:r>
          <a:endParaRPr lang="ko-KR" altLang="en-US" sz="800" b="1" kern="1200" dirty="0"/>
        </a:p>
      </dsp:txBody>
      <dsp:txXfrm>
        <a:off x="2281043" y="2322891"/>
        <a:ext cx="1309123" cy="817258"/>
      </dsp:txXfrm>
    </dsp:sp>
    <dsp:sp modelId="{28523211-5084-4942-BD9D-551E2777ECF2}">
      <dsp:nvSpPr>
        <dsp:cNvPr id="0" name=""/>
        <dsp:cNvSpPr/>
      </dsp:nvSpPr>
      <dsp:spPr>
        <a:xfrm>
          <a:off x="5560673" y="2021748"/>
          <a:ext cx="455898" cy="301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571"/>
              </a:lnTo>
              <a:lnTo>
                <a:pt x="455898" y="150571"/>
              </a:lnTo>
              <a:lnTo>
                <a:pt x="455898" y="30114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D3FF4-43A5-4F04-92BB-20810271467A}">
      <dsp:nvSpPr>
        <dsp:cNvPr id="0" name=""/>
        <dsp:cNvSpPr/>
      </dsp:nvSpPr>
      <dsp:spPr>
        <a:xfrm>
          <a:off x="5374794" y="2322891"/>
          <a:ext cx="1283555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err="1" smtClean="0"/>
            <a:t>SausageGameActivity</a:t>
          </a:r>
          <a:endParaRPr lang="ko-KR" altLang="en-US" sz="800" b="1" kern="1200" dirty="0"/>
        </a:p>
      </dsp:txBody>
      <dsp:txXfrm>
        <a:off x="5374794" y="2322891"/>
        <a:ext cx="1283555" cy="817258"/>
      </dsp:txXfrm>
    </dsp:sp>
    <dsp:sp modelId="{2FEA3BED-37F2-496E-8BAD-A26057A0CAA9}">
      <dsp:nvSpPr>
        <dsp:cNvPr id="0" name=""/>
        <dsp:cNvSpPr/>
      </dsp:nvSpPr>
      <dsp:spPr>
        <a:xfrm>
          <a:off x="5970851" y="3140150"/>
          <a:ext cx="91440" cy="244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13"/>
              </a:lnTo>
              <a:lnTo>
                <a:pt x="48443" y="122113"/>
              </a:lnTo>
              <a:lnTo>
                <a:pt x="48443" y="24422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80678-D5EF-43A2-860A-CACD6E5FBCF7}">
      <dsp:nvSpPr>
        <dsp:cNvPr id="0" name=""/>
        <dsp:cNvSpPr/>
      </dsp:nvSpPr>
      <dsp:spPr>
        <a:xfrm>
          <a:off x="5400601" y="3384377"/>
          <a:ext cx="1237387" cy="785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err="1" smtClean="0"/>
            <a:t>PlayS</a:t>
          </a:r>
          <a:r>
            <a:rPr lang="en-US" altLang="ko-KR" sz="800" b="1" kern="1200" dirty="0" smtClean="0"/>
            <a:t> Activity</a:t>
          </a:r>
          <a:endParaRPr lang="ko-KR" altLang="en-US" sz="800" b="1" kern="1200" dirty="0"/>
        </a:p>
      </dsp:txBody>
      <dsp:txXfrm>
        <a:off x="5400601" y="3384377"/>
        <a:ext cx="1237387" cy="785510"/>
      </dsp:txXfrm>
    </dsp:sp>
    <dsp:sp modelId="{D910D9E4-FD63-4B9D-8650-1151FFE056D5}">
      <dsp:nvSpPr>
        <dsp:cNvPr id="0" name=""/>
        <dsp:cNvSpPr/>
      </dsp:nvSpPr>
      <dsp:spPr>
        <a:xfrm>
          <a:off x="5973575" y="4169888"/>
          <a:ext cx="91440" cy="2375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788"/>
              </a:lnTo>
              <a:lnTo>
                <a:pt x="45734" y="118788"/>
              </a:lnTo>
              <a:lnTo>
                <a:pt x="45734" y="2375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F228F-D7D7-4613-8552-6AAAF8096528}">
      <dsp:nvSpPr>
        <dsp:cNvPr id="0" name=""/>
        <dsp:cNvSpPr/>
      </dsp:nvSpPr>
      <dsp:spPr>
        <a:xfrm>
          <a:off x="5400626" y="4407464"/>
          <a:ext cx="1237366" cy="7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Option Activity</a:t>
          </a:r>
          <a:endParaRPr lang="ko-KR" altLang="en-US" sz="800" b="1" kern="1200" dirty="0"/>
        </a:p>
      </dsp:txBody>
      <dsp:txXfrm>
        <a:off x="5400626" y="4407464"/>
        <a:ext cx="1237366" cy="726374"/>
      </dsp:txXfrm>
    </dsp:sp>
    <dsp:sp modelId="{7C5C25E5-72CD-4ED7-BAA0-3AF9D9F03715}">
      <dsp:nvSpPr>
        <dsp:cNvPr id="0" name=""/>
        <dsp:cNvSpPr/>
      </dsp:nvSpPr>
      <dsp:spPr>
        <a:xfrm>
          <a:off x="5560673" y="2021748"/>
          <a:ext cx="2032450" cy="318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22"/>
              </a:lnTo>
              <a:lnTo>
                <a:pt x="2032450" y="159122"/>
              </a:lnTo>
              <a:lnTo>
                <a:pt x="2032450" y="3182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49C21-80C9-4E7A-B6D8-8B53B9D79E02}">
      <dsp:nvSpPr>
        <dsp:cNvPr id="0" name=""/>
        <dsp:cNvSpPr/>
      </dsp:nvSpPr>
      <dsp:spPr>
        <a:xfrm>
          <a:off x="6986134" y="2339993"/>
          <a:ext cx="1213978" cy="773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Exit Activity</a:t>
          </a:r>
          <a:endParaRPr lang="ko-KR" altLang="en-US" sz="800" b="1" kern="1200" dirty="0"/>
        </a:p>
      </dsp:txBody>
      <dsp:txXfrm>
        <a:off x="6986134" y="2339993"/>
        <a:ext cx="1213978" cy="773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6ECFF-E6DB-4C69-A418-98F0BCB42F01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6E0E5-A826-4134-9D0D-3AB1CCFD23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E0E5-A826-4134-9D0D-3AB1CCFD2306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650805-91E7-4182-A501-7A1E6C5B21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5303-A58D-4B56-BED8-BD6F5C893616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29"/>
          <p:cNvSpPr txBox="1">
            <a:spLocks noChangeArrowheads="1"/>
          </p:cNvSpPr>
          <p:nvPr/>
        </p:nvSpPr>
        <p:spPr bwMode="auto">
          <a:xfrm>
            <a:off x="407988" y="2714625"/>
            <a:ext cx="66643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Sample App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graphicFrame>
        <p:nvGraphicFramePr>
          <p:cNvPr id="7" name="Group 91"/>
          <p:cNvGraphicFramePr>
            <a:graphicFrameLocks noGrp="1"/>
          </p:cNvGraphicFramePr>
          <p:nvPr/>
        </p:nvGraphicFramePr>
        <p:xfrm>
          <a:off x="4429124" y="5594726"/>
          <a:ext cx="4248151" cy="691794"/>
        </p:xfrm>
        <a:graphic>
          <a:graphicData uri="http://schemas.openxmlformats.org/drawingml/2006/table">
            <a:tbl>
              <a:tblPr/>
              <a:tblGrid>
                <a:gridCol w="870162"/>
                <a:gridCol w="2126390"/>
                <a:gridCol w="550388"/>
                <a:gridCol w="701211"/>
              </a:tblGrid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STORY BOARD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훈련과정명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웹앱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개발자 양성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1" y="142852"/>
          <a:ext cx="8858314" cy="6500859"/>
        </p:xfrm>
        <a:graphic>
          <a:graphicData uri="http://schemas.openxmlformats.org/drawingml/2006/table">
            <a:tbl>
              <a:tblPr/>
              <a:tblGrid>
                <a:gridCol w="103540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Desktop Web Browser &amp; Mobile Web Browser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반응형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웹사이트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Admin.html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게시글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관리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(Admin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http://media.konigi.com/tools/og-wireframe-stencil/png-v3/Web-Brow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785926"/>
            <a:ext cx="5572164" cy="42094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1" y="142852"/>
          <a:ext cx="8858314" cy="6500859"/>
        </p:xfrm>
        <a:graphic>
          <a:graphicData uri="http://schemas.openxmlformats.org/drawingml/2006/table">
            <a:tbl>
              <a:tblPr/>
              <a:tblGrid>
                <a:gridCol w="103540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Desktop Web Browser &amp; Mobile Web Browser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반응형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웹사이트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Admin.html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게시글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관리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(Admin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3"/>
          <p:cNvSpPr txBox="1">
            <a:spLocks noChangeArrowheads="1"/>
          </p:cNvSpPr>
          <p:nvPr/>
        </p:nvSpPr>
        <p:spPr bwMode="auto">
          <a:xfrm>
            <a:off x="238125" y="71278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en-US" altLang="ko-KR" sz="1200" dirty="0" smtClean="0">
                <a:latin typeface="+mj-ea"/>
                <a:ea typeface="+mj-ea"/>
              </a:rPr>
              <a:t>Sample </a:t>
            </a:r>
            <a:r>
              <a:rPr kumimoji="0" lang="ko-KR" altLang="en-US" sz="1200" dirty="0" err="1" smtClean="0">
                <a:latin typeface="+mj-ea"/>
                <a:ea typeface="+mj-ea"/>
              </a:rPr>
              <a:t>앱</a:t>
            </a:r>
            <a:r>
              <a:rPr kumimoji="0" lang="en-US" altLang="ko-KR" sz="1200" dirty="0" smtClean="0">
                <a:latin typeface="+mj-ea"/>
                <a:ea typeface="+mj-ea"/>
              </a:rPr>
              <a:t> </a:t>
            </a:r>
            <a:r>
              <a:rPr kumimoji="0" lang="ko-KR" altLang="en-US" sz="1200" dirty="0">
                <a:latin typeface="+mj-ea"/>
                <a:ea typeface="+mj-ea"/>
              </a:rPr>
              <a:t>서비스 구분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4356101" y="1784350"/>
            <a:ext cx="431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871788" y="1998663"/>
            <a:ext cx="33115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632200" y="1262063"/>
            <a:ext cx="19113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j-ea"/>
                <a:ea typeface="+mj-ea"/>
              </a:rPr>
              <a:t>Sample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+mj-ea"/>
                <a:ea typeface="+mj-ea"/>
              </a:rPr>
              <a:t>앱</a:t>
            </a:r>
            <a:endParaRPr lang="en-US" altLang="ko-KR" sz="12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5419725" y="2771775"/>
            <a:ext cx="154781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286375" y="2341563"/>
            <a:ext cx="1973263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관리자 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Page</a:t>
            </a:r>
          </a:p>
          <a:p>
            <a:pPr algn="ctr"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(Web service)</a:t>
            </a:r>
            <a:endParaRPr lang="ko-KR" altLang="en-US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2105026" y="2779712"/>
            <a:ext cx="1547812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87550" y="2341563"/>
            <a:ext cx="1911350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Android App</a:t>
            </a: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(Native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App : client)</a:t>
            </a:r>
            <a:endParaRPr lang="ko-KR" altLang="en-US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>
            <a:endCxn id="11" idx="1"/>
          </p:cNvCxnSpPr>
          <p:nvPr/>
        </p:nvCxnSpPr>
        <p:spPr>
          <a:xfrm flipV="1">
            <a:off x="2876550" y="3113088"/>
            <a:ext cx="522288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376613" y="2947988"/>
            <a:ext cx="145256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40350" y="3500438"/>
            <a:ext cx="1928813" cy="1952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회원관리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</a:rPr>
              <a:t>콘텐츠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</a:rPr>
              <a:t> 관리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  <a:ea typeface="+mj-ea"/>
              </a:rPr>
              <a:t>답글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 관리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 서버관리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 데이터베이스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 설정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>
            <a:endCxn id="14" idx="1"/>
          </p:cNvCxnSpPr>
          <p:nvPr/>
        </p:nvCxnSpPr>
        <p:spPr>
          <a:xfrm flipV="1">
            <a:off x="6196013" y="3125788"/>
            <a:ext cx="522287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075" y="2960688"/>
            <a:ext cx="1452563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28813" y="3509963"/>
            <a:ext cx="1928812" cy="1952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 메인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서브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+mj-ea"/>
                <a:ea typeface="+mj-ea"/>
              </a:rPr>
              <a:t>앱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소개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내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정보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="" xmlns:p14="http://schemas.microsoft.com/office/powerpoint/2010/main" val="3036895597"/>
              </p:ext>
            </p:extLst>
          </p:nvPr>
        </p:nvGraphicFramePr>
        <p:xfrm>
          <a:off x="428596" y="1071546"/>
          <a:ext cx="8424936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243"/>
          <p:cNvSpPr txBox="1">
            <a:spLocks noChangeArrowheads="1"/>
          </p:cNvSpPr>
          <p:nvPr/>
        </p:nvSpPr>
        <p:spPr bwMode="auto">
          <a:xfrm>
            <a:off x="238125" y="71278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en-US" altLang="ko-KR" sz="1200" dirty="0" smtClean="0">
                <a:latin typeface="+mj-ea"/>
                <a:ea typeface="+mj-ea"/>
              </a:rPr>
              <a:t>Sample </a:t>
            </a:r>
            <a:r>
              <a:rPr lang="ko-KR" altLang="en-US" sz="1200" dirty="0" smtClean="0">
                <a:latin typeface="+mj-ea"/>
                <a:ea typeface="+mj-ea"/>
              </a:rPr>
              <a:t>화면 구조도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8" name="Rectangle 243"/>
          <p:cNvSpPr txBox="1">
            <a:spLocks noChangeArrowheads="1"/>
          </p:cNvSpPr>
          <p:nvPr/>
        </p:nvSpPr>
        <p:spPr bwMode="auto">
          <a:xfrm>
            <a:off x="6500826" y="714356"/>
            <a:ext cx="2286016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smtClean="0">
                <a:latin typeface="+mj-ea"/>
                <a:ea typeface="+mj-ea"/>
              </a:rPr>
              <a:t>사용자</a:t>
            </a:r>
            <a:r>
              <a:rPr kumimoji="0" lang="en-US" altLang="ko-KR" sz="1200" dirty="0" smtClean="0">
                <a:latin typeface="+mj-ea"/>
                <a:ea typeface="+mj-ea"/>
              </a:rPr>
              <a:t>( </a:t>
            </a:r>
            <a:r>
              <a:rPr lang="en-US" altLang="ko-KR" sz="1200" dirty="0" smtClean="0">
                <a:latin typeface="+mj-ea"/>
                <a:ea typeface="+mj-ea"/>
              </a:rPr>
              <a:t>Client ) : Mobile App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4" y="142852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LoginActivity &gt;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로그인화면 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 다음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메인화면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214422"/>
            <a:ext cx="2895636" cy="530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F:\홈화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785926"/>
            <a:ext cx="2357453" cy="4199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4" y="142852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LoginActivity &gt;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로그인화면 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928794" y="1214422"/>
            <a:ext cx="2895636" cy="530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1" y="142852"/>
          <a:ext cx="8858314" cy="6500859"/>
        </p:xfrm>
        <a:graphic>
          <a:graphicData uri="http://schemas.openxmlformats.org/drawingml/2006/table">
            <a:tbl>
              <a:tblPr/>
              <a:tblGrid>
                <a:gridCol w="103540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LoginActivity &gt;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로그인화면 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7864" y="1231104"/>
            <a:ext cx="2781326" cy="517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1" y="142852"/>
          <a:ext cx="8858314" cy="6500859"/>
        </p:xfrm>
        <a:graphic>
          <a:graphicData uri="http://schemas.openxmlformats.org/drawingml/2006/table">
            <a:tbl>
              <a:tblPr/>
              <a:tblGrid>
                <a:gridCol w="103540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LoginActivity &gt;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로그인화면 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197864" y="1231104"/>
            <a:ext cx="2781326" cy="517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42841" y="142852"/>
          <a:ext cx="8858314" cy="6500859"/>
        </p:xfrm>
        <a:graphic>
          <a:graphicData uri="http://schemas.openxmlformats.org/drawingml/2006/table">
            <a:tbl>
              <a:tblPr/>
              <a:tblGrid>
                <a:gridCol w="103540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LoginActivity &gt; </a:t>
                      </a: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로그인화면 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43"/>
          <p:cNvSpPr txBox="1">
            <a:spLocks noChangeArrowheads="1"/>
          </p:cNvSpPr>
          <p:nvPr/>
        </p:nvSpPr>
        <p:spPr bwMode="auto">
          <a:xfrm>
            <a:off x="238125" y="71278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en-US" altLang="ko-KR" sz="1200" dirty="0" smtClean="0">
                <a:latin typeface="+mj-ea"/>
                <a:ea typeface="+mj-ea"/>
              </a:rPr>
              <a:t>Sample </a:t>
            </a:r>
            <a:r>
              <a:rPr lang="ko-KR" altLang="en-US" sz="1200" dirty="0" smtClean="0">
                <a:latin typeface="+mj-ea"/>
                <a:ea typeface="+mj-ea"/>
              </a:rPr>
              <a:t>화면 구조도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57" name="Rectangle 243"/>
          <p:cNvSpPr txBox="1">
            <a:spLocks noChangeArrowheads="1"/>
          </p:cNvSpPr>
          <p:nvPr/>
        </p:nvSpPr>
        <p:spPr bwMode="auto">
          <a:xfrm>
            <a:off x="6500826" y="714356"/>
            <a:ext cx="2286016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관리</a:t>
            </a:r>
            <a:r>
              <a:rPr lang="ko-KR" altLang="en-US" sz="1200" dirty="0">
                <a:latin typeface="+mj-ea"/>
                <a:ea typeface="+mj-ea"/>
              </a:rPr>
              <a:t>자</a:t>
            </a:r>
            <a:r>
              <a:rPr kumimoji="0" lang="en-US" altLang="ko-KR" sz="1200" dirty="0" smtClean="0">
                <a:latin typeface="+mj-ea"/>
                <a:ea typeface="+mj-ea"/>
              </a:rPr>
              <a:t>( Admin</a:t>
            </a:r>
            <a:r>
              <a:rPr lang="en-US" altLang="ko-KR" sz="1200" dirty="0" smtClean="0">
                <a:latin typeface="+mj-ea"/>
                <a:ea typeface="+mj-ea"/>
              </a:rPr>
              <a:t> ) : Web page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85719" y="1500172"/>
          <a:ext cx="8501122" cy="3214712"/>
        </p:xfrm>
        <a:graphic>
          <a:graphicData uri="http://schemas.openxmlformats.org/drawingml/2006/table">
            <a:tbl>
              <a:tblPr/>
              <a:tblGrid>
                <a:gridCol w="662054"/>
                <a:gridCol w="662054"/>
                <a:gridCol w="114148"/>
                <a:gridCol w="662054"/>
                <a:gridCol w="662054"/>
                <a:gridCol w="114148"/>
                <a:gridCol w="659201"/>
                <a:gridCol w="659201"/>
                <a:gridCol w="111294"/>
                <a:gridCol w="659201"/>
                <a:gridCol w="659201"/>
                <a:gridCol w="114148"/>
                <a:gridCol w="662054"/>
                <a:gridCol w="662054"/>
                <a:gridCol w="114148"/>
                <a:gridCol w="662054"/>
                <a:gridCol w="662054"/>
              </a:tblGrid>
              <a:tr h="242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웹스토밍 홈페이지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(http://web-storming.co.kr)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1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68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회사소개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About Us)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홈페이지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HomePage)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b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Shopping Mall)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Mobile)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포트폴리오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Portfolio)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고객센터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웹스토밍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소개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About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WebStorming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홈페이지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HomePage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Shopping Mall)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Mobile)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홈페이지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HomePage)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묻고 답하기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Q&amp;A)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조직도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Organization)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진행절차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Process)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진행절차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Process)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진행절차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Process)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Shopping Mall)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질문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(FAQ)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오시는 길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Contact Us)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제작비용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제작비용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제작비용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Mobile)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견적문의현황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On Going)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443</Words>
  <Application>Microsoft Office PowerPoint</Application>
  <PresentationFormat>화면 슬라이드 쇼(4:3)</PresentationFormat>
  <Paragraphs>573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31</cp:revision>
  <dcterms:created xsi:type="dcterms:W3CDTF">2017-07-19T23:46:05Z</dcterms:created>
  <dcterms:modified xsi:type="dcterms:W3CDTF">2019-02-08T08:31:55Z</dcterms:modified>
</cp:coreProperties>
</file>