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lfHinOT1Ws&amp;feature=youtu.b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qtrial2017q2az1.az1.qualtrics.com/jfe/form/SV_3NJSJwhC1urwtFz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lhead.salesforce.com/en/content/learn/modules/visualforce_fundamentals/visualforce_form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C9F68-0406-4ABC-9C98-2516B7787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Swift Youth Foundation – Volunteer Contact 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C0B20-90B4-4CCF-B963-6F85F9374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26</a:t>
            </a:r>
          </a:p>
          <a:p>
            <a:r>
              <a:rPr lang="en-US" dirty="0"/>
              <a:t>Opportunity Hack 2018</a:t>
            </a:r>
          </a:p>
          <a:p>
            <a:r>
              <a:rPr lang="en-US" dirty="0"/>
              <a:t>Austin Lamb, David Baxter, Saul Lopez, </a:t>
            </a:r>
            <a:r>
              <a:rPr lang="en-US" dirty="0" err="1"/>
              <a:t>Kaeli</a:t>
            </a:r>
            <a:r>
              <a:rPr lang="en-US" dirty="0"/>
              <a:t> Grey, </a:t>
            </a:r>
            <a:r>
              <a:rPr lang="en-US" dirty="0" err="1"/>
              <a:t>Cuahuctemoc</a:t>
            </a:r>
            <a:r>
              <a:rPr lang="en-US" dirty="0"/>
              <a:t> Osorio</a:t>
            </a:r>
          </a:p>
        </p:txBody>
      </p:sp>
    </p:spTree>
    <p:extLst>
      <p:ext uri="{BB962C8B-B14F-4D97-AF65-F5344CB8AC3E}">
        <p14:creationId xmlns:p14="http://schemas.microsoft.com/office/powerpoint/2010/main" val="17557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2ABA-B391-4C3F-908C-F8F895ED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E420-3907-4A8C-965A-4A551621E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Process for Non Profit Organizations is inefficient with regards to tracking, communicating, and scheduling for volunteers.</a:t>
            </a:r>
          </a:p>
          <a:p>
            <a:r>
              <a:rPr lang="en-US" dirty="0"/>
              <a:t>Can alienate volunteers and prevent further participation.</a:t>
            </a:r>
          </a:p>
          <a:p>
            <a:r>
              <a:rPr lang="en-US" dirty="0"/>
              <a:t>This makes it hard for Organizations to find volunteers, they can end up with too few people or way too many people showing up.</a:t>
            </a:r>
          </a:p>
        </p:txBody>
      </p:sp>
    </p:spTree>
    <p:extLst>
      <p:ext uri="{BB962C8B-B14F-4D97-AF65-F5344CB8AC3E}">
        <p14:creationId xmlns:p14="http://schemas.microsoft.com/office/powerpoint/2010/main" val="166775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1AEB-CE30-4B05-91F8-4D11E0BC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4B251-4E18-4859-975E-52C79E64C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automate a lot of the work they are currently doing.</a:t>
            </a:r>
          </a:p>
          <a:p>
            <a:r>
              <a:rPr lang="en-US" dirty="0"/>
              <a:t>Swift could benefit from a volunteering communication platform.</a:t>
            </a:r>
          </a:p>
          <a:p>
            <a:r>
              <a:rPr lang="en-US" dirty="0"/>
              <a:t>Want to easily communicate with volunteers and possibly integrate into current systems while not requiring large technical knowledge.</a:t>
            </a:r>
          </a:p>
          <a:p>
            <a:r>
              <a:rPr lang="en-US" dirty="0"/>
              <a:t>Currently uses paper forms to track who signs into Volunteer Events and has to add them into Salesforce manually for each attendee.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2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E222BB1-FA44-467F-8C64-9F9C77C2EB44}"/>
              </a:ext>
            </a:extLst>
          </p:cNvPr>
          <p:cNvSpPr/>
          <p:nvPr/>
        </p:nvSpPr>
        <p:spPr>
          <a:xfrm>
            <a:off x="612296" y="510798"/>
            <a:ext cx="10967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FE925-710C-469A-B7FE-E87C58055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/>
          <a:lstStyle/>
          <a:p>
            <a:r>
              <a:rPr lang="en-US" dirty="0"/>
              <a:t>Custom Website</a:t>
            </a:r>
          </a:p>
          <a:p>
            <a:pPr lvl="1"/>
            <a:r>
              <a:rPr lang="en-US" dirty="0"/>
              <a:t>Can provide all needed features.</a:t>
            </a:r>
          </a:p>
          <a:p>
            <a:pPr lvl="1"/>
            <a:r>
              <a:rPr lang="en-US" dirty="0"/>
              <a:t>Can solve problem for a wider audience.</a:t>
            </a:r>
          </a:p>
          <a:p>
            <a:endParaRPr lang="en-US" dirty="0"/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Gather volunteers contact info and only notify them of events they want to be notified of.</a:t>
            </a:r>
          </a:p>
          <a:p>
            <a:pPr lvl="1"/>
            <a:r>
              <a:rPr lang="en-US" dirty="0"/>
              <a:t>Provides easy to use calendar for adding events.</a:t>
            </a:r>
          </a:p>
          <a:p>
            <a:pPr lvl="1"/>
            <a:r>
              <a:rPr lang="en-US" dirty="0"/>
              <a:t>Very simple and hands off.</a:t>
            </a:r>
          </a:p>
          <a:p>
            <a:pPr lvl="1"/>
            <a:r>
              <a:rPr lang="en-US" dirty="0"/>
              <a:t>Provides useful statistics and handles check in at events.</a:t>
            </a:r>
          </a:p>
        </p:txBody>
      </p:sp>
    </p:spTree>
    <p:extLst>
      <p:ext uri="{BB962C8B-B14F-4D97-AF65-F5344CB8AC3E}">
        <p14:creationId xmlns:p14="http://schemas.microsoft.com/office/powerpoint/2010/main" val="3505182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15EB4-2604-49B6-A872-7EAA5779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</a:t>
            </a:r>
            <a:br>
              <a:rPr lang="en-US" dirty="0"/>
            </a:br>
            <a:r>
              <a:rPr lang="en-US" dirty="0"/>
              <a:t>Salesforce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C4946-007F-4448-8C26-F20AFF7C8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Qualtrics Survey Form with Salesforce Integration</a:t>
            </a:r>
          </a:p>
          <a:p>
            <a:pPr lvl="1"/>
            <a:r>
              <a:rPr lang="en-US" dirty="0"/>
              <a:t>Survey platform with access to one free survey and limited Salesforce integrations. Pricing varies for all features.</a:t>
            </a:r>
          </a:p>
          <a:p>
            <a:r>
              <a:rPr lang="en-US" dirty="0"/>
              <a:t>Salesforce Integrated Sign In Form</a:t>
            </a:r>
          </a:p>
          <a:p>
            <a:pPr lvl="1"/>
            <a:r>
              <a:rPr lang="en-US" dirty="0"/>
              <a:t>Highly customizable but requires some Salesforce development knowledge.</a:t>
            </a:r>
          </a:p>
          <a:p>
            <a:r>
              <a:rPr lang="en-US" dirty="0"/>
              <a:t>Create Salesforce Dashboard</a:t>
            </a:r>
          </a:p>
          <a:p>
            <a:pPr lvl="1"/>
            <a:r>
              <a:rPr lang="en-US" dirty="0"/>
              <a:t>Can export data to Excel, to load into Remind (to send texts) - </a:t>
            </a:r>
            <a:r>
              <a:rPr lang="en-US" dirty="0">
                <a:hlinkClick r:id="rId2"/>
              </a:rPr>
              <a:t>YouTube Tutorial - just copy and paste</a:t>
            </a:r>
            <a:endParaRPr lang="en-US" dirty="0"/>
          </a:p>
          <a:p>
            <a:pPr lvl="1"/>
            <a:r>
              <a:rPr lang="en-US" dirty="0"/>
              <a:t>Can view reports and charts. Lots of options to filter data.</a:t>
            </a:r>
          </a:p>
        </p:txBody>
      </p:sp>
    </p:spTree>
    <p:extLst>
      <p:ext uri="{BB962C8B-B14F-4D97-AF65-F5344CB8AC3E}">
        <p14:creationId xmlns:p14="http://schemas.microsoft.com/office/powerpoint/2010/main" val="3216808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C155-FE2B-4410-97EF-2BF99EA5A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3FEA5D-B35A-429E-B8DA-BE10B402E3D0}"/>
              </a:ext>
            </a:extLst>
          </p:cNvPr>
          <p:cNvSpPr txBox="1"/>
          <p:nvPr/>
        </p:nvSpPr>
        <p:spPr>
          <a:xfrm>
            <a:off x="397565" y="901148"/>
            <a:ext cx="598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Qualtrics Volunteer Sign Up with Salesforce Integration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8BE97D-B4DE-4CCF-819E-271FED277BB8}"/>
              </a:ext>
            </a:extLst>
          </p:cNvPr>
          <p:cNvSpPr txBox="1"/>
          <p:nvPr/>
        </p:nvSpPr>
        <p:spPr>
          <a:xfrm>
            <a:off x="6935875" y="901148"/>
            <a:ext cx="442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Basic Example of Survey Up and Sign In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118F3D-1D79-4A47-BF18-59662C42D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825" y="1988976"/>
            <a:ext cx="4435701" cy="26583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D4E91C-DBC6-45BF-8C07-39E64C452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155" y="5439732"/>
            <a:ext cx="5307432" cy="10856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204455-15A2-43F0-BFF7-BF2CE5E999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944" y="1656668"/>
            <a:ext cx="6085194" cy="47270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29FC4B13-F054-4C7F-83B0-A7FAA9DA0FBB}"/>
              </a:ext>
            </a:extLst>
          </p:cNvPr>
          <p:cNvSpPr/>
          <p:nvPr/>
        </p:nvSpPr>
        <p:spPr>
          <a:xfrm>
            <a:off x="6147307" y="5586975"/>
            <a:ext cx="788568" cy="739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1FD7AE-6233-47F7-B92C-3B9EC3CBE59F}"/>
              </a:ext>
            </a:extLst>
          </p:cNvPr>
          <p:cNvSpPr txBox="1"/>
          <p:nvPr/>
        </p:nvSpPr>
        <p:spPr>
          <a:xfrm>
            <a:off x="6973825" y="1476719"/>
            <a:ext cx="205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Qualtrics Settings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997727-21A0-45E8-A373-A62EAF05C181}"/>
              </a:ext>
            </a:extLst>
          </p:cNvPr>
          <p:cNvSpPr txBox="1"/>
          <p:nvPr/>
        </p:nvSpPr>
        <p:spPr>
          <a:xfrm>
            <a:off x="6719155" y="4957159"/>
            <a:ext cx="547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Resulting Salesforce Lead after survey completion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222BB1-FA44-467F-8C64-9F9C77C2EB44}"/>
              </a:ext>
            </a:extLst>
          </p:cNvPr>
          <p:cNvSpPr/>
          <p:nvPr/>
        </p:nvSpPr>
        <p:spPr>
          <a:xfrm>
            <a:off x="397565" y="79339"/>
            <a:ext cx="10967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Qualtrics Survey Form with Salesforce Integration</a:t>
            </a:r>
          </a:p>
        </p:txBody>
      </p:sp>
    </p:spTree>
    <p:extLst>
      <p:ext uri="{BB962C8B-B14F-4D97-AF65-F5344CB8AC3E}">
        <p14:creationId xmlns:p14="http://schemas.microsoft.com/office/powerpoint/2010/main" val="2511858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7997727-21A0-45E8-A373-A62EAF05C181}"/>
              </a:ext>
            </a:extLst>
          </p:cNvPr>
          <p:cNvSpPr txBox="1"/>
          <p:nvPr/>
        </p:nvSpPr>
        <p:spPr>
          <a:xfrm>
            <a:off x="5572751" y="2458646"/>
            <a:ext cx="667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Form that would load into volunteering Contact Info.</a:t>
            </a:r>
          </a:p>
          <a:p>
            <a:r>
              <a:rPr lang="en-US" dirty="0"/>
              <a:t>This form is on a Salesforce page but can also be a webpage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222BB1-FA44-467F-8C64-9F9C77C2EB44}"/>
              </a:ext>
            </a:extLst>
          </p:cNvPr>
          <p:cNvSpPr/>
          <p:nvPr/>
        </p:nvSpPr>
        <p:spPr>
          <a:xfrm>
            <a:off x="397565" y="79339"/>
            <a:ext cx="10967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Salesforce Integrated Sign In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D98F69-BE1F-4EF0-8489-75F283DDB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90" y="3429000"/>
            <a:ext cx="5275020" cy="105500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5AF38AF8-1F6F-4624-868B-6BED2E8D6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Autofit/>
          </a:bodyPr>
          <a:lstStyle/>
          <a:p>
            <a:r>
              <a:rPr lang="en-US" sz="3200" dirty="0"/>
              <a:t>Integrate Form into Salesforce to track volunteering automatically as opposed to current manual process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94F420AB-5BAE-4672-9CE9-58912DD1F407}"/>
              </a:ext>
            </a:extLst>
          </p:cNvPr>
          <p:cNvSpPr/>
          <p:nvPr/>
        </p:nvSpPr>
        <p:spPr>
          <a:xfrm>
            <a:off x="8494643" y="4484004"/>
            <a:ext cx="887896" cy="790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80B8E9-5E3A-42FB-AEA1-9B0209AB71FE}"/>
              </a:ext>
            </a:extLst>
          </p:cNvPr>
          <p:cNvSpPr txBox="1"/>
          <p:nvPr/>
        </p:nvSpPr>
        <p:spPr>
          <a:xfrm>
            <a:off x="6703331" y="5274365"/>
            <a:ext cx="447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Volunteering Hours in Salesforce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7FD326-92B4-4036-A313-42309C5B4888}"/>
              </a:ext>
            </a:extLst>
          </p:cNvPr>
          <p:cNvSpPr txBox="1"/>
          <p:nvPr/>
        </p:nvSpPr>
        <p:spPr>
          <a:xfrm>
            <a:off x="1621127" y="5274365"/>
            <a:ext cx="215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Salesforce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70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E222BB1-FA44-467F-8C64-9F9C77C2EB44}"/>
              </a:ext>
            </a:extLst>
          </p:cNvPr>
          <p:cNvSpPr/>
          <p:nvPr/>
        </p:nvSpPr>
        <p:spPr>
          <a:xfrm>
            <a:off x="612296" y="332557"/>
            <a:ext cx="10967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Create Salesforce Dashboard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AF38AF8-1F6F-4624-868B-6BED2E8D6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Autofit/>
          </a:bodyPr>
          <a:lstStyle/>
          <a:p>
            <a:r>
              <a:rPr lang="en-US" sz="3200" dirty="0"/>
              <a:t>Highly customizable dashboard for summary view of Salesforce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33533D-C4AA-4B0B-BBFB-34E6EE0C1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784" y="1082711"/>
            <a:ext cx="7597216" cy="503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0942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95</TotalTime>
  <Words>379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 Light</vt:lpstr>
      <vt:lpstr>Rockwell</vt:lpstr>
      <vt:lpstr>Wingdings</vt:lpstr>
      <vt:lpstr>Atlas</vt:lpstr>
      <vt:lpstr>Swift Youth Foundation – Volunteer Contact Form</vt:lpstr>
      <vt:lpstr>Problem Statement</vt:lpstr>
      <vt:lpstr>Scope of Problem</vt:lpstr>
      <vt:lpstr>PowerPoint Presentation</vt:lpstr>
      <vt:lpstr>Proposed Salesforce Solutions</vt:lpstr>
      <vt:lpstr>PowerPoint Presentation</vt:lpstr>
      <vt:lpstr>Integrate Form into Salesforce to track volunteering automatically as opposed to current manual process</vt:lpstr>
      <vt:lpstr>Highly customizable dashboard for summary view of Salesforce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– Volunteer Contact Form</dc:title>
  <dc:creator>Austin Lamb</dc:creator>
  <cp:lastModifiedBy>Austin Lamb</cp:lastModifiedBy>
  <cp:revision>5</cp:revision>
  <dcterms:created xsi:type="dcterms:W3CDTF">2018-10-21T02:47:30Z</dcterms:created>
  <dcterms:modified xsi:type="dcterms:W3CDTF">2018-10-21T21:51:12Z</dcterms:modified>
</cp:coreProperties>
</file>