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67" r:id="rId4"/>
    <p:sldId id="269" r:id="rId5"/>
    <p:sldId id="256" r:id="rId6"/>
    <p:sldId id="270" r:id="rId7"/>
    <p:sldId id="258" r:id="rId8"/>
    <p:sldId id="272" r:id="rId9"/>
    <p:sldId id="263" r:id="rId10"/>
    <p:sldId id="262" r:id="rId11"/>
    <p:sldId id="279" r:id="rId12"/>
    <p:sldId id="280" r:id="rId13"/>
    <p:sldId id="273" r:id="rId14"/>
    <p:sldId id="281" r:id="rId15"/>
    <p:sldId id="275" r:id="rId16"/>
    <p:sldId id="302" r:id="rId17"/>
    <p:sldId id="282" r:id="rId18"/>
    <p:sldId id="301" r:id="rId19"/>
    <p:sldId id="298" r:id="rId20"/>
    <p:sldId id="299" r:id="rId21"/>
    <p:sldId id="283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74" r:id="rId31"/>
    <p:sldId id="276" r:id="rId32"/>
    <p:sldId id="278" r:id="rId33"/>
    <p:sldId id="284" r:id="rId34"/>
    <p:sldId id="285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E0145-42F5-4D18-81C3-9AF223E72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5E864E-B2E7-4CF1-94EA-0B7970F20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766C1-06B8-4FB1-A416-318DFA1B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F1DF-DC3F-47F9-A9BD-8B5A020BC774}" type="datetimeFigureOut">
              <a:rPr lang="ko-KR" altLang="en-US" smtClean="0"/>
              <a:t>2018-07-14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902F26-3D84-414F-B569-D868CD4D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ED89C5-7117-4EF1-A745-26CCF1EB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D846-A2D2-4D65-A1CB-912A9CC46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52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697DE-534B-4762-8B7B-EE9F5D43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5107A7-9849-4C8D-8C48-EA5E0BF42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772F2-BFC4-48AA-8B7D-7212E9B6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F1DF-DC3F-47F9-A9BD-8B5A020BC774}" type="datetimeFigureOut">
              <a:rPr lang="ko-KR" altLang="en-US" smtClean="0"/>
              <a:t>2018-07-14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2765B-7EE0-46D1-8C04-46C3EB6B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3FBA71-69D0-4818-9CE7-03C7E363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D846-A2D2-4D65-A1CB-912A9CC46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1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2CB466-4B88-490B-A74F-92B0455AF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58F6A0-90A7-4495-863E-0CD2EB8DB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A50887-C7E0-47E9-A961-3FE1C21E8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F1DF-DC3F-47F9-A9BD-8B5A020BC774}" type="datetimeFigureOut">
              <a:rPr lang="ko-KR" altLang="en-US" smtClean="0"/>
              <a:t>2018-07-14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97A8D1-F330-4130-BA9E-69625B82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F49840-788A-4A26-9FA4-83A922DE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D846-A2D2-4D65-A1CB-912A9CC46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3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B3D98-E435-48A3-8B0B-BF3DD0DE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0339DF-F40F-43C7-9607-6F6675AED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729FE-42D6-4321-B0FD-725DB912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F1DF-DC3F-47F9-A9BD-8B5A020BC774}" type="datetimeFigureOut">
              <a:rPr lang="ko-KR" altLang="en-US" smtClean="0"/>
              <a:t>2018-07-14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EA7534-E71D-4045-9427-F652E9B3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14D6D-59F7-4D83-B4CC-73CDDAD6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D846-A2D2-4D65-A1CB-912A9CC46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47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CFD04-D532-4E1F-83A8-DA4076C02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21FF19-A467-47FF-89F0-EB6033CAE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B646B-C725-4264-A217-03EDF766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F1DF-DC3F-47F9-A9BD-8B5A020BC774}" type="datetimeFigureOut">
              <a:rPr lang="ko-KR" altLang="en-US" smtClean="0"/>
              <a:t>2018-07-14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5749D-4EDC-444A-B24E-DE0C066D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D18A5C-4814-4FF8-B3D5-35C36BBF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D846-A2D2-4D65-A1CB-912A9CC46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73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56F0A-2BFD-48F5-BC92-A4BCFC1F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3AE47-E2EC-449C-8BA8-882A530E9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3BABE4-C246-4357-8BEA-81BE93DBA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382988-B073-4B48-AAC4-C631FC37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F1DF-DC3F-47F9-A9BD-8B5A020BC774}" type="datetimeFigureOut">
              <a:rPr lang="ko-KR" altLang="en-US" smtClean="0"/>
              <a:t>2018-07-14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963697-9F54-4652-BD62-C4A32B5E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B57451-2CAD-4D3D-AF60-DD8A1BB6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D846-A2D2-4D65-A1CB-912A9CC46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60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7EF2A-5D1F-4354-9B76-C7B8564C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55CE7A-453E-4094-85FE-4A399C243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BBA263-391C-4D9D-8A80-E16B808FF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32157-914B-48B3-A096-0B147502C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7578D7-EA24-462F-9F70-F5AA8B966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CD57E1-36E7-4725-B8E3-E0EF184B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F1DF-DC3F-47F9-A9BD-8B5A020BC774}" type="datetimeFigureOut">
              <a:rPr lang="ko-KR" altLang="en-US" smtClean="0"/>
              <a:t>2018-07-14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D17A1E-672A-4B04-8679-87DD73FCC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774C1B-D567-483C-9F5D-9B030719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D846-A2D2-4D65-A1CB-912A9CC46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8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B1959-C2DE-4AE2-9720-745618A7A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03E896-361D-4859-84BF-CBC008693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F1DF-DC3F-47F9-A9BD-8B5A020BC774}" type="datetimeFigureOut">
              <a:rPr lang="ko-KR" altLang="en-US" smtClean="0"/>
              <a:t>2018-07-14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31AE9D-2B05-4CC0-89A2-1DA3F933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6C06F2-05D4-46EA-8E23-A0BFC186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D846-A2D2-4D65-A1CB-912A9CC46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93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31207A-C249-4AF3-A865-A12903F4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F1DF-DC3F-47F9-A9BD-8B5A020BC774}" type="datetimeFigureOut">
              <a:rPr lang="ko-KR" altLang="en-US" smtClean="0"/>
              <a:t>2018-07-14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9FE354-0847-4F69-B310-8D6F93E38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853577-B32B-4F62-BC9C-595CBED1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D846-A2D2-4D65-A1CB-912A9CC46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27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423B3-90A9-41C2-A72B-159A243D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62E703-BCE9-4B6F-8960-83E7EE338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777DC6-DFC1-489A-8042-7F808C8AC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30D77F-CCF5-4BBE-A731-D449CBB4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F1DF-DC3F-47F9-A9BD-8B5A020BC774}" type="datetimeFigureOut">
              <a:rPr lang="ko-KR" altLang="en-US" smtClean="0"/>
              <a:t>2018-07-14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0DCB05-0BB5-471A-AA33-007594CC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879D40-DC11-4B0A-8E9F-8CD452B9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D846-A2D2-4D65-A1CB-912A9CC46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60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665FA-79F2-448A-A711-DFD44002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63F37A-34F2-4D77-89B3-C2B27505D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E4F7D3-AAC6-41CB-A75B-1D25ACBC7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CF4FC6-ADD3-4F8E-9792-4BCE58D2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F1DF-DC3F-47F9-A9BD-8B5A020BC774}" type="datetimeFigureOut">
              <a:rPr lang="ko-KR" altLang="en-US" smtClean="0"/>
              <a:t>2018-07-14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2B29BE-85F8-4CE7-B259-0BB33EF6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60759B-1D41-4F2A-93AE-518D941E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D846-A2D2-4D65-A1CB-912A9CC46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46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2CC1B5-F58F-4311-85FA-8C165823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694A7F-CBC1-4723-B49E-21C640142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A71F6-B25F-40CB-A6FF-BCD1ACEAA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6F1DF-DC3F-47F9-A9BD-8B5A020BC774}" type="datetimeFigureOut">
              <a:rPr lang="ko-KR" altLang="en-US" smtClean="0"/>
              <a:t>2018-07-14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AF5A5-3DE3-45EC-BC1C-878835A8A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278F0-FB90-493D-85A4-74E03F785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BD846-A2D2-4D65-A1CB-912A9CC46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70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01987-0651-4A18-9015-A80FDCFB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445" y="2732351"/>
            <a:ext cx="2588726" cy="1325563"/>
          </a:xfrm>
        </p:spPr>
        <p:txBody>
          <a:bodyPr/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d2"/>
                <a:ea typeface="D2Coding ligature" panose="020B0609020101020101" pitchFamily="49" charset="-127"/>
              </a:rPr>
              <a:t>시작하기</a:t>
            </a:r>
            <a:r>
              <a:rPr lang="ko-KR" altLang="en-US" b="1" dirty="0">
                <a:latin typeface="d2"/>
                <a:ea typeface="D2Coding ligature" panose="020B0609020101020101" pitchFamily="49" charset="-127"/>
              </a:rPr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A56298-4640-4BA5-A2F7-7B8F23C7C109}"/>
              </a:ext>
            </a:extLst>
          </p:cNvPr>
          <p:cNvSpPr/>
          <p:nvPr/>
        </p:nvSpPr>
        <p:spPr>
          <a:xfrm>
            <a:off x="0" y="93306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D93DBC-F28D-429B-A394-DB2E3EDC6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pic>
        <p:nvPicPr>
          <p:cNvPr id="7" name="Picture 2" descr="ScreenShot">
            <a:extLst>
              <a:ext uri="{FF2B5EF4-FFF2-40B4-BE49-F238E27FC236}">
                <a16:creationId xmlns:a16="http://schemas.microsoft.com/office/drawing/2014/main" id="{A49D5D7A-9EB5-4B1C-8700-05D524012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57" y="2101043"/>
            <a:ext cx="6688588" cy="222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8F63ACE-1BA0-4AE1-94DB-93DD8C4FF678}"/>
              </a:ext>
            </a:extLst>
          </p:cNvPr>
          <p:cNvSpPr/>
          <p:nvPr/>
        </p:nvSpPr>
        <p:spPr>
          <a:xfrm>
            <a:off x="4212662" y="3905901"/>
            <a:ext cx="6490509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d2"/>
              </a:rPr>
              <a:t>인터페이스 </a:t>
            </a:r>
            <a:r>
              <a:rPr lang="en-US" altLang="ko-KR" dirty="0">
                <a:solidFill>
                  <a:schemeClr val="tx1"/>
                </a:solidFill>
                <a:latin typeface="d2"/>
              </a:rPr>
              <a:t>30</a:t>
            </a:r>
            <a:r>
              <a:rPr lang="ko-KR" altLang="en-US" dirty="0">
                <a:solidFill>
                  <a:schemeClr val="tx1"/>
                </a:solidFill>
                <a:latin typeface="d2"/>
              </a:rPr>
              <a:t>기 학술부장 강동민</a:t>
            </a:r>
            <a:r>
              <a:rPr lang="en-US" altLang="ko-KR" dirty="0">
                <a:solidFill>
                  <a:schemeClr val="tx1"/>
                </a:solidFill>
                <a:latin typeface="d2"/>
              </a:rPr>
              <a:t>(riyenas0925@gmail.com)</a:t>
            </a:r>
          </a:p>
        </p:txBody>
      </p:sp>
    </p:spTree>
    <p:extLst>
      <p:ext uri="{BB962C8B-B14F-4D97-AF65-F5344CB8AC3E}">
        <p14:creationId xmlns:p14="http://schemas.microsoft.com/office/powerpoint/2010/main" val="92492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CE295A8-99C4-46ED-8283-3B85DEE8B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DB4419-6301-4827-8EB8-4504381AFA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7D5C6F-5985-4B52-A4DD-C2487D6DA453}"/>
              </a:ext>
            </a:extLst>
          </p:cNvPr>
          <p:cNvSpPr/>
          <p:nvPr/>
        </p:nvSpPr>
        <p:spPr>
          <a:xfrm>
            <a:off x="433135" y="304801"/>
            <a:ext cx="4834189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b="1" err="1">
                <a:solidFill>
                  <a:schemeClr val="tx1"/>
                </a:solidFill>
              </a:rPr>
              <a:t>Github</a:t>
            </a:r>
            <a:r>
              <a:rPr lang="en-US" altLang="ko-KR" sz="3500" b="1" dirty="0">
                <a:solidFill>
                  <a:schemeClr val="tx1"/>
                </a:solidFill>
              </a:rPr>
              <a:t> </a:t>
            </a:r>
            <a:r>
              <a:rPr lang="ko-KR" altLang="en-US" sz="3500" b="1" dirty="0">
                <a:solidFill>
                  <a:schemeClr val="tx1"/>
                </a:solidFill>
              </a:rPr>
              <a:t>회원가입 하기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9400B58-26D6-4FCF-82F9-D47D7639E5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47" r="10243"/>
          <a:stretch/>
        </p:blipFill>
        <p:spPr>
          <a:xfrm>
            <a:off x="1280011" y="1041837"/>
            <a:ext cx="9657378" cy="525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7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E510696-B2B2-40DE-9ED5-C145A4571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0AED9AC-BCF0-4B3D-8E6F-57E6C152961D}"/>
              </a:ext>
            </a:extLst>
          </p:cNvPr>
          <p:cNvSpPr/>
          <p:nvPr/>
        </p:nvSpPr>
        <p:spPr>
          <a:xfrm>
            <a:off x="433135" y="304801"/>
            <a:ext cx="7263065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b="1" dirty="0" err="1">
                <a:solidFill>
                  <a:schemeClr val="tx1"/>
                </a:solidFill>
              </a:rPr>
              <a:t>Github</a:t>
            </a:r>
            <a:r>
              <a:rPr lang="en-US" altLang="ko-KR" sz="3500" b="1" dirty="0">
                <a:solidFill>
                  <a:schemeClr val="tx1"/>
                </a:solidFill>
              </a:rPr>
              <a:t> </a:t>
            </a:r>
            <a:r>
              <a:rPr lang="ko-KR" altLang="en-US" sz="3500" b="1" dirty="0">
                <a:solidFill>
                  <a:schemeClr val="tx1"/>
                </a:solidFill>
              </a:rPr>
              <a:t>저장소</a:t>
            </a:r>
            <a:r>
              <a:rPr lang="en-US" altLang="ko-KR" sz="3500" b="1" dirty="0">
                <a:solidFill>
                  <a:schemeClr val="tx1"/>
                </a:solidFill>
              </a:rPr>
              <a:t>(Repository) </a:t>
            </a:r>
            <a:r>
              <a:rPr lang="ko-KR" altLang="en-US" sz="3500" b="1" dirty="0">
                <a:solidFill>
                  <a:schemeClr val="tx1"/>
                </a:solidFill>
              </a:rPr>
              <a:t>만들기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050C24-AB97-4DFD-903F-1746B6F93B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A1EE46-458C-4796-A0DF-3683F8BE7B37}"/>
              </a:ext>
            </a:extLst>
          </p:cNvPr>
          <p:cNvSpPr/>
          <p:nvPr/>
        </p:nvSpPr>
        <p:spPr>
          <a:xfrm>
            <a:off x="433137" y="951723"/>
            <a:ext cx="4977063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자신의 코드를 저장할 저장소를 만들어 봅시다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F31825F-76A8-4398-96FF-4BE7116298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79" r="11771"/>
          <a:stretch/>
        </p:blipFill>
        <p:spPr>
          <a:xfrm>
            <a:off x="1447800" y="1757327"/>
            <a:ext cx="9296400" cy="486652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FC6EF0-E96E-4163-B90F-38E717F9A02B}"/>
              </a:ext>
            </a:extLst>
          </p:cNvPr>
          <p:cNvSpPr/>
          <p:nvPr/>
        </p:nvSpPr>
        <p:spPr>
          <a:xfrm>
            <a:off x="4013200" y="3060700"/>
            <a:ext cx="698500" cy="20320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903B93-7DB8-41A6-B22B-AA41F81DE2F7}"/>
              </a:ext>
            </a:extLst>
          </p:cNvPr>
          <p:cNvSpPr/>
          <p:nvPr/>
        </p:nvSpPr>
        <p:spPr>
          <a:xfrm>
            <a:off x="324519" y="2876570"/>
            <a:ext cx="2348163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New repository </a:t>
            </a:r>
            <a:r>
              <a:rPr lang="ko-KR" altLang="en-US" dirty="0">
                <a:solidFill>
                  <a:schemeClr val="tx1"/>
                </a:solidFill>
              </a:rPr>
              <a:t>클릭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524AC1E-6E9C-4FF2-A9B5-692ACB931E49}"/>
              </a:ext>
            </a:extLst>
          </p:cNvPr>
          <p:cNvCxnSpPr/>
          <p:nvPr/>
        </p:nvCxnSpPr>
        <p:spPr>
          <a:xfrm>
            <a:off x="2781300" y="3162300"/>
            <a:ext cx="1066800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021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4DB923B-9BA4-46A0-83A6-49210ADB2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A6F41CB-4407-440B-A861-52B17503047F}"/>
              </a:ext>
            </a:extLst>
          </p:cNvPr>
          <p:cNvSpPr/>
          <p:nvPr/>
        </p:nvSpPr>
        <p:spPr>
          <a:xfrm>
            <a:off x="433135" y="304801"/>
            <a:ext cx="7263065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b="1" dirty="0" err="1">
                <a:solidFill>
                  <a:schemeClr val="tx1"/>
                </a:solidFill>
              </a:rPr>
              <a:t>Github</a:t>
            </a:r>
            <a:r>
              <a:rPr lang="en-US" altLang="ko-KR" sz="3500" b="1" dirty="0">
                <a:solidFill>
                  <a:schemeClr val="tx1"/>
                </a:solidFill>
              </a:rPr>
              <a:t> </a:t>
            </a:r>
            <a:r>
              <a:rPr lang="ko-KR" altLang="en-US" sz="3500" b="1" dirty="0">
                <a:solidFill>
                  <a:schemeClr val="tx1"/>
                </a:solidFill>
              </a:rPr>
              <a:t>저장소</a:t>
            </a:r>
            <a:r>
              <a:rPr lang="en-US" altLang="ko-KR" sz="3500" b="1" dirty="0">
                <a:solidFill>
                  <a:schemeClr val="tx1"/>
                </a:solidFill>
              </a:rPr>
              <a:t>(Repository) </a:t>
            </a:r>
            <a:r>
              <a:rPr lang="ko-KR" altLang="en-US" sz="3500" b="1" dirty="0">
                <a:solidFill>
                  <a:schemeClr val="tx1"/>
                </a:solidFill>
              </a:rPr>
              <a:t>만들기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0623D2-C1E3-4C98-A43B-20B6B3A456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8FF71F-B2F4-48B5-B670-EF58468DCC95}"/>
              </a:ext>
            </a:extLst>
          </p:cNvPr>
          <p:cNvSpPr/>
          <p:nvPr/>
        </p:nvSpPr>
        <p:spPr>
          <a:xfrm>
            <a:off x="433137" y="951723"/>
            <a:ext cx="4977063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자신의 코드를 저장할 저장소를 만들어 봅시다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9CE735D-8535-4365-82B7-AC829D2680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58" r="14687"/>
          <a:stretch/>
        </p:blipFill>
        <p:spPr>
          <a:xfrm>
            <a:off x="1746250" y="1697176"/>
            <a:ext cx="8699500" cy="44386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6B5EEAE-D6C2-4CC6-B217-F812E9CCF4D2}"/>
              </a:ext>
            </a:extLst>
          </p:cNvPr>
          <p:cNvSpPr/>
          <p:nvPr/>
        </p:nvSpPr>
        <p:spPr>
          <a:xfrm>
            <a:off x="4941743" y="3165734"/>
            <a:ext cx="1650334" cy="28573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FF5CB3-AA62-428D-97C5-2F24C64F4583}"/>
              </a:ext>
            </a:extLst>
          </p:cNvPr>
          <p:cNvSpPr/>
          <p:nvPr/>
        </p:nvSpPr>
        <p:spPr>
          <a:xfrm>
            <a:off x="9645280" y="3010634"/>
            <a:ext cx="1440802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저장소 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1ADFA05-FF5E-46DF-A173-A2F5E1F35743}"/>
              </a:ext>
            </a:extLst>
          </p:cNvPr>
          <p:cNvCxnSpPr>
            <a:cxnSpLocks/>
          </p:cNvCxnSpPr>
          <p:nvPr/>
        </p:nvCxnSpPr>
        <p:spPr>
          <a:xfrm flipH="1">
            <a:off x="6830009" y="3296364"/>
            <a:ext cx="2705099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3C00EB-9E51-46D3-B875-F65C2C03BD6B}"/>
              </a:ext>
            </a:extLst>
          </p:cNvPr>
          <p:cNvSpPr/>
          <p:nvPr/>
        </p:nvSpPr>
        <p:spPr>
          <a:xfrm>
            <a:off x="3890494" y="3846971"/>
            <a:ext cx="4488395" cy="264712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8C5900-9475-40E9-B53B-D53DB0F54804}"/>
              </a:ext>
            </a:extLst>
          </p:cNvPr>
          <p:cNvSpPr/>
          <p:nvPr/>
        </p:nvSpPr>
        <p:spPr>
          <a:xfrm>
            <a:off x="9617530" y="3714615"/>
            <a:ext cx="1530998" cy="529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저장소 설명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5AE8378-EF3B-4E9D-A0DD-784719642B8C}"/>
              </a:ext>
            </a:extLst>
          </p:cNvPr>
          <p:cNvCxnSpPr>
            <a:cxnSpLocks/>
          </p:cNvCxnSpPr>
          <p:nvPr/>
        </p:nvCxnSpPr>
        <p:spPr>
          <a:xfrm flipH="1">
            <a:off x="8461310" y="3965914"/>
            <a:ext cx="1073798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1F1A0B-4931-4FAD-86C7-1B1BC4A04EE5}"/>
              </a:ext>
            </a:extLst>
          </p:cNvPr>
          <p:cNvSpPr/>
          <p:nvPr/>
        </p:nvSpPr>
        <p:spPr>
          <a:xfrm>
            <a:off x="3890493" y="5064282"/>
            <a:ext cx="4488395" cy="264712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8864B8-1409-49D8-9E6B-77E950101CF9}"/>
              </a:ext>
            </a:extLst>
          </p:cNvPr>
          <p:cNvSpPr/>
          <p:nvPr/>
        </p:nvSpPr>
        <p:spPr>
          <a:xfrm>
            <a:off x="9617529" y="4931926"/>
            <a:ext cx="1530998" cy="529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README.md </a:t>
            </a:r>
            <a:r>
              <a:rPr lang="ko-KR" altLang="en-US" dirty="0">
                <a:solidFill>
                  <a:schemeClr val="tx1"/>
                </a:solidFill>
              </a:rPr>
              <a:t>생성 여부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20772B7-D730-4222-8823-0593F9DCE789}"/>
              </a:ext>
            </a:extLst>
          </p:cNvPr>
          <p:cNvCxnSpPr>
            <a:cxnSpLocks/>
          </p:cNvCxnSpPr>
          <p:nvPr/>
        </p:nvCxnSpPr>
        <p:spPr>
          <a:xfrm flipH="1">
            <a:off x="8461309" y="5183225"/>
            <a:ext cx="1073798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807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199769B-0040-4EED-9D9A-AE4BBC42B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9F5E3AB-2693-440A-887F-76C78A306278}"/>
              </a:ext>
            </a:extLst>
          </p:cNvPr>
          <p:cNvSpPr/>
          <p:nvPr/>
        </p:nvSpPr>
        <p:spPr>
          <a:xfrm>
            <a:off x="433135" y="304801"/>
            <a:ext cx="5573965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b="1" dirty="0" err="1">
                <a:solidFill>
                  <a:schemeClr val="tx1"/>
                </a:solidFill>
              </a:rPr>
              <a:t>Github</a:t>
            </a:r>
            <a:r>
              <a:rPr lang="en-US" altLang="ko-KR" sz="3500" b="1" dirty="0">
                <a:solidFill>
                  <a:schemeClr val="tx1"/>
                </a:solidFill>
              </a:rPr>
              <a:t> </a:t>
            </a:r>
            <a:r>
              <a:rPr lang="ko-KR" altLang="en-US" sz="3500" b="1" dirty="0">
                <a:solidFill>
                  <a:schemeClr val="tx1"/>
                </a:solidFill>
              </a:rPr>
              <a:t>프로젝트 참여하기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91AE9A-B74F-4D24-A83D-3FC0F81984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937E99-96D9-47A9-880D-A0C6DCFB773B}"/>
              </a:ext>
            </a:extLst>
          </p:cNvPr>
          <p:cNvSpPr/>
          <p:nvPr/>
        </p:nvSpPr>
        <p:spPr>
          <a:xfrm>
            <a:off x="433137" y="951723"/>
            <a:ext cx="10715390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프로젝트를 생성한 관리자가 팀원들을 초대하면 처음 </a:t>
            </a:r>
            <a:r>
              <a:rPr lang="ko-KR" altLang="en-US" dirty="0" err="1">
                <a:solidFill>
                  <a:schemeClr val="tx1"/>
                </a:solidFill>
              </a:rPr>
              <a:t>가입할때</a:t>
            </a:r>
            <a:r>
              <a:rPr lang="ko-KR" altLang="en-US" dirty="0">
                <a:solidFill>
                  <a:schemeClr val="tx1"/>
                </a:solidFill>
              </a:rPr>
              <a:t> 입력한 메일로 초대메일이 전송됩니다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242" name="Picture 2" descr="ScreenShot">
            <a:extLst>
              <a:ext uri="{FF2B5EF4-FFF2-40B4-BE49-F238E27FC236}">
                <a16:creationId xmlns:a16="http://schemas.microsoft.com/office/drawing/2014/main" id="{32B1ABA8-4BBB-4705-A297-8B7C63A758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74"/>
          <a:stretch/>
        </p:blipFill>
        <p:spPr bwMode="auto">
          <a:xfrm>
            <a:off x="2847607" y="1738345"/>
            <a:ext cx="5886450" cy="458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F745BDD-D99A-4BD3-B823-E0982D4979C0}"/>
              </a:ext>
            </a:extLst>
          </p:cNvPr>
          <p:cNvSpPr/>
          <p:nvPr/>
        </p:nvSpPr>
        <p:spPr>
          <a:xfrm>
            <a:off x="4782653" y="5708904"/>
            <a:ext cx="2012430" cy="49056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103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75EEAFB-3BC2-44AD-8BE8-433F8634E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pic>
        <p:nvPicPr>
          <p:cNvPr id="12290" name="Picture 2" descr="ScreenShot">
            <a:extLst>
              <a:ext uri="{FF2B5EF4-FFF2-40B4-BE49-F238E27FC236}">
                <a16:creationId xmlns:a16="http://schemas.microsoft.com/office/drawing/2014/main" id="{C6CED83D-73BF-4BDC-A9A6-673800EC7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5860"/>
            <a:ext cx="12192000" cy="375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0446463-1A3C-4229-A1C9-D27F7CA7FAAB}"/>
              </a:ext>
            </a:extLst>
          </p:cNvPr>
          <p:cNvSpPr/>
          <p:nvPr/>
        </p:nvSpPr>
        <p:spPr>
          <a:xfrm>
            <a:off x="433135" y="304801"/>
            <a:ext cx="6873676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b="1" dirty="0" err="1">
                <a:solidFill>
                  <a:schemeClr val="tx1"/>
                </a:solidFill>
              </a:rPr>
              <a:t>Sourcetree</a:t>
            </a:r>
            <a:r>
              <a:rPr lang="en-US" altLang="ko-KR" sz="3500" b="1" dirty="0">
                <a:solidFill>
                  <a:schemeClr val="tx1"/>
                </a:solidFill>
              </a:rPr>
              <a:t> GitHub </a:t>
            </a:r>
            <a:r>
              <a:rPr lang="ko-KR" altLang="en-US" sz="3500" b="1" dirty="0">
                <a:solidFill>
                  <a:schemeClr val="tx1"/>
                </a:solidFill>
              </a:rPr>
              <a:t>계정 연동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DFBF37-4E7C-4773-8142-74BCC62A0FF6}"/>
              </a:ext>
            </a:extLst>
          </p:cNvPr>
          <p:cNvSpPr/>
          <p:nvPr/>
        </p:nvSpPr>
        <p:spPr>
          <a:xfrm>
            <a:off x="433137" y="951723"/>
            <a:ext cx="10715390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Remote </a:t>
            </a:r>
            <a:r>
              <a:rPr lang="ko-KR" altLang="en-US" dirty="0">
                <a:solidFill>
                  <a:schemeClr val="tx1"/>
                </a:solidFill>
              </a:rPr>
              <a:t>부분으로 </a:t>
            </a:r>
            <a:r>
              <a:rPr lang="ko-KR" altLang="en-US" dirty="0" err="1">
                <a:solidFill>
                  <a:schemeClr val="tx1"/>
                </a:solidFill>
              </a:rPr>
              <a:t>들어간다음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ko-KR" altLang="en-US" dirty="0">
                <a:solidFill>
                  <a:schemeClr val="tx1"/>
                </a:solidFill>
              </a:rPr>
              <a:t>계정추가 버튼을 누릅니다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C348EC-E133-4B33-A587-32F2C2B9AE3F}"/>
              </a:ext>
            </a:extLst>
          </p:cNvPr>
          <p:cNvSpPr/>
          <p:nvPr/>
        </p:nvSpPr>
        <p:spPr>
          <a:xfrm>
            <a:off x="316784" y="4702647"/>
            <a:ext cx="975121" cy="364303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E868BC5-B854-4408-934C-8E6C00B29E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584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B0C365-2BD5-41F8-9746-9A48A140A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05B32D8-7B2D-4DE4-93A8-3D850BE43626}"/>
              </a:ext>
            </a:extLst>
          </p:cNvPr>
          <p:cNvSpPr/>
          <p:nvPr/>
        </p:nvSpPr>
        <p:spPr>
          <a:xfrm>
            <a:off x="433135" y="304801"/>
            <a:ext cx="6873676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b="1" dirty="0" err="1">
                <a:solidFill>
                  <a:schemeClr val="tx1"/>
                </a:solidFill>
              </a:rPr>
              <a:t>Sourcetree</a:t>
            </a:r>
            <a:r>
              <a:rPr lang="en-US" altLang="ko-KR" sz="3500" b="1" dirty="0">
                <a:solidFill>
                  <a:schemeClr val="tx1"/>
                </a:solidFill>
              </a:rPr>
              <a:t> GitHub </a:t>
            </a:r>
            <a:r>
              <a:rPr lang="ko-KR" altLang="en-US" sz="3500" b="1" dirty="0">
                <a:solidFill>
                  <a:schemeClr val="tx1"/>
                </a:solidFill>
              </a:rPr>
              <a:t>계정 연동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3AA55C-DF82-4050-AA87-4D4D98E705FA}"/>
              </a:ext>
            </a:extLst>
          </p:cNvPr>
          <p:cNvSpPr/>
          <p:nvPr/>
        </p:nvSpPr>
        <p:spPr>
          <a:xfrm>
            <a:off x="433137" y="951723"/>
            <a:ext cx="10715390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아래와 같이 설정한 다음 </a:t>
            </a:r>
            <a:r>
              <a:rPr lang="en-US" altLang="ko-KR" dirty="0">
                <a:solidFill>
                  <a:schemeClr val="tx1"/>
                </a:solidFill>
              </a:rPr>
              <a:t>OAuth Token </a:t>
            </a:r>
            <a:r>
              <a:rPr lang="ko-KR" altLang="en-US" dirty="0" err="1">
                <a:solidFill>
                  <a:schemeClr val="tx1"/>
                </a:solidFill>
              </a:rPr>
              <a:t>새로고침을</a:t>
            </a:r>
            <a:r>
              <a:rPr lang="ko-KR" altLang="en-US" dirty="0">
                <a:solidFill>
                  <a:schemeClr val="tx1"/>
                </a:solidFill>
              </a:rPr>
              <a:t> 누릅니다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7410" name="Picture 2" descr="ScreenShot">
            <a:extLst>
              <a:ext uri="{FF2B5EF4-FFF2-40B4-BE49-F238E27FC236}">
                <a16:creationId xmlns:a16="http://schemas.microsoft.com/office/drawing/2014/main" id="{FDD6588E-82C8-42F8-9951-41C141D7E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377" y="1589867"/>
            <a:ext cx="5282911" cy="449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FF2D18-B547-43A2-86FB-BE317A40E6D6}"/>
              </a:ext>
            </a:extLst>
          </p:cNvPr>
          <p:cNvSpPr/>
          <p:nvPr/>
        </p:nvSpPr>
        <p:spPr>
          <a:xfrm>
            <a:off x="433135" y="6153170"/>
            <a:ext cx="9650430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rgbClr val="FF0000"/>
                </a:solidFill>
              </a:rPr>
              <a:t>위에는 웹페이지에 </a:t>
            </a:r>
            <a:r>
              <a:rPr lang="ko-KR" altLang="en-US" sz="1500" dirty="0" err="1">
                <a:solidFill>
                  <a:srgbClr val="FF0000"/>
                </a:solidFill>
              </a:rPr>
              <a:t>깃허브</a:t>
            </a:r>
            <a:r>
              <a:rPr lang="ko-KR" altLang="en-US" sz="1500" dirty="0">
                <a:solidFill>
                  <a:srgbClr val="FF0000"/>
                </a:solidFill>
              </a:rPr>
              <a:t> 계정이 로그인 되어있지 않아 로그인이 실패되었다고 표시됩니다</a:t>
            </a:r>
            <a:r>
              <a:rPr lang="en-US" altLang="ko-KR" sz="15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B4EA1C-B2A1-4689-8993-36FAF3DF4F3E}"/>
              </a:ext>
            </a:extLst>
          </p:cNvPr>
          <p:cNvSpPr/>
          <p:nvPr/>
        </p:nvSpPr>
        <p:spPr>
          <a:xfrm>
            <a:off x="6400799" y="5670958"/>
            <a:ext cx="947955" cy="30689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E15C32-3D77-4240-9A23-0CA5918240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400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CDDF72-5208-497D-80F7-05188914B591}"/>
              </a:ext>
            </a:extLst>
          </p:cNvPr>
          <p:cNvSpPr/>
          <p:nvPr/>
        </p:nvSpPr>
        <p:spPr>
          <a:xfrm>
            <a:off x="433134" y="304801"/>
            <a:ext cx="10640333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500" b="1" dirty="0">
                <a:solidFill>
                  <a:schemeClr val="tx1"/>
                </a:solidFill>
              </a:rPr>
              <a:t>원격저장소를 로컬저장소로 저장하는 방법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060887-64CB-4838-9C80-01360EA125DD}"/>
              </a:ext>
            </a:extLst>
          </p:cNvPr>
          <p:cNvSpPr/>
          <p:nvPr/>
        </p:nvSpPr>
        <p:spPr>
          <a:xfrm>
            <a:off x="433134" y="1614454"/>
            <a:ext cx="10715390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방법 </a:t>
            </a:r>
            <a:r>
              <a:rPr lang="en-US" altLang="ko-KR" dirty="0">
                <a:solidFill>
                  <a:schemeClr val="tx1"/>
                </a:solidFill>
              </a:rPr>
              <a:t>1# Remote</a:t>
            </a:r>
            <a:r>
              <a:rPr lang="ko-KR" altLang="en-US" dirty="0">
                <a:solidFill>
                  <a:schemeClr val="tx1"/>
                </a:solidFill>
              </a:rPr>
              <a:t>로 </a:t>
            </a:r>
            <a:r>
              <a:rPr lang="en-US" altLang="ko-KR" dirty="0">
                <a:solidFill>
                  <a:schemeClr val="tx1"/>
                </a:solidFill>
              </a:rPr>
              <a:t>GitHub </a:t>
            </a:r>
            <a:r>
              <a:rPr lang="ko-KR" altLang="en-US" dirty="0">
                <a:solidFill>
                  <a:schemeClr val="tx1"/>
                </a:solidFill>
              </a:rPr>
              <a:t>원격저장소 연결하기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23DF75-5139-4C2D-8C20-6B1DF8FCFDDD}"/>
              </a:ext>
            </a:extLst>
          </p:cNvPr>
          <p:cNvSpPr/>
          <p:nvPr/>
        </p:nvSpPr>
        <p:spPr>
          <a:xfrm>
            <a:off x="1046929" y="2185913"/>
            <a:ext cx="10715390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방법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은 자신의 저장소를 </a:t>
            </a:r>
            <a:r>
              <a:rPr lang="ko-KR" altLang="en-US" dirty="0" err="1">
                <a:solidFill>
                  <a:schemeClr val="tx1"/>
                </a:solidFill>
              </a:rPr>
              <a:t>연결할때</a:t>
            </a:r>
            <a:r>
              <a:rPr lang="ko-KR" altLang="en-US" dirty="0">
                <a:solidFill>
                  <a:schemeClr val="tx1"/>
                </a:solidFill>
              </a:rPr>
              <a:t> 사용한다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985B33-6869-42E2-BA06-5742DC5D3528}"/>
              </a:ext>
            </a:extLst>
          </p:cNvPr>
          <p:cNvSpPr/>
          <p:nvPr/>
        </p:nvSpPr>
        <p:spPr>
          <a:xfrm>
            <a:off x="433134" y="3109093"/>
            <a:ext cx="10715390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방법 </a:t>
            </a:r>
            <a:r>
              <a:rPr lang="en-US" altLang="ko-KR" dirty="0">
                <a:solidFill>
                  <a:schemeClr val="tx1"/>
                </a:solidFill>
              </a:rPr>
              <a:t>2# Clone</a:t>
            </a:r>
            <a:r>
              <a:rPr lang="ko-KR" altLang="en-US" dirty="0">
                <a:solidFill>
                  <a:schemeClr val="tx1"/>
                </a:solidFill>
              </a:rPr>
              <a:t>으로 </a:t>
            </a:r>
            <a:r>
              <a:rPr lang="en-US" altLang="ko-KR" dirty="0">
                <a:solidFill>
                  <a:schemeClr val="tx1"/>
                </a:solidFill>
              </a:rPr>
              <a:t>GitHub </a:t>
            </a:r>
            <a:r>
              <a:rPr lang="ko-KR" altLang="en-US" dirty="0">
                <a:solidFill>
                  <a:schemeClr val="tx1"/>
                </a:solidFill>
              </a:rPr>
              <a:t>원격저장소 연결하기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9FC053-630B-40F5-9241-C46ED76642C6}"/>
              </a:ext>
            </a:extLst>
          </p:cNvPr>
          <p:cNvSpPr/>
          <p:nvPr/>
        </p:nvSpPr>
        <p:spPr>
          <a:xfrm>
            <a:off x="1046929" y="3680552"/>
            <a:ext cx="10715390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방법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는 자신의 저장소가 아닌 남의 저장소를 </a:t>
            </a:r>
            <a:r>
              <a:rPr lang="ko-KR" altLang="en-US" dirty="0" err="1">
                <a:solidFill>
                  <a:schemeClr val="tx1"/>
                </a:solidFill>
              </a:rPr>
              <a:t>연결할때</a:t>
            </a:r>
            <a:r>
              <a:rPr lang="ko-KR" altLang="en-US" dirty="0">
                <a:solidFill>
                  <a:schemeClr val="tx1"/>
                </a:solidFill>
              </a:rPr>
              <a:t> 사용한다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368086-14BF-43C7-A8D5-58164F46DDEC}"/>
              </a:ext>
            </a:extLst>
          </p:cNvPr>
          <p:cNvSpPr/>
          <p:nvPr/>
        </p:nvSpPr>
        <p:spPr>
          <a:xfrm>
            <a:off x="433134" y="5175191"/>
            <a:ext cx="10715390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-&gt; </a:t>
            </a:r>
            <a:r>
              <a:rPr lang="ko-KR" altLang="en-US" dirty="0">
                <a:solidFill>
                  <a:schemeClr val="tx1"/>
                </a:solidFill>
              </a:rPr>
              <a:t>간단하게 </a:t>
            </a:r>
            <a:r>
              <a:rPr lang="en-US" altLang="ko-KR" dirty="0">
                <a:solidFill>
                  <a:schemeClr val="tx1"/>
                </a:solidFill>
              </a:rPr>
              <a:t>Remote </a:t>
            </a:r>
            <a:r>
              <a:rPr lang="ko-KR" altLang="en-US" dirty="0">
                <a:solidFill>
                  <a:schemeClr val="tx1"/>
                </a:solidFill>
              </a:rPr>
              <a:t>눌러서 자신의 원하는 저장소가 없으면 방법 </a:t>
            </a:r>
            <a:r>
              <a:rPr lang="en-US" altLang="ko-KR" dirty="0">
                <a:solidFill>
                  <a:schemeClr val="tx1"/>
                </a:solidFill>
              </a:rPr>
              <a:t>2#</a:t>
            </a:r>
            <a:r>
              <a:rPr lang="ko-KR" altLang="en-US" dirty="0">
                <a:solidFill>
                  <a:schemeClr val="tx1"/>
                </a:solidFill>
              </a:rPr>
              <a:t>로 </a:t>
            </a:r>
            <a:r>
              <a:rPr lang="ko-KR" altLang="en-US" dirty="0" err="1">
                <a:solidFill>
                  <a:schemeClr val="tx1"/>
                </a:solidFill>
              </a:rPr>
              <a:t>해야한다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7004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B0C365-2BD5-41F8-9746-9A48A140A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05B32D8-7B2D-4DE4-93A8-3D850BE43626}"/>
              </a:ext>
            </a:extLst>
          </p:cNvPr>
          <p:cNvSpPr/>
          <p:nvPr/>
        </p:nvSpPr>
        <p:spPr>
          <a:xfrm>
            <a:off x="433134" y="304801"/>
            <a:ext cx="10640333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500" b="1" dirty="0">
                <a:solidFill>
                  <a:schemeClr val="tx1"/>
                </a:solidFill>
              </a:rPr>
              <a:t>방법 </a:t>
            </a:r>
            <a:r>
              <a:rPr lang="en-US" altLang="ko-KR" sz="3500" b="1" dirty="0">
                <a:solidFill>
                  <a:schemeClr val="tx1"/>
                </a:solidFill>
              </a:rPr>
              <a:t>1# Remote</a:t>
            </a:r>
            <a:r>
              <a:rPr lang="ko-KR" altLang="en-US" sz="3500" b="1" dirty="0">
                <a:solidFill>
                  <a:schemeClr val="tx1"/>
                </a:solidFill>
              </a:rPr>
              <a:t>로 </a:t>
            </a:r>
            <a:r>
              <a:rPr lang="en-US" altLang="ko-KR" sz="3500" b="1" dirty="0">
                <a:solidFill>
                  <a:schemeClr val="tx1"/>
                </a:solidFill>
              </a:rPr>
              <a:t>GitHub </a:t>
            </a:r>
            <a:r>
              <a:rPr lang="ko-KR" altLang="en-US" sz="3500" b="1" dirty="0">
                <a:solidFill>
                  <a:schemeClr val="tx1"/>
                </a:solidFill>
              </a:rPr>
              <a:t>원격저장소 연결하기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3AA55C-DF82-4050-AA87-4D4D98E705FA}"/>
              </a:ext>
            </a:extLst>
          </p:cNvPr>
          <p:cNvSpPr/>
          <p:nvPr/>
        </p:nvSpPr>
        <p:spPr>
          <a:xfrm>
            <a:off x="433137" y="951723"/>
            <a:ext cx="10715390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오른쪽 목록에서 자신이 로컬저장소와 연결하고 싶은 항목의 </a:t>
            </a:r>
            <a:r>
              <a:rPr lang="en-US" altLang="ko-KR" dirty="0">
                <a:solidFill>
                  <a:schemeClr val="tx1"/>
                </a:solidFill>
              </a:rPr>
              <a:t>Clone</a:t>
            </a:r>
            <a:r>
              <a:rPr lang="ko-KR" altLang="en-US" dirty="0">
                <a:solidFill>
                  <a:schemeClr val="tx1"/>
                </a:solidFill>
              </a:rPr>
              <a:t>을 누릅니다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1ECD25-ACB2-41EE-9601-8E914B3264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911"/>
          <a:stretch/>
        </p:blipFill>
        <p:spPr>
          <a:xfrm>
            <a:off x="0" y="1523182"/>
            <a:ext cx="12192000" cy="449661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A08C557-B895-41D2-9FD5-8C4DD763F5D1}"/>
              </a:ext>
            </a:extLst>
          </p:cNvPr>
          <p:cNvSpPr/>
          <p:nvPr/>
        </p:nvSpPr>
        <p:spPr>
          <a:xfrm>
            <a:off x="3931891" y="3407188"/>
            <a:ext cx="5514113" cy="2612613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F53A4B-A9C7-4772-85D8-90867CF8FC86}"/>
              </a:ext>
            </a:extLst>
          </p:cNvPr>
          <p:cNvSpPr/>
          <p:nvPr/>
        </p:nvSpPr>
        <p:spPr>
          <a:xfrm>
            <a:off x="3931891" y="4479721"/>
            <a:ext cx="5514113" cy="35233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8CB238-EC95-49BD-AA99-AD69260997F4}"/>
              </a:ext>
            </a:extLst>
          </p:cNvPr>
          <p:cNvSpPr/>
          <p:nvPr/>
        </p:nvSpPr>
        <p:spPr>
          <a:xfrm>
            <a:off x="9135610" y="4479720"/>
            <a:ext cx="310393" cy="209725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B976E2-BFC9-4438-A3E4-2C230CE89C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33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E83A4C0-1D23-4519-9968-C293E5E1E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844" y="1846379"/>
            <a:ext cx="5895975" cy="4143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B0C365-2BD5-41F8-9746-9A48A140A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63AA55C-DF82-4050-AA87-4D4D98E705FA}"/>
              </a:ext>
            </a:extLst>
          </p:cNvPr>
          <p:cNvSpPr/>
          <p:nvPr/>
        </p:nvSpPr>
        <p:spPr>
          <a:xfrm>
            <a:off x="433137" y="951723"/>
            <a:ext cx="10715390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아래와 같이 기입한다음 클론 버튼을 누릅니다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21C69C-57AF-4DE5-92F4-34646C279CB6}"/>
              </a:ext>
            </a:extLst>
          </p:cNvPr>
          <p:cNvSpPr/>
          <p:nvPr/>
        </p:nvSpPr>
        <p:spPr>
          <a:xfrm>
            <a:off x="2912826" y="2634744"/>
            <a:ext cx="5753002" cy="51555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0B6ED7-06C0-4051-9711-9ED5398CAB45}"/>
              </a:ext>
            </a:extLst>
          </p:cNvPr>
          <p:cNvSpPr/>
          <p:nvPr/>
        </p:nvSpPr>
        <p:spPr>
          <a:xfrm>
            <a:off x="9821449" y="2606789"/>
            <a:ext cx="1967880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원격 저장소 주소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C3F1A47-AFBE-4A06-BB9B-5F23E0BC1F92}"/>
              </a:ext>
            </a:extLst>
          </p:cNvPr>
          <p:cNvCxnSpPr>
            <a:cxnSpLocks/>
          </p:cNvCxnSpPr>
          <p:nvPr/>
        </p:nvCxnSpPr>
        <p:spPr>
          <a:xfrm flipH="1">
            <a:off x="8738821" y="2894878"/>
            <a:ext cx="925296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55AF72-30E1-4189-94D7-3A8BCCCAAFD6}"/>
              </a:ext>
            </a:extLst>
          </p:cNvPr>
          <p:cNvSpPr/>
          <p:nvPr/>
        </p:nvSpPr>
        <p:spPr>
          <a:xfrm>
            <a:off x="2912826" y="3227370"/>
            <a:ext cx="5753002" cy="371507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307E26-80D4-4170-B4EC-BFC222FD466C}"/>
              </a:ext>
            </a:extLst>
          </p:cNvPr>
          <p:cNvSpPr/>
          <p:nvPr/>
        </p:nvSpPr>
        <p:spPr>
          <a:xfrm>
            <a:off x="2912827" y="5473743"/>
            <a:ext cx="979666" cy="37338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AE0A9D-A52C-4B26-8B09-AA9FA3E9E18D}"/>
              </a:ext>
            </a:extLst>
          </p:cNvPr>
          <p:cNvSpPr/>
          <p:nvPr/>
        </p:nvSpPr>
        <p:spPr>
          <a:xfrm>
            <a:off x="9821449" y="3149447"/>
            <a:ext cx="2125212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저장될 로컬저장소 주소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3F2FBE9-72FB-418B-AE27-3CBA75311F7C}"/>
              </a:ext>
            </a:extLst>
          </p:cNvPr>
          <p:cNvCxnSpPr>
            <a:cxnSpLocks/>
          </p:cNvCxnSpPr>
          <p:nvPr/>
        </p:nvCxnSpPr>
        <p:spPr>
          <a:xfrm flipH="1">
            <a:off x="8738821" y="3437536"/>
            <a:ext cx="925296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6C6C18-F472-42DB-B9A1-2967CEE26E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486806-347D-4BE2-AD1D-797100D09F0F}"/>
              </a:ext>
            </a:extLst>
          </p:cNvPr>
          <p:cNvSpPr/>
          <p:nvPr/>
        </p:nvSpPr>
        <p:spPr>
          <a:xfrm>
            <a:off x="433134" y="304801"/>
            <a:ext cx="10640333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500" b="1" dirty="0">
                <a:solidFill>
                  <a:schemeClr val="tx1"/>
                </a:solidFill>
              </a:rPr>
              <a:t>방법 </a:t>
            </a:r>
            <a:r>
              <a:rPr lang="en-US" altLang="ko-KR" sz="3500" b="1" dirty="0">
                <a:solidFill>
                  <a:schemeClr val="tx1"/>
                </a:solidFill>
              </a:rPr>
              <a:t>1# Remote</a:t>
            </a:r>
            <a:r>
              <a:rPr lang="ko-KR" altLang="en-US" sz="3500" b="1" dirty="0">
                <a:solidFill>
                  <a:schemeClr val="tx1"/>
                </a:solidFill>
              </a:rPr>
              <a:t>로 </a:t>
            </a:r>
            <a:r>
              <a:rPr lang="en-US" altLang="ko-KR" sz="3500" b="1" dirty="0">
                <a:solidFill>
                  <a:schemeClr val="tx1"/>
                </a:solidFill>
              </a:rPr>
              <a:t>GitHub </a:t>
            </a:r>
            <a:r>
              <a:rPr lang="ko-KR" altLang="en-US" sz="3500" b="1" dirty="0">
                <a:solidFill>
                  <a:schemeClr val="tx1"/>
                </a:solidFill>
              </a:rPr>
              <a:t>원격저장소 연결하기</a:t>
            </a:r>
          </a:p>
        </p:txBody>
      </p:sp>
    </p:spTree>
    <p:extLst>
      <p:ext uri="{BB962C8B-B14F-4D97-AF65-F5344CB8AC3E}">
        <p14:creationId xmlns:p14="http://schemas.microsoft.com/office/powerpoint/2010/main" val="4095439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1E8EFA4D-6722-44F9-A9CE-C6B8C8B4E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E0A3F2-C567-4540-BC0F-050E2B6B4F06}"/>
              </a:ext>
            </a:extLst>
          </p:cNvPr>
          <p:cNvSpPr/>
          <p:nvPr/>
        </p:nvSpPr>
        <p:spPr>
          <a:xfrm>
            <a:off x="433134" y="304801"/>
            <a:ext cx="10640333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500" b="1" dirty="0">
                <a:solidFill>
                  <a:schemeClr val="tx1"/>
                </a:solidFill>
              </a:rPr>
              <a:t>방법 </a:t>
            </a:r>
            <a:r>
              <a:rPr lang="en-US" altLang="ko-KR" sz="3500" b="1" dirty="0">
                <a:solidFill>
                  <a:schemeClr val="tx1"/>
                </a:solidFill>
              </a:rPr>
              <a:t>2# Clone</a:t>
            </a:r>
            <a:r>
              <a:rPr lang="ko-KR" altLang="en-US" sz="3500" b="1" dirty="0">
                <a:solidFill>
                  <a:schemeClr val="tx1"/>
                </a:solidFill>
              </a:rPr>
              <a:t>으로 </a:t>
            </a:r>
            <a:r>
              <a:rPr lang="en-US" altLang="ko-KR" sz="3500" b="1" dirty="0">
                <a:solidFill>
                  <a:schemeClr val="tx1"/>
                </a:solidFill>
              </a:rPr>
              <a:t>GitHub </a:t>
            </a:r>
            <a:r>
              <a:rPr lang="ko-KR" altLang="en-US" sz="3500" b="1" dirty="0">
                <a:solidFill>
                  <a:schemeClr val="tx1"/>
                </a:solidFill>
              </a:rPr>
              <a:t>원격저장소 연결하기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F22709-A40E-40A8-9048-51C4E70CF280}"/>
              </a:ext>
            </a:extLst>
          </p:cNvPr>
          <p:cNvSpPr/>
          <p:nvPr/>
        </p:nvSpPr>
        <p:spPr>
          <a:xfrm>
            <a:off x="433137" y="951723"/>
            <a:ext cx="10715390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자신의 로컬 저장소에 저장하고 싶은 저장소를  들어갑니다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29F094E-6336-43DA-B0CA-66FD942980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F6D6602-9046-4102-9AE1-15B23458C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834" y="1523182"/>
            <a:ext cx="9000931" cy="487550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A29D66-2B5F-493C-A6E7-E0C963DE7456}"/>
              </a:ext>
            </a:extLst>
          </p:cNvPr>
          <p:cNvSpPr/>
          <p:nvPr/>
        </p:nvSpPr>
        <p:spPr>
          <a:xfrm>
            <a:off x="3121296" y="3659778"/>
            <a:ext cx="3464062" cy="417271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47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CAFF69F-42C0-4F21-BC2B-D228B6B0E63B}"/>
              </a:ext>
            </a:extLst>
          </p:cNvPr>
          <p:cNvSpPr/>
          <p:nvPr/>
        </p:nvSpPr>
        <p:spPr>
          <a:xfrm>
            <a:off x="433137" y="304801"/>
            <a:ext cx="6988080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b="1" dirty="0">
                <a:solidFill>
                  <a:schemeClr val="tx1"/>
                </a:solidFill>
                <a:latin typeface="d2"/>
              </a:rPr>
              <a:t>Git?</a:t>
            </a:r>
            <a:endParaRPr lang="ko-KR" altLang="en-US" sz="3500" b="1" dirty="0">
              <a:solidFill>
                <a:schemeClr val="tx1"/>
              </a:solidFill>
              <a:latin typeface="d2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75D2DD-92E5-42FD-8DA8-92ADD8A7D6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DEE65F-5F54-4B46-88A0-0465CC7A222C}"/>
              </a:ext>
            </a:extLst>
          </p:cNvPr>
          <p:cNvSpPr/>
          <p:nvPr/>
        </p:nvSpPr>
        <p:spPr>
          <a:xfrm>
            <a:off x="433137" y="951723"/>
            <a:ext cx="8944128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d2"/>
              </a:rPr>
              <a:t>버전 관리 시스템</a:t>
            </a:r>
            <a:r>
              <a:rPr lang="en-US" altLang="ko-KR" dirty="0">
                <a:solidFill>
                  <a:schemeClr val="tx1"/>
                </a:solidFill>
                <a:latin typeface="d2"/>
              </a:rPr>
              <a:t>(VCS)</a:t>
            </a:r>
            <a:r>
              <a:rPr lang="ko-KR" altLang="en-US" dirty="0">
                <a:solidFill>
                  <a:schemeClr val="tx1"/>
                </a:solidFill>
                <a:latin typeface="d2"/>
              </a:rPr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643178-FB65-4FC5-A8EF-EA632D69C6CE}"/>
              </a:ext>
            </a:extLst>
          </p:cNvPr>
          <p:cNvSpPr/>
          <p:nvPr/>
        </p:nvSpPr>
        <p:spPr>
          <a:xfrm>
            <a:off x="1548872" y="1598645"/>
            <a:ext cx="8944128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d2"/>
              </a:rPr>
              <a:t>로컬</a:t>
            </a:r>
            <a:r>
              <a:rPr lang="en-US" altLang="ko-KR" dirty="0">
                <a:solidFill>
                  <a:schemeClr val="tx1"/>
                </a:solidFill>
                <a:latin typeface="d2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d2"/>
              </a:rPr>
              <a:t>및 원격 저장소 생성</a:t>
            </a:r>
            <a:endParaRPr lang="en-US" altLang="ko-KR" dirty="0">
              <a:solidFill>
                <a:schemeClr val="tx1"/>
              </a:solidFill>
              <a:latin typeface="d2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5669E3-5A2B-4D7A-90A4-2C3EDA657EE5}"/>
              </a:ext>
            </a:extLst>
          </p:cNvPr>
          <p:cNvSpPr/>
          <p:nvPr/>
        </p:nvSpPr>
        <p:spPr>
          <a:xfrm>
            <a:off x="1548872" y="2170104"/>
            <a:ext cx="8944128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d2"/>
              </a:rPr>
              <a:t>로컬 저장소에 파일 생성 및 추가</a:t>
            </a:r>
            <a:endParaRPr lang="en-US" altLang="ko-KR" dirty="0">
              <a:solidFill>
                <a:schemeClr val="tx1"/>
              </a:solidFill>
              <a:latin typeface="d2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3EF6F2-F0ED-45BE-911D-70C20BEC178C}"/>
              </a:ext>
            </a:extLst>
          </p:cNvPr>
          <p:cNvSpPr/>
          <p:nvPr/>
        </p:nvSpPr>
        <p:spPr>
          <a:xfrm>
            <a:off x="1548872" y="2741563"/>
            <a:ext cx="8944128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d2"/>
              </a:rPr>
              <a:t>수정 내역을 로컬 저장소에 제출</a:t>
            </a:r>
            <a:endParaRPr lang="en-US" altLang="ko-KR" dirty="0">
              <a:solidFill>
                <a:schemeClr val="tx1"/>
              </a:solidFill>
              <a:latin typeface="d2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EAB839-5BB4-4688-82E5-AABAECC76969}"/>
              </a:ext>
            </a:extLst>
          </p:cNvPr>
          <p:cNvSpPr/>
          <p:nvPr/>
        </p:nvSpPr>
        <p:spPr>
          <a:xfrm>
            <a:off x="1548872" y="3313022"/>
            <a:ext cx="8944128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d2"/>
              </a:rPr>
              <a:t>파일 수정 내역 추적</a:t>
            </a:r>
            <a:endParaRPr lang="en-US" altLang="ko-KR" dirty="0">
              <a:solidFill>
                <a:schemeClr val="tx1"/>
              </a:solidFill>
              <a:latin typeface="d2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CDDDE24-727A-4E42-8C5B-CF1D5ED637A1}"/>
              </a:ext>
            </a:extLst>
          </p:cNvPr>
          <p:cNvSpPr/>
          <p:nvPr/>
        </p:nvSpPr>
        <p:spPr>
          <a:xfrm>
            <a:off x="1548872" y="3884481"/>
            <a:ext cx="8944128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d2"/>
              </a:rPr>
              <a:t>원격 저장소에</a:t>
            </a:r>
            <a:r>
              <a:rPr lang="en-US" altLang="ko-KR" dirty="0">
                <a:solidFill>
                  <a:schemeClr val="tx1"/>
                </a:solidFill>
                <a:latin typeface="d2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d2"/>
              </a:rPr>
              <a:t>제출된 내역을 로컬 저장소에 적용</a:t>
            </a:r>
            <a:endParaRPr lang="en-US" altLang="ko-KR" dirty="0">
              <a:solidFill>
                <a:schemeClr val="tx1"/>
              </a:solidFill>
              <a:latin typeface="d2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9FF2E8-422C-427F-8587-D19325739FCA}"/>
              </a:ext>
            </a:extLst>
          </p:cNvPr>
          <p:cNvSpPr/>
          <p:nvPr/>
        </p:nvSpPr>
        <p:spPr>
          <a:xfrm>
            <a:off x="1548872" y="4455940"/>
            <a:ext cx="8944128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"/>
              </a:rPr>
              <a:t>Master</a:t>
            </a:r>
            <a:r>
              <a:rPr lang="ko-KR" altLang="en-US" dirty="0">
                <a:solidFill>
                  <a:schemeClr val="tx1"/>
                </a:solidFill>
                <a:latin typeface="d2"/>
              </a:rPr>
              <a:t>에 영향을 끼치지 않는 </a:t>
            </a:r>
            <a:r>
              <a:rPr lang="ko-KR" altLang="en-US" dirty="0" err="1">
                <a:solidFill>
                  <a:schemeClr val="tx1"/>
                </a:solidFill>
                <a:latin typeface="d2"/>
              </a:rPr>
              <a:t>브랜치</a:t>
            </a:r>
            <a:r>
              <a:rPr lang="ko-KR" altLang="en-US" dirty="0">
                <a:solidFill>
                  <a:schemeClr val="tx1"/>
                </a:solidFill>
                <a:latin typeface="d2"/>
              </a:rPr>
              <a:t> 생성</a:t>
            </a:r>
            <a:endParaRPr lang="en-US" altLang="ko-KR" dirty="0">
              <a:solidFill>
                <a:schemeClr val="tx1"/>
              </a:solidFill>
              <a:latin typeface="d2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A6D0CE7-B521-448B-BA68-7D7B0738534F}"/>
              </a:ext>
            </a:extLst>
          </p:cNvPr>
          <p:cNvSpPr/>
          <p:nvPr/>
        </p:nvSpPr>
        <p:spPr>
          <a:xfrm>
            <a:off x="1548872" y="5027399"/>
            <a:ext cx="8944128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d2"/>
              </a:rPr>
              <a:t>브랜치</a:t>
            </a:r>
            <a:r>
              <a:rPr lang="ko-KR" altLang="en-US" dirty="0">
                <a:solidFill>
                  <a:schemeClr val="tx1"/>
                </a:solidFill>
                <a:latin typeface="d2"/>
              </a:rPr>
              <a:t> 사이의 병합</a:t>
            </a:r>
            <a:r>
              <a:rPr lang="en-US" altLang="ko-KR" dirty="0">
                <a:solidFill>
                  <a:schemeClr val="tx1"/>
                </a:solidFill>
                <a:latin typeface="d2"/>
              </a:rPr>
              <a:t>(Merge)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C53BD7D-D203-44AF-AD21-BE5BED210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B77A83E0-85EB-423D-AA73-2999D3B311FE}"/>
              </a:ext>
            </a:extLst>
          </p:cNvPr>
          <p:cNvSpPr/>
          <p:nvPr/>
        </p:nvSpPr>
        <p:spPr>
          <a:xfrm>
            <a:off x="5840963" y="5682343"/>
            <a:ext cx="65315" cy="6531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2BB78E3-FC55-4C58-982D-3A16778A23F3}"/>
              </a:ext>
            </a:extLst>
          </p:cNvPr>
          <p:cNvSpPr/>
          <p:nvPr/>
        </p:nvSpPr>
        <p:spPr>
          <a:xfrm>
            <a:off x="5840963" y="5831143"/>
            <a:ext cx="65315" cy="6531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3DF5E92-B355-49A5-A727-B6F38087B8E5}"/>
              </a:ext>
            </a:extLst>
          </p:cNvPr>
          <p:cNvSpPr/>
          <p:nvPr/>
        </p:nvSpPr>
        <p:spPr>
          <a:xfrm>
            <a:off x="5840963" y="5972571"/>
            <a:ext cx="65315" cy="6531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90EE117-20BB-48BA-AF80-BA4E9228508A}"/>
              </a:ext>
            </a:extLst>
          </p:cNvPr>
          <p:cNvSpPr/>
          <p:nvPr/>
        </p:nvSpPr>
        <p:spPr>
          <a:xfrm>
            <a:off x="5840963" y="6121371"/>
            <a:ext cx="65315" cy="6531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"/>
            </a:endParaRPr>
          </a:p>
        </p:txBody>
      </p:sp>
    </p:spTree>
    <p:extLst>
      <p:ext uri="{BB962C8B-B14F-4D97-AF65-F5344CB8AC3E}">
        <p14:creationId xmlns:p14="http://schemas.microsoft.com/office/powerpoint/2010/main" val="599181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1E8EFA4D-6722-44F9-A9CE-C6B8C8B4E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E0A3F2-C567-4540-BC0F-050E2B6B4F06}"/>
              </a:ext>
            </a:extLst>
          </p:cNvPr>
          <p:cNvSpPr/>
          <p:nvPr/>
        </p:nvSpPr>
        <p:spPr>
          <a:xfrm>
            <a:off x="433134" y="304801"/>
            <a:ext cx="10640333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500" b="1" dirty="0">
                <a:solidFill>
                  <a:schemeClr val="tx1"/>
                </a:solidFill>
              </a:rPr>
              <a:t>방법 </a:t>
            </a:r>
            <a:r>
              <a:rPr lang="en-US" altLang="ko-KR" sz="3500" b="1" dirty="0">
                <a:solidFill>
                  <a:schemeClr val="tx1"/>
                </a:solidFill>
              </a:rPr>
              <a:t>2# Clone</a:t>
            </a:r>
            <a:r>
              <a:rPr lang="ko-KR" altLang="en-US" sz="3500" b="1" dirty="0">
                <a:solidFill>
                  <a:schemeClr val="tx1"/>
                </a:solidFill>
              </a:rPr>
              <a:t>으로 </a:t>
            </a:r>
            <a:r>
              <a:rPr lang="en-US" altLang="ko-KR" sz="3500" b="1" dirty="0">
                <a:solidFill>
                  <a:schemeClr val="tx1"/>
                </a:solidFill>
              </a:rPr>
              <a:t>GitHub </a:t>
            </a:r>
            <a:r>
              <a:rPr lang="ko-KR" altLang="en-US" sz="3500" b="1" dirty="0">
                <a:solidFill>
                  <a:schemeClr val="tx1"/>
                </a:solidFill>
              </a:rPr>
              <a:t>원격저장소 연결하기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F22709-A40E-40A8-9048-51C4E70CF280}"/>
              </a:ext>
            </a:extLst>
          </p:cNvPr>
          <p:cNvSpPr/>
          <p:nvPr/>
        </p:nvSpPr>
        <p:spPr>
          <a:xfrm>
            <a:off x="433137" y="951723"/>
            <a:ext cx="10715390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Clone or download</a:t>
            </a:r>
            <a:r>
              <a:rPr lang="ko-KR" altLang="en-US" dirty="0">
                <a:solidFill>
                  <a:schemeClr val="tx1"/>
                </a:solidFill>
              </a:rPr>
              <a:t>를 클릭한 다음 주소를 복사합니다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29F094E-6336-43DA-B0CA-66FD942980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625A96-6315-4B14-923D-6158F6785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40" y="1523182"/>
            <a:ext cx="9728719" cy="526972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7A864CA-76B0-4377-86DA-478AC431D9D8}"/>
              </a:ext>
            </a:extLst>
          </p:cNvPr>
          <p:cNvSpPr/>
          <p:nvPr/>
        </p:nvSpPr>
        <p:spPr>
          <a:xfrm>
            <a:off x="7684465" y="3564684"/>
            <a:ext cx="813583" cy="168417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65D079-C6C4-4C0C-BAFD-647F2C73E83C}"/>
              </a:ext>
            </a:extLst>
          </p:cNvPr>
          <p:cNvSpPr/>
          <p:nvPr/>
        </p:nvSpPr>
        <p:spPr>
          <a:xfrm>
            <a:off x="6595294" y="4131549"/>
            <a:ext cx="1776919" cy="19817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8400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E83A4C0-1D23-4519-9968-C293E5E1E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844" y="1846379"/>
            <a:ext cx="5895975" cy="4143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B0C365-2BD5-41F8-9746-9A48A140A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63AA55C-DF82-4050-AA87-4D4D98E705FA}"/>
              </a:ext>
            </a:extLst>
          </p:cNvPr>
          <p:cNvSpPr/>
          <p:nvPr/>
        </p:nvSpPr>
        <p:spPr>
          <a:xfrm>
            <a:off x="433137" y="951723"/>
            <a:ext cx="10715390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상단의 </a:t>
            </a:r>
            <a:r>
              <a:rPr lang="en-US" altLang="ko-KR" dirty="0">
                <a:solidFill>
                  <a:schemeClr val="tx1"/>
                </a:solidFill>
              </a:rPr>
              <a:t>Clone </a:t>
            </a:r>
            <a:r>
              <a:rPr lang="ko-KR" altLang="en-US" dirty="0">
                <a:solidFill>
                  <a:schemeClr val="tx1"/>
                </a:solidFill>
              </a:rPr>
              <a:t>버튼은 누른 다음 아래와 같이 기입 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21C69C-57AF-4DE5-92F4-34646C279CB6}"/>
              </a:ext>
            </a:extLst>
          </p:cNvPr>
          <p:cNvSpPr/>
          <p:nvPr/>
        </p:nvSpPr>
        <p:spPr>
          <a:xfrm>
            <a:off x="2912826" y="2634744"/>
            <a:ext cx="5753002" cy="51555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0B6ED7-06C0-4051-9711-9ED5398CAB45}"/>
              </a:ext>
            </a:extLst>
          </p:cNvPr>
          <p:cNvSpPr/>
          <p:nvPr/>
        </p:nvSpPr>
        <p:spPr>
          <a:xfrm>
            <a:off x="9821449" y="2554343"/>
            <a:ext cx="1967880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방금 복사한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원격저장소 주소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C3F1A47-AFBE-4A06-BB9B-5F23E0BC1F92}"/>
              </a:ext>
            </a:extLst>
          </p:cNvPr>
          <p:cNvCxnSpPr>
            <a:cxnSpLocks/>
          </p:cNvCxnSpPr>
          <p:nvPr/>
        </p:nvCxnSpPr>
        <p:spPr>
          <a:xfrm flipH="1">
            <a:off x="8738819" y="2840073"/>
            <a:ext cx="925296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55AF72-30E1-4189-94D7-3A8BCCCAAFD6}"/>
              </a:ext>
            </a:extLst>
          </p:cNvPr>
          <p:cNvSpPr/>
          <p:nvPr/>
        </p:nvSpPr>
        <p:spPr>
          <a:xfrm>
            <a:off x="2912826" y="3227370"/>
            <a:ext cx="5753002" cy="371507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307E26-80D4-4170-B4EC-BFC222FD466C}"/>
              </a:ext>
            </a:extLst>
          </p:cNvPr>
          <p:cNvSpPr/>
          <p:nvPr/>
        </p:nvSpPr>
        <p:spPr>
          <a:xfrm>
            <a:off x="2912827" y="5473743"/>
            <a:ext cx="979666" cy="37338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AE0A9D-A52C-4B26-8B09-AA9FA3E9E18D}"/>
              </a:ext>
            </a:extLst>
          </p:cNvPr>
          <p:cNvSpPr/>
          <p:nvPr/>
        </p:nvSpPr>
        <p:spPr>
          <a:xfrm>
            <a:off x="9821449" y="3178248"/>
            <a:ext cx="2125212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저장될 로컬저장소 주소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3F2FBE9-72FB-418B-AE27-3CBA75311F7C}"/>
              </a:ext>
            </a:extLst>
          </p:cNvPr>
          <p:cNvCxnSpPr>
            <a:cxnSpLocks/>
          </p:cNvCxnSpPr>
          <p:nvPr/>
        </p:nvCxnSpPr>
        <p:spPr>
          <a:xfrm flipH="1">
            <a:off x="8738821" y="3437536"/>
            <a:ext cx="925296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6C6C18-F472-42DB-B9A1-2967CEE26E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9D27F0-E203-48C6-B592-10EACE861EAD}"/>
              </a:ext>
            </a:extLst>
          </p:cNvPr>
          <p:cNvSpPr/>
          <p:nvPr/>
        </p:nvSpPr>
        <p:spPr>
          <a:xfrm>
            <a:off x="433134" y="304801"/>
            <a:ext cx="10640333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500" b="1" dirty="0">
                <a:solidFill>
                  <a:schemeClr val="tx1"/>
                </a:solidFill>
              </a:rPr>
              <a:t>방법 </a:t>
            </a:r>
            <a:r>
              <a:rPr lang="en-US" altLang="ko-KR" sz="3500" b="1" dirty="0">
                <a:solidFill>
                  <a:schemeClr val="tx1"/>
                </a:solidFill>
              </a:rPr>
              <a:t>2# Clone</a:t>
            </a:r>
            <a:r>
              <a:rPr lang="ko-KR" altLang="en-US" sz="3500" b="1" dirty="0">
                <a:solidFill>
                  <a:schemeClr val="tx1"/>
                </a:solidFill>
              </a:rPr>
              <a:t>으로 </a:t>
            </a:r>
            <a:r>
              <a:rPr lang="en-US" altLang="ko-KR" sz="3500" b="1" dirty="0">
                <a:solidFill>
                  <a:schemeClr val="tx1"/>
                </a:solidFill>
              </a:rPr>
              <a:t>GitHub </a:t>
            </a:r>
            <a:r>
              <a:rPr lang="ko-KR" altLang="en-US" sz="3500" b="1" dirty="0">
                <a:solidFill>
                  <a:schemeClr val="tx1"/>
                </a:solidFill>
              </a:rPr>
              <a:t>원격저장소 연결하기</a:t>
            </a:r>
          </a:p>
        </p:txBody>
      </p:sp>
    </p:spTree>
    <p:extLst>
      <p:ext uri="{BB962C8B-B14F-4D97-AF65-F5344CB8AC3E}">
        <p14:creationId xmlns:p14="http://schemas.microsoft.com/office/powerpoint/2010/main" val="3309492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B0C365-2BD5-41F8-9746-9A48A140A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05B32D8-7B2D-4DE4-93A8-3D850BE43626}"/>
              </a:ext>
            </a:extLst>
          </p:cNvPr>
          <p:cNvSpPr/>
          <p:nvPr/>
        </p:nvSpPr>
        <p:spPr>
          <a:xfrm>
            <a:off x="433135" y="304801"/>
            <a:ext cx="6873676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b="1" dirty="0">
                <a:solidFill>
                  <a:schemeClr val="tx1"/>
                </a:solidFill>
              </a:rPr>
              <a:t>Commit, Push </a:t>
            </a:r>
            <a:r>
              <a:rPr lang="ko-KR" altLang="en-US" sz="3500" b="1" dirty="0">
                <a:solidFill>
                  <a:schemeClr val="tx1"/>
                </a:solidFill>
              </a:rPr>
              <a:t>해보기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3AA55C-DF82-4050-AA87-4D4D98E705FA}"/>
              </a:ext>
            </a:extLst>
          </p:cNvPr>
          <p:cNvSpPr/>
          <p:nvPr/>
        </p:nvSpPr>
        <p:spPr>
          <a:xfrm>
            <a:off x="433137" y="1031418"/>
            <a:ext cx="10715390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작업공간을 클릭한다음 우선 작업 경로로 가서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화면의 익스플로러에서 열기를 누르면 된다</a:t>
            </a:r>
            <a:r>
              <a:rPr lang="en-US" altLang="ko-KR" dirty="0">
                <a:solidFill>
                  <a:schemeClr val="tx1"/>
                </a:solidFill>
              </a:rPr>
              <a:t>.)</a:t>
            </a:r>
          </a:p>
        </p:txBody>
      </p:sp>
      <p:pic>
        <p:nvPicPr>
          <p:cNvPr id="1028" name="Picture 4" descr="ScreenShot">
            <a:extLst>
              <a:ext uri="{FF2B5EF4-FFF2-40B4-BE49-F238E27FC236}">
                <a16:creationId xmlns:a16="http://schemas.microsoft.com/office/drawing/2014/main" id="{502B931E-78C7-4CE2-9B1E-680E2BBD6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846" y="1682572"/>
            <a:ext cx="7493972" cy="505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752FF9-1F8E-4C69-A602-AF6B60DEC5D5}"/>
              </a:ext>
            </a:extLst>
          </p:cNvPr>
          <p:cNvSpPr/>
          <p:nvPr/>
        </p:nvSpPr>
        <p:spPr>
          <a:xfrm>
            <a:off x="5898052" y="4110607"/>
            <a:ext cx="1232590" cy="19057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139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B0C365-2BD5-41F8-9746-9A48A140A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05B32D8-7B2D-4DE4-93A8-3D850BE43626}"/>
              </a:ext>
            </a:extLst>
          </p:cNvPr>
          <p:cNvSpPr/>
          <p:nvPr/>
        </p:nvSpPr>
        <p:spPr>
          <a:xfrm>
            <a:off x="433135" y="304801"/>
            <a:ext cx="6873676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b="1">
                <a:solidFill>
                  <a:schemeClr val="tx1"/>
                </a:solidFill>
              </a:rPr>
              <a:t>Commit, Push </a:t>
            </a:r>
            <a:r>
              <a:rPr lang="ko-KR" altLang="en-US" sz="3500" b="1">
                <a:solidFill>
                  <a:schemeClr val="tx1"/>
                </a:solidFill>
              </a:rPr>
              <a:t>해보기</a:t>
            </a:r>
            <a:endParaRPr lang="ko-KR" altLang="en-US" sz="35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3AA55C-DF82-4050-AA87-4D4D98E705FA}"/>
              </a:ext>
            </a:extLst>
          </p:cNvPr>
          <p:cNvSpPr/>
          <p:nvPr/>
        </p:nvSpPr>
        <p:spPr>
          <a:xfrm>
            <a:off x="433137" y="951723"/>
            <a:ext cx="10715390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열린 창에서</a:t>
            </a:r>
            <a:r>
              <a:rPr lang="en-US" altLang="ko-KR" dirty="0">
                <a:solidFill>
                  <a:schemeClr val="tx1"/>
                </a:solidFill>
              </a:rPr>
              <a:t> test.txt </a:t>
            </a:r>
            <a:r>
              <a:rPr lang="ko-KR" altLang="en-US" dirty="0">
                <a:solidFill>
                  <a:schemeClr val="tx1"/>
                </a:solidFill>
              </a:rPr>
              <a:t>파일을 하나 생성해본다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그렇다면 아래의 사진처럼 작업공간 화면이 바뀌게 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050" name="Picture 2" descr="ScreenShot">
            <a:extLst>
              <a:ext uri="{FF2B5EF4-FFF2-40B4-BE49-F238E27FC236}">
                <a16:creationId xmlns:a16="http://schemas.microsoft.com/office/drawing/2014/main" id="{1A582970-3E67-4319-9504-296281DEE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951" y="1598645"/>
            <a:ext cx="7495761" cy="505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D3884C-96F5-4CFA-930B-4484C67C3DD6}"/>
              </a:ext>
            </a:extLst>
          </p:cNvPr>
          <p:cNvSpPr/>
          <p:nvPr/>
        </p:nvSpPr>
        <p:spPr>
          <a:xfrm>
            <a:off x="3490412" y="5436665"/>
            <a:ext cx="6048300" cy="888633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CE1D94-7C0F-484D-951E-C0DD3B48B2E1}"/>
              </a:ext>
            </a:extLst>
          </p:cNvPr>
          <p:cNvSpPr/>
          <p:nvPr/>
        </p:nvSpPr>
        <p:spPr>
          <a:xfrm>
            <a:off x="9877663" y="3898426"/>
            <a:ext cx="2219262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커밋할 파일을 선택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4367EC0-22E6-4CF5-804D-C709E5D51343}"/>
              </a:ext>
            </a:extLst>
          </p:cNvPr>
          <p:cNvCxnSpPr>
            <a:cxnSpLocks/>
          </p:cNvCxnSpPr>
          <p:nvPr/>
        </p:nvCxnSpPr>
        <p:spPr>
          <a:xfrm flipH="1">
            <a:off x="9659551" y="5880980"/>
            <a:ext cx="925296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E66B43-8184-40EB-82DD-5AF64F536BAB}"/>
              </a:ext>
            </a:extLst>
          </p:cNvPr>
          <p:cNvSpPr/>
          <p:nvPr/>
        </p:nvSpPr>
        <p:spPr>
          <a:xfrm>
            <a:off x="3490412" y="4000639"/>
            <a:ext cx="3027834" cy="371507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F922DA-6B27-4534-BBD7-D67ABE514870}"/>
              </a:ext>
            </a:extLst>
          </p:cNvPr>
          <p:cNvSpPr/>
          <p:nvPr/>
        </p:nvSpPr>
        <p:spPr>
          <a:xfrm>
            <a:off x="10705686" y="5595250"/>
            <a:ext cx="1391239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커밋메시지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AD5DB03-16D8-4FFC-B13A-A6424F1AC90B}"/>
              </a:ext>
            </a:extLst>
          </p:cNvPr>
          <p:cNvCxnSpPr>
            <a:cxnSpLocks/>
          </p:cNvCxnSpPr>
          <p:nvPr/>
        </p:nvCxnSpPr>
        <p:spPr>
          <a:xfrm flipH="1">
            <a:off x="6574461" y="4184156"/>
            <a:ext cx="3246988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FE2AE43-71A0-4EA4-9558-274453DEC6CB}"/>
              </a:ext>
            </a:extLst>
          </p:cNvPr>
          <p:cNvSpPr/>
          <p:nvPr/>
        </p:nvSpPr>
        <p:spPr>
          <a:xfrm>
            <a:off x="4270588" y="4000639"/>
            <a:ext cx="1006087" cy="183517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F5CE38-36A9-4656-87A8-723A77D3E263}"/>
              </a:ext>
            </a:extLst>
          </p:cNvPr>
          <p:cNvSpPr/>
          <p:nvPr/>
        </p:nvSpPr>
        <p:spPr>
          <a:xfrm>
            <a:off x="8934275" y="6107185"/>
            <a:ext cx="604437" cy="218113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1C02A1-6847-4818-B651-99CADCC881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615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B0C365-2BD5-41F8-9746-9A48A140A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05B32D8-7B2D-4DE4-93A8-3D850BE43626}"/>
              </a:ext>
            </a:extLst>
          </p:cNvPr>
          <p:cNvSpPr/>
          <p:nvPr/>
        </p:nvSpPr>
        <p:spPr>
          <a:xfrm>
            <a:off x="433135" y="304801"/>
            <a:ext cx="6873676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b="1" dirty="0">
                <a:solidFill>
                  <a:schemeClr val="tx1"/>
                </a:solidFill>
              </a:rPr>
              <a:t>Commit, Push </a:t>
            </a:r>
            <a:r>
              <a:rPr lang="ko-KR" altLang="en-US" sz="3500" b="1" dirty="0">
                <a:solidFill>
                  <a:schemeClr val="tx1"/>
                </a:solidFill>
              </a:rPr>
              <a:t>해보기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3AA55C-DF82-4050-AA87-4D4D98E705FA}"/>
              </a:ext>
            </a:extLst>
          </p:cNvPr>
          <p:cNvSpPr/>
          <p:nvPr/>
        </p:nvSpPr>
        <p:spPr>
          <a:xfrm>
            <a:off x="433137" y="951723"/>
            <a:ext cx="10715390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여기서 </a:t>
            </a:r>
            <a:r>
              <a:rPr lang="ko-KR" altLang="en-US" dirty="0" err="1">
                <a:solidFill>
                  <a:schemeClr val="tx1"/>
                </a:solidFill>
              </a:rPr>
              <a:t>커밋을</a:t>
            </a:r>
            <a:r>
              <a:rPr lang="ko-KR" altLang="en-US" dirty="0">
                <a:solidFill>
                  <a:schemeClr val="tx1"/>
                </a:solidFill>
              </a:rPr>
              <a:t> 하기 위해서는 모두스테이지에 올리기를 통해 스테이지에 </a:t>
            </a:r>
            <a:r>
              <a:rPr lang="ko-KR" altLang="en-US" dirty="0" err="1">
                <a:solidFill>
                  <a:schemeClr val="tx1"/>
                </a:solidFill>
              </a:rPr>
              <a:t>올린다음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커밋</a:t>
            </a:r>
            <a:r>
              <a:rPr lang="ko-KR" altLang="en-US" dirty="0">
                <a:solidFill>
                  <a:schemeClr val="tx1"/>
                </a:solidFill>
              </a:rPr>
              <a:t> 메세지를 작성하고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필수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 dirty="0" err="1">
                <a:solidFill>
                  <a:schemeClr val="tx1"/>
                </a:solidFill>
              </a:rPr>
              <a:t>커밋버튼을</a:t>
            </a:r>
            <a:r>
              <a:rPr lang="ko-KR" altLang="en-US" dirty="0">
                <a:solidFill>
                  <a:schemeClr val="tx1"/>
                </a:solidFill>
              </a:rPr>
              <a:t> 누르면 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그럼 아래와 같이 </a:t>
            </a:r>
            <a:r>
              <a:rPr lang="en-US" altLang="ko-KR" dirty="0">
                <a:solidFill>
                  <a:schemeClr val="tx1"/>
                </a:solidFill>
              </a:rPr>
              <a:t>Push</a:t>
            </a:r>
            <a:r>
              <a:rPr lang="ko-KR" altLang="en-US" dirty="0">
                <a:solidFill>
                  <a:schemeClr val="tx1"/>
                </a:solidFill>
              </a:rPr>
              <a:t>에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이 </a:t>
            </a:r>
            <a:r>
              <a:rPr lang="ko-KR" altLang="en-US" dirty="0" err="1">
                <a:solidFill>
                  <a:schemeClr val="tx1"/>
                </a:solidFill>
              </a:rPr>
              <a:t>뜬는걸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볼수</a:t>
            </a:r>
            <a:r>
              <a:rPr lang="ko-KR" altLang="en-US" dirty="0">
                <a:solidFill>
                  <a:schemeClr val="tx1"/>
                </a:solidFill>
              </a:rPr>
              <a:t>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074" name="Picture 2" descr="ScreenShot">
            <a:extLst>
              <a:ext uri="{FF2B5EF4-FFF2-40B4-BE49-F238E27FC236}">
                <a16:creationId xmlns:a16="http://schemas.microsoft.com/office/drawing/2014/main" id="{1537CF05-F4FB-491C-8A1D-5CB1C257C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49" y="2457620"/>
            <a:ext cx="44005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creenShot">
            <a:extLst>
              <a:ext uri="{FF2B5EF4-FFF2-40B4-BE49-F238E27FC236}">
                <a16:creationId xmlns:a16="http://schemas.microsoft.com/office/drawing/2014/main" id="{C9E668F9-936E-40E5-A7C0-C6E0F7744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402" y="2416904"/>
            <a:ext cx="5016128" cy="417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50B0535-E584-4D9B-9520-CF890FD177CB}"/>
              </a:ext>
            </a:extLst>
          </p:cNvPr>
          <p:cNvSpPr/>
          <p:nvPr/>
        </p:nvSpPr>
        <p:spPr>
          <a:xfrm>
            <a:off x="431149" y="1695450"/>
            <a:ext cx="10717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24292E"/>
                </a:solidFill>
                <a:latin typeface="-apple-system"/>
              </a:rPr>
              <a:t>그다음으로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Push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를 누르고 아래와 같은 메세지에서 다시한번 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Push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를 누르면 </a:t>
            </a:r>
            <a:r>
              <a:rPr lang="ko-KR" altLang="en-US" dirty="0" err="1">
                <a:solidFill>
                  <a:srgbClr val="24292E"/>
                </a:solidFill>
                <a:latin typeface="-apple-system"/>
              </a:rPr>
              <a:t>깃허브의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 저장소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(repository)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에 소스가 올라가게 된다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.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DE2AF0-FEFB-4238-8D2B-DFD9364D6D18}"/>
              </a:ext>
            </a:extLst>
          </p:cNvPr>
          <p:cNvSpPr/>
          <p:nvPr/>
        </p:nvSpPr>
        <p:spPr>
          <a:xfrm>
            <a:off x="1284107" y="3019595"/>
            <a:ext cx="494359" cy="561975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CF4F1B7-71B4-42A8-91EA-486FD61943EF}"/>
              </a:ext>
            </a:extLst>
          </p:cNvPr>
          <p:cNvSpPr/>
          <p:nvPr/>
        </p:nvSpPr>
        <p:spPr>
          <a:xfrm>
            <a:off x="9347325" y="6308521"/>
            <a:ext cx="627185" cy="23131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74EB28-D5D5-43AA-8778-F7CCD56353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502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B0C365-2BD5-41F8-9746-9A48A140A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05B32D8-7B2D-4DE4-93A8-3D850BE43626}"/>
              </a:ext>
            </a:extLst>
          </p:cNvPr>
          <p:cNvSpPr/>
          <p:nvPr/>
        </p:nvSpPr>
        <p:spPr>
          <a:xfrm>
            <a:off x="433135" y="304801"/>
            <a:ext cx="6873676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500" b="1" dirty="0">
                <a:solidFill>
                  <a:schemeClr val="tx1"/>
                </a:solidFill>
              </a:rPr>
              <a:t>패치</a:t>
            </a:r>
            <a:r>
              <a:rPr lang="en-US" altLang="ko-KR" sz="3500" b="1" dirty="0">
                <a:solidFill>
                  <a:schemeClr val="tx1"/>
                </a:solidFill>
              </a:rPr>
              <a:t>,</a:t>
            </a:r>
            <a:r>
              <a:rPr lang="ko-KR" altLang="en-US" sz="3500" b="1" dirty="0">
                <a:solidFill>
                  <a:schemeClr val="tx1"/>
                </a:solidFill>
              </a:rPr>
              <a:t> </a:t>
            </a:r>
            <a:r>
              <a:rPr lang="en-US" altLang="ko-KR" sz="3500" b="1" dirty="0">
                <a:solidFill>
                  <a:schemeClr val="tx1"/>
                </a:solidFill>
              </a:rPr>
              <a:t>Pull </a:t>
            </a:r>
            <a:r>
              <a:rPr lang="ko-KR" altLang="en-US" sz="3500" b="1" dirty="0">
                <a:solidFill>
                  <a:schemeClr val="tx1"/>
                </a:solidFill>
              </a:rPr>
              <a:t>해보기</a:t>
            </a:r>
            <a:endParaRPr lang="en-US" altLang="ko-KR" sz="35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3AA55C-DF82-4050-AA87-4D4D98E705FA}"/>
              </a:ext>
            </a:extLst>
          </p:cNvPr>
          <p:cNvSpPr/>
          <p:nvPr/>
        </p:nvSpPr>
        <p:spPr>
          <a:xfrm>
            <a:off x="433137" y="951723"/>
            <a:ext cx="10715390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우선 </a:t>
            </a:r>
            <a:r>
              <a:rPr lang="ko-KR" altLang="en-US" dirty="0" err="1">
                <a:solidFill>
                  <a:schemeClr val="tx1"/>
                </a:solidFill>
              </a:rPr>
              <a:t>페치버튼을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누른다음</a:t>
            </a:r>
            <a:r>
              <a:rPr lang="ko-KR" altLang="en-US" dirty="0">
                <a:solidFill>
                  <a:schemeClr val="tx1"/>
                </a:solidFill>
              </a:rPr>
              <a:t> 나오는 </a:t>
            </a:r>
            <a:r>
              <a:rPr lang="ko-KR" altLang="en-US" dirty="0" err="1">
                <a:solidFill>
                  <a:schemeClr val="tx1"/>
                </a:solidFill>
              </a:rPr>
              <a:t>메세지</a:t>
            </a:r>
            <a:r>
              <a:rPr lang="ko-KR" altLang="en-US" dirty="0">
                <a:solidFill>
                  <a:schemeClr val="tx1"/>
                </a:solidFill>
              </a:rPr>
              <a:t> 창에서 확인버튼을 누른다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098" name="Picture 2" descr="ScreenShot">
            <a:extLst>
              <a:ext uri="{FF2B5EF4-FFF2-40B4-BE49-F238E27FC236}">
                <a16:creationId xmlns:a16="http://schemas.microsoft.com/office/drawing/2014/main" id="{E1046995-9332-4BE3-B962-49FA80A20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910" y="1523182"/>
            <a:ext cx="7580179" cy="511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D69C4B-C238-4648-A912-30A896F216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6B6E094-3016-4400-A871-F24A5F429998}"/>
              </a:ext>
            </a:extLst>
          </p:cNvPr>
          <p:cNvSpPr/>
          <p:nvPr/>
        </p:nvSpPr>
        <p:spPr>
          <a:xfrm>
            <a:off x="3658192" y="1903446"/>
            <a:ext cx="393692" cy="42030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160E0D-E8BC-4131-8349-81524A106C6A}"/>
              </a:ext>
            </a:extLst>
          </p:cNvPr>
          <p:cNvSpPr/>
          <p:nvPr/>
        </p:nvSpPr>
        <p:spPr>
          <a:xfrm>
            <a:off x="6386012" y="3059183"/>
            <a:ext cx="526516" cy="187356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906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B0C365-2BD5-41F8-9746-9A48A140A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9F60C1-63A9-48FB-9DD5-0A5CDE8D5BE9}"/>
              </a:ext>
            </a:extLst>
          </p:cNvPr>
          <p:cNvSpPr/>
          <p:nvPr/>
        </p:nvSpPr>
        <p:spPr>
          <a:xfrm>
            <a:off x="433135" y="304801"/>
            <a:ext cx="6873676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500" b="1" dirty="0">
                <a:solidFill>
                  <a:schemeClr val="tx1"/>
                </a:solidFill>
              </a:rPr>
              <a:t>패치</a:t>
            </a:r>
            <a:r>
              <a:rPr lang="en-US" altLang="ko-KR" sz="3500" b="1" dirty="0">
                <a:solidFill>
                  <a:schemeClr val="tx1"/>
                </a:solidFill>
              </a:rPr>
              <a:t>,</a:t>
            </a:r>
            <a:r>
              <a:rPr lang="ko-KR" altLang="en-US" sz="3500" b="1" dirty="0">
                <a:solidFill>
                  <a:schemeClr val="tx1"/>
                </a:solidFill>
              </a:rPr>
              <a:t> </a:t>
            </a:r>
            <a:r>
              <a:rPr lang="en-US" altLang="ko-KR" sz="3500" b="1" dirty="0">
                <a:solidFill>
                  <a:schemeClr val="tx1"/>
                </a:solidFill>
              </a:rPr>
              <a:t>Pull </a:t>
            </a:r>
            <a:r>
              <a:rPr lang="ko-KR" altLang="en-US" sz="3500" b="1" dirty="0">
                <a:solidFill>
                  <a:schemeClr val="tx1"/>
                </a:solidFill>
              </a:rPr>
              <a:t>해보기</a:t>
            </a:r>
            <a:endParaRPr lang="en-US" altLang="ko-KR" sz="35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B9BFB0-64E9-4405-B45D-AB0ED0380133}"/>
              </a:ext>
            </a:extLst>
          </p:cNvPr>
          <p:cNvSpPr/>
          <p:nvPr/>
        </p:nvSpPr>
        <p:spPr>
          <a:xfrm>
            <a:off x="433137" y="951723"/>
            <a:ext cx="10715390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만약 </a:t>
            </a:r>
            <a:r>
              <a:rPr lang="en-US" altLang="ko-KR" dirty="0">
                <a:solidFill>
                  <a:schemeClr val="tx1"/>
                </a:solidFill>
              </a:rPr>
              <a:t>repository</a:t>
            </a:r>
            <a:r>
              <a:rPr lang="ko-KR" altLang="en-US" dirty="0">
                <a:solidFill>
                  <a:schemeClr val="tx1"/>
                </a:solidFill>
              </a:rPr>
              <a:t>에 변경사항이 있다면 </a:t>
            </a:r>
            <a:r>
              <a:rPr lang="en-US" altLang="ko-KR" dirty="0">
                <a:solidFill>
                  <a:schemeClr val="tx1"/>
                </a:solidFill>
              </a:rPr>
              <a:t>Pull</a:t>
            </a:r>
            <a:r>
              <a:rPr lang="ko-KR" altLang="en-US" dirty="0">
                <a:solidFill>
                  <a:schemeClr val="tx1"/>
                </a:solidFill>
              </a:rPr>
              <a:t>에 숫자가 </a:t>
            </a:r>
            <a:r>
              <a:rPr lang="ko-KR" altLang="en-US" dirty="0" err="1">
                <a:solidFill>
                  <a:schemeClr val="tx1"/>
                </a:solidFill>
              </a:rPr>
              <a:t>떠있을것이다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그러면 </a:t>
            </a:r>
            <a:r>
              <a:rPr lang="en-US" altLang="ko-KR" dirty="0">
                <a:solidFill>
                  <a:schemeClr val="tx1"/>
                </a:solidFill>
              </a:rPr>
              <a:t>Pull</a:t>
            </a:r>
            <a:r>
              <a:rPr lang="ko-KR" altLang="en-US" dirty="0">
                <a:solidFill>
                  <a:schemeClr val="tx1"/>
                </a:solidFill>
              </a:rPr>
              <a:t>을 눌러 변경된 소스코드를 적용시켜주면 된다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2E73E7-62FB-4E38-ABE4-60195CAF1D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89" r="78444" b="89048"/>
          <a:stretch/>
        </p:blipFill>
        <p:spPr>
          <a:xfrm>
            <a:off x="3033502" y="1758074"/>
            <a:ext cx="5514659" cy="158551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49ADD9-5C8E-4060-AB60-567929ECB8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FDDFB2-A0A7-4EC0-9E32-024A428BB5AE}"/>
              </a:ext>
            </a:extLst>
          </p:cNvPr>
          <p:cNvSpPr/>
          <p:nvPr/>
        </p:nvSpPr>
        <p:spPr>
          <a:xfrm>
            <a:off x="4180114" y="2569575"/>
            <a:ext cx="699796" cy="774017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661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BF5B94-BCBD-4328-A89A-2660068E89C6}"/>
              </a:ext>
            </a:extLst>
          </p:cNvPr>
          <p:cNvSpPr/>
          <p:nvPr/>
        </p:nvSpPr>
        <p:spPr>
          <a:xfrm>
            <a:off x="433135" y="304801"/>
            <a:ext cx="6873676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500" b="1" dirty="0">
                <a:solidFill>
                  <a:schemeClr val="tx1"/>
                </a:solidFill>
              </a:rPr>
              <a:t>협업 순서</a:t>
            </a:r>
            <a:endParaRPr lang="en-US" altLang="ko-KR" sz="35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34A0A-4962-4930-9AAB-5C9CA59270AE}"/>
              </a:ext>
            </a:extLst>
          </p:cNvPr>
          <p:cNvSpPr/>
          <p:nvPr/>
        </p:nvSpPr>
        <p:spPr>
          <a:xfrm>
            <a:off x="433137" y="951723"/>
            <a:ext cx="10715390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만약 </a:t>
            </a:r>
            <a:r>
              <a:rPr lang="en-US" altLang="ko-KR" dirty="0">
                <a:solidFill>
                  <a:schemeClr val="tx1"/>
                </a:solidFill>
              </a:rPr>
              <a:t>A,B </a:t>
            </a:r>
            <a:r>
              <a:rPr lang="ko-KR" altLang="en-US" dirty="0">
                <a:solidFill>
                  <a:schemeClr val="tx1"/>
                </a:solidFill>
              </a:rPr>
              <a:t>학생 </a:t>
            </a:r>
            <a:r>
              <a:rPr lang="ko-KR" altLang="en-US" dirty="0" err="1">
                <a:solidFill>
                  <a:schemeClr val="tx1"/>
                </a:solidFill>
              </a:rPr>
              <a:t>두명이서</a:t>
            </a:r>
            <a:r>
              <a:rPr lang="ko-KR" altLang="en-US" dirty="0">
                <a:solidFill>
                  <a:schemeClr val="tx1"/>
                </a:solidFill>
              </a:rPr>
              <a:t> 협업을 한다고 하면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7F4558-8E48-4023-84D6-258E40331A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708FF8F-3B58-4677-BB74-D6BE02B1A40E}"/>
              </a:ext>
            </a:extLst>
          </p:cNvPr>
          <p:cNvGrpSpPr/>
          <p:nvPr/>
        </p:nvGrpSpPr>
        <p:grpSpPr>
          <a:xfrm>
            <a:off x="755780" y="1875453"/>
            <a:ext cx="10748865" cy="4236098"/>
            <a:chOff x="755780" y="1875453"/>
            <a:chExt cx="10748865" cy="423609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D98983E-B6A5-45E1-A2DA-E53257A75218}"/>
                </a:ext>
              </a:extLst>
            </p:cNvPr>
            <p:cNvSpPr/>
            <p:nvPr/>
          </p:nvSpPr>
          <p:spPr>
            <a:xfrm>
              <a:off x="755780" y="1875453"/>
              <a:ext cx="10748865" cy="42360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C0CD149-B529-4678-B3E0-19D84C76D711}"/>
                </a:ext>
              </a:extLst>
            </p:cNvPr>
            <p:cNvGrpSpPr/>
            <p:nvPr/>
          </p:nvGrpSpPr>
          <p:grpSpPr>
            <a:xfrm>
              <a:off x="844906" y="1969682"/>
              <a:ext cx="10580914" cy="4068405"/>
              <a:chOff x="844906" y="1969682"/>
              <a:chExt cx="10580914" cy="4068405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1C9CBE36-A078-4B02-96DD-413261CBB9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376" t="52616" r="72092" b="19509"/>
              <a:stretch/>
            </p:blipFill>
            <p:spPr>
              <a:xfrm>
                <a:off x="3307915" y="1969682"/>
                <a:ext cx="1090568" cy="1010446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E05D464D-B5CF-4681-92F9-8B325CF91C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376" t="52616" r="72092" b="19509"/>
              <a:stretch/>
            </p:blipFill>
            <p:spPr>
              <a:xfrm>
                <a:off x="7628664" y="1969835"/>
                <a:ext cx="1090568" cy="1010446"/>
              </a:xfrm>
              <a:prstGeom prst="rect">
                <a:avLst/>
              </a:prstGeom>
            </p:spPr>
          </p:pic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2925AA2C-3E0D-4081-8BCF-193E5AEB3870}"/>
                  </a:ext>
                </a:extLst>
              </p:cNvPr>
              <p:cNvCxnSpPr>
                <a:cxnSpLocks/>
              </p:cNvCxnSpPr>
              <p:nvPr/>
            </p:nvCxnSpPr>
            <p:spPr>
              <a:xfrm rot="21600000">
                <a:off x="4454150" y="2481041"/>
                <a:ext cx="1057013" cy="611635"/>
              </a:xfrm>
              <a:prstGeom prst="straightConnector1">
                <a:avLst/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FAF4CC08-B2E2-4600-B64D-145E6AA393C9}"/>
                  </a:ext>
                </a:extLst>
              </p:cNvPr>
              <p:cNvCxnSpPr>
                <a:cxnSpLocks/>
              </p:cNvCxnSpPr>
              <p:nvPr/>
            </p:nvCxnSpPr>
            <p:spPr>
              <a:xfrm rot="21600000" flipV="1">
                <a:off x="6559091" y="2481042"/>
                <a:ext cx="996473" cy="611634"/>
              </a:xfrm>
              <a:prstGeom prst="straightConnector1">
                <a:avLst/>
              </a:prstGeom>
              <a:ln w="38100">
                <a:solidFill>
                  <a:schemeClr val="accent4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D702096-2EA9-4159-BD41-29B255D4D8FA}"/>
                  </a:ext>
                </a:extLst>
              </p:cNvPr>
              <p:cNvSpPr/>
              <p:nvPr/>
            </p:nvSpPr>
            <p:spPr>
              <a:xfrm>
                <a:off x="3389048" y="3038446"/>
                <a:ext cx="928302" cy="5714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>
                    <a:solidFill>
                      <a:schemeClr val="tx1"/>
                    </a:solidFill>
                  </a:rPr>
                  <a:t>학생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45F7B2E-696B-4009-BB53-37176CBCA871}"/>
                  </a:ext>
                </a:extLst>
              </p:cNvPr>
              <p:cNvSpPr/>
              <p:nvPr/>
            </p:nvSpPr>
            <p:spPr>
              <a:xfrm>
                <a:off x="7709797" y="3038445"/>
                <a:ext cx="928302" cy="5714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>
                    <a:solidFill>
                      <a:schemeClr val="tx1"/>
                    </a:solidFill>
                  </a:rPr>
                  <a:t>학생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5A3A531-F6B9-4A6D-A965-CA5F583ACF38}"/>
                  </a:ext>
                </a:extLst>
              </p:cNvPr>
              <p:cNvSpPr/>
              <p:nvPr/>
            </p:nvSpPr>
            <p:spPr>
              <a:xfrm rot="12590195" flipV="1">
                <a:off x="4510912" y="2515942"/>
                <a:ext cx="1234807" cy="3208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 err="1">
                    <a:solidFill>
                      <a:schemeClr val="tx1"/>
                    </a:solidFill>
                  </a:rPr>
                  <a:t>커밋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푸시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F56C62F-4C14-4F85-B699-280FD84576A7}"/>
                  </a:ext>
                </a:extLst>
              </p:cNvPr>
              <p:cNvSpPr/>
              <p:nvPr/>
            </p:nvSpPr>
            <p:spPr>
              <a:xfrm rot="8905108" flipV="1">
                <a:off x="6480044" y="2467020"/>
                <a:ext cx="1013590" cy="3208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>
                    <a:solidFill>
                      <a:schemeClr val="tx1"/>
                    </a:solidFill>
                  </a:rPr>
                  <a:t>패치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풀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7CAF2E67-460E-4989-9D6C-8938EA0443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376" t="52616" r="72092" b="19509"/>
              <a:stretch/>
            </p:blipFill>
            <p:spPr>
              <a:xfrm>
                <a:off x="3307915" y="4397864"/>
                <a:ext cx="1090568" cy="1010446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670317CC-BC7B-4C0E-BB13-B35ED85257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376" t="52616" r="72092" b="19509"/>
              <a:stretch/>
            </p:blipFill>
            <p:spPr>
              <a:xfrm>
                <a:off x="7628664" y="4398017"/>
                <a:ext cx="1090568" cy="1010446"/>
              </a:xfrm>
              <a:prstGeom prst="rect">
                <a:avLst/>
              </a:prstGeom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AAF1BF7-9BC4-4087-848D-5DBAEEBF8B7D}"/>
                  </a:ext>
                </a:extLst>
              </p:cNvPr>
              <p:cNvSpPr/>
              <p:nvPr/>
            </p:nvSpPr>
            <p:spPr>
              <a:xfrm>
                <a:off x="3389048" y="5466628"/>
                <a:ext cx="928302" cy="5714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>
                    <a:solidFill>
                      <a:schemeClr val="tx1"/>
                    </a:solidFill>
                  </a:rPr>
                  <a:t>학생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D4D9985-6F8F-4BB4-92C2-9CAED49C062C}"/>
                  </a:ext>
                </a:extLst>
              </p:cNvPr>
              <p:cNvSpPr/>
              <p:nvPr/>
            </p:nvSpPr>
            <p:spPr>
              <a:xfrm>
                <a:off x="7709797" y="5466627"/>
                <a:ext cx="928302" cy="5714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>
                    <a:solidFill>
                      <a:schemeClr val="tx1"/>
                    </a:solidFill>
                  </a:rPr>
                  <a:t>학생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08A6C738-5235-4181-B06E-EBC7BB15D90D}"/>
                  </a:ext>
                </a:extLst>
              </p:cNvPr>
              <p:cNvGrpSpPr/>
              <p:nvPr/>
            </p:nvGrpSpPr>
            <p:grpSpPr>
              <a:xfrm flipH="1">
                <a:off x="4534515" y="4291452"/>
                <a:ext cx="2947948" cy="637675"/>
                <a:chOff x="4282588" y="4605816"/>
                <a:chExt cx="2947948" cy="637675"/>
              </a:xfrm>
            </p:grpSpPr>
            <p:cxnSp>
              <p:nvCxnSpPr>
                <p:cNvPr id="22" name="직선 화살표 연결선 21">
                  <a:extLst>
                    <a:ext uri="{FF2B5EF4-FFF2-40B4-BE49-F238E27FC236}">
                      <a16:creationId xmlns:a16="http://schemas.microsoft.com/office/drawing/2014/main" id="{F95AC028-70DB-4994-95CB-6E336FA92075}"/>
                    </a:ext>
                  </a:extLst>
                </p:cNvPr>
                <p:cNvCxnSpPr/>
                <p:nvPr/>
              </p:nvCxnSpPr>
              <p:spPr>
                <a:xfrm flipV="1">
                  <a:off x="4292757" y="4605816"/>
                  <a:ext cx="1057013" cy="611635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화살표 연결선 22">
                  <a:extLst>
                    <a:ext uri="{FF2B5EF4-FFF2-40B4-BE49-F238E27FC236}">
                      <a16:creationId xmlns:a16="http://schemas.microsoft.com/office/drawing/2014/main" id="{F7534AE0-0350-4432-8284-1C1FF7285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34063" y="4605816"/>
                  <a:ext cx="996473" cy="611634"/>
                </a:xfrm>
                <a:prstGeom prst="straightConnector1">
                  <a:avLst/>
                </a:prstGeom>
                <a:ln w="38100">
                  <a:solidFill>
                    <a:schemeClr val="accent4">
                      <a:lumMod val="40000"/>
                      <a:lumOff val="6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26FF5D05-72D5-40DF-ABA2-61A68F174EF8}"/>
                    </a:ext>
                  </a:extLst>
                </p:cNvPr>
                <p:cNvSpPr/>
                <p:nvPr/>
              </p:nvSpPr>
              <p:spPr>
                <a:xfrm rot="19809805">
                  <a:off x="4282588" y="4922679"/>
                  <a:ext cx="1234807" cy="32081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dirty="0" err="1">
                      <a:solidFill>
                        <a:schemeClr val="tx1"/>
                      </a:solidFill>
                    </a:rPr>
                    <a:t>커밋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,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 푸시</a:t>
                  </a:r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B67E7512-5450-4662-82AD-AA9456BBAAD6}"/>
                    </a:ext>
                  </a:extLst>
                </p:cNvPr>
                <p:cNvSpPr/>
                <p:nvPr/>
              </p:nvSpPr>
              <p:spPr>
                <a:xfrm rot="1894892">
                  <a:off x="6104947" y="4884651"/>
                  <a:ext cx="1013590" cy="32081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dirty="0">
                      <a:solidFill>
                        <a:schemeClr val="tx1"/>
                      </a:solidFill>
                    </a:rPr>
                    <a:t>패치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,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 풀</a:t>
                  </a:r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F5D71DA9-B40C-4EE4-81AE-294ADC7BE257}"/>
                  </a:ext>
                </a:extLst>
              </p:cNvPr>
              <p:cNvCxnSpPr/>
              <p:nvPr/>
            </p:nvCxnSpPr>
            <p:spPr>
              <a:xfrm>
                <a:off x="844906" y="3707128"/>
                <a:ext cx="10580914" cy="0"/>
              </a:xfrm>
              <a:prstGeom prst="line">
                <a:avLst/>
              </a:prstGeom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133D5ED6-7734-4F2B-9B84-10D876CFEE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3495" r="31139" b="87281"/>
              <a:stretch/>
            </p:blipFill>
            <p:spPr>
              <a:xfrm>
                <a:off x="5226036" y="3451361"/>
                <a:ext cx="1639023" cy="461040"/>
              </a:xfrm>
              <a:prstGeom prst="rect">
                <a:avLst/>
              </a:prstGeom>
            </p:spPr>
          </p:pic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6F52C7C7-3A38-4AFC-BB1D-524E5F8124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3948" y="3503339"/>
                <a:ext cx="0" cy="788113"/>
              </a:xfrm>
              <a:prstGeom prst="straightConnector1">
                <a:avLst/>
              </a:prstGeom>
              <a:ln w="127000" cmpd="dbl">
                <a:solidFill>
                  <a:schemeClr val="tx2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BFC188F6-D3DA-482C-9DAF-12C801B90E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10331" y="3534288"/>
                <a:ext cx="0" cy="788113"/>
              </a:xfrm>
              <a:prstGeom prst="straightConnector1">
                <a:avLst/>
              </a:prstGeom>
              <a:ln w="127000" cmpd="dbl">
                <a:solidFill>
                  <a:schemeClr val="tx2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43AAA5D2-1720-4E84-A2ED-D93577FA41F4}"/>
              </a:ext>
            </a:extLst>
          </p:cNvPr>
          <p:cNvSpPr/>
          <p:nvPr/>
        </p:nvSpPr>
        <p:spPr>
          <a:xfrm>
            <a:off x="4609517" y="2811468"/>
            <a:ext cx="426035" cy="426035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9DABA1B-BE0D-4236-AC85-5836FF6CFBA0}"/>
              </a:ext>
            </a:extLst>
          </p:cNvPr>
          <p:cNvSpPr/>
          <p:nvPr/>
        </p:nvSpPr>
        <p:spPr>
          <a:xfrm>
            <a:off x="6991595" y="2844872"/>
            <a:ext cx="426035" cy="426035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4F25FB0-0568-471C-895F-D78D9989820B}"/>
              </a:ext>
            </a:extLst>
          </p:cNvPr>
          <p:cNvSpPr/>
          <p:nvPr/>
        </p:nvSpPr>
        <p:spPr>
          <a:xfrm>
            <a:off x="4609517" y="4164908"/>
            <a:ext cx="426035" cy="426035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4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C2FC6F1-D226-4903-BE0D-4BF353053E2D}"/>
              </a:ext>
            </a:extLst>
          </p:cNvPr>
          <p:cNvSpPr/>
          <p:nvPr/>
        </p:nvSpPr>
        <p:spPr>
          <a:xfrm>
            <a:off x="6920495" y="4171234"/>
            <a:ext cx="426035" cy="426035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739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AA0C54-E6C4-4B64-AFF9-017CD226ED34}"/>
              </a:ext>
            </a:extLst>
          </p:cNvPr>
          <p:cNvSpPr/>
          <p:nvPr/>
        </p:nvSpPr>
        <p:spPr>
          <a:xfrm>
            <a:off x="433135" y="304801"/>
            <a:ext cx="6873676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500" b="1" dirty="0">
                <a:solidFill>
                  <a:schemeClr val="tx1"/>
                </a:solidFill>
              </a:rPr>
              <a:t>예시</a:t>
            </a:r>
            <a:endParaRPr lang="en-US" altLang="ko-KR" sz="35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9D9002-2F35-4D8F-A481-13440268FEBB}"/>
              </a:ext>
            </a:extLst>
          </p:cNvPr>
          <p:cNvSpPr/>
          <p:nvPr/>
        </p:nvSpPr>
        <p:spPr>
          <a:xfrm>
            <a:off x="433137" y="951723"/>
            <a:ext cx="10715390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작년 방학 프로젝트인 인터페이스 홈페이지 제작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0904537-2036-4298-A00C-9260567EE858}"/>
              </a:ext>
            </a:extLst>
          </p:cNvPr>
          <p:cNvGrpSpPr/>
          <p:nvPr/>
        </p:nvGrpSpPr>
        <p:grpSpPr>
          <a:xfrm>
            <a:off x="2085094" y="1772250"/>
            <a:ext cx="7411475" cy="4265222"/>
            <a:chOff x="491859" y="1523182"/>
            <a:chExt cx="5721074" cy="329241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5A7D8B1-8BA7-490E-8AB5-C7684CB566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5420"/>
            <a:stretch/>
          </p:blipFill>
          <p:spPr>
            <a:xfrm>
              <a:off x="491859" y="1523182"/>
              <a:ext cx="4092212" cy="329241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82FAB8A-1C90-4065-84DC-A990F9FD3E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599" r="3637"/>
            <a:stretch/>
          </p:blipFill>
          <p:spPr>
            <a:xfrm>
              <a:off x="4584071" y="1523182"/>
              <a:ext cx="1628862" cy="3292415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5EA86C-FAB8-451C-87DA-483CA1878D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901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6047120-7D35-4D32-9543-8B4D08A85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6676079-DE38-408E-BF4B-3667F4A65683}"/>
              </a:ext>
            </a:extLst>
          </p:cNvPr>
          <p:cNvSpPr/>
          <p:nvPr/>
        </p:nvSpPr>
        <p:spPr>
          <a:xfrm>
            <a:off x="433136" y="304801"/>
            <a:ext cx="5921011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b="1" dirty="0">
                <a:solidFill>
                  <a:schemeClr val="tx1"/>
                </a:solidFill>
              </a:rPr>
              <a:t>Git</a:t>
            </a:r>
            <a:r>
              <a:rPr lang="ko-KR" altLang="en-US" sz="3500" b="1" dirty="0">
                <a:solidFill>
                  <a:schemeClr val="tx1"/>
                </a:solidFill>
              </a:rPr>
              <a:t>의 다른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06FE0B-85FB-4929-ABE6-49E26ABE634C}"/>
              </a:ext>
            </a:extLst>
          </p:cNvPr>
          <p:cNvSpPr/>
          <p:nvPr/>
        </p:nvSpPr>
        <p:spPr>
          <a:xfrm>
            <a:off x="433136" y="951723"/>
            <a:ext cx="11261116" cy="608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여기서는 다루지 않았지만 </a:t>
            </a:r>
            <a:r>
              <a:rPr lang="en-US" altLang="ko-KR" dirty="0">
                <a:solidFill>
                  <a:schemeClr val="tx1"/>
                </a:solidFill>
              </a:rPr>
              <a:t>Git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ko-KR" altLang="en-US" dirty="0" err="1">
                <a:solidFill>
                  <a:schemeClr val="tx1"/>
                </a:solidFill>
              </a:rPr>
              <a:t>기능중에는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브랜치</a:t>
            </a:r>
            <a:r>
              <a:rPr lang="en-US" altLang="ko-KR" dirty="0">
                <a:solidFill>
                  <a:schemeClr val="tx1"/>
                </a:solidFill>
              </a:rPr>
              <a:t>(Branch), </a:t>
            </a:r>
            <a:r>
              <a:rPr lang="ko-KR" altLang="en-US" dirty="0" err="1">
                <a:solidFill>
                  <a:schemeClr val="tx1"/>
                </a:solidFill>
              </a:rPr>
              <a:t>머지</a:t>
            </a:r>
            <a:r>
              <a:rPr lang="en-US" altLang="ko-KR" dirty="0">
                <a:solidFill>
                  <a:schemeClr val="tx1"/>
                </a:solidFill>
              </a:rPr>
              <a:t>(Merge), Pull Request </a:t>
            </a:r>
            <a:r>
              <a:rPr lang="ko-KR" altLang="en-US" dirty="0">
                <a:solidFill>
                  <a:schemeClr val="tx1"/>
                </a:solidFill>
              </a:rPr>
              <a:t>등의 기능이 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27B4A6-B9D5-4B43-8D4C-0C8F234DB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51" y="2170104"/>
            <a:ext cx="11128687" cy="291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1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C1164A-98A7-4C28-9660-3B9E34A79469}"/>
              </a:ext>
            </a:extLst>
          </p:cNvPr>
          <p:cNvSpPr/>
          <p:nvPr/>
        </p:nvSpPr>
        <p:spPr>
          <a:xfrm>
            <a:off x="433137" y="304801"/>
            <a:ext cx="6988080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b="1" dirty="0">
                <a:solidFill>
                  <a:schemeClr val="tx1"/>
                </a:solidFill>
                <a:latin typeface="d2"/>
              </a:rPr>
              <a:t>Git </a:t>
            </a:r>
            <a:r>
              <a:rPr lang="ko-KR" altLang="en-US" sz="3500" b="1" dirty="0">
                <a:solidFill>
                  <a:schemeClr val="tx1"/>
                </a:solidFill>
                <a:latin typeface="d2"/>
              </a:rPr>
              <a:t>용어 알아보기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A5CEB4-0F55-420E-80DE-43E5A65B5045}"/>
              </a:ext>
            </a:extLst>
          </p:cNvPr>
          <p:cNvSpPr/>
          <p:nvPr/>
        </p:nvSpPr>
        <p:spPr>
          <a:xfrm>
            <a:off x="6044528" y="1718549"/>
            <a:ext cx="4741659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d2"/>
              </a:rPr>
              <a:t>GitHub : Git </a:t>
            </a:r>
            <a:r>
              <a:rPr lang="ko-KR" altLang="en-US" dirty="0">
                <a:solidFill>
                  <a:schemeClr val="tx1"/>
                </a:solidFill>
                <a:latin typeface="d2"/>
              </a:rPr>
              <a:t>시스템을 사용하는 원격저장소</a:t>
            </a:r>
            <a:endParaRPr lang="en-US" altLang="ko-KR" dirty="0">
              <a:solidFill>
                <a:schemeClr val="tx1"/>
              </a:solidFill>
              <a:latin typeface="d2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217E97-20FE-4E5F-AC23-4F8047874826}"/>
              </a:ext>
            </a:extLst>
          </p:cNvPr>
          <p:cNvSpPr/>
          <p:nvPr/>
        </p:nvSpPr>
        <p:spPr>
          <a:xfrm>
            <a:off x="6501726" y="4195008"/>
            <a:ext cx="4741659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d2"/>
              </a:rPr>
              <a:t>원격 저장소</a:t>
            </a:r>
            <a:r>
              <a:rPr lang="en-US" altLang="ko-KR" dirty="0">
                <a:solidFill>
                  <a:schemeClr val="tx1"/>
                </a:solidFill>
                <a:latin typeface="d2"/>
              </a:rPr>
              <a:t> : </a:t>
            </a:r>
            <a:r>
              <a:rPr lang="ko-KR" altLang="en-US" dirty="0">
                <a:solidFill>
                  <a:schemeClr val="tx1"/>
                </a:solidFill>
                <a:latin typeface="d2"/>
              </a:rPr>
              <a:t>원격저장소</a:t>
            </a:r>
            <a:r>
              <a:rPr lang="en-US" altLang="ko-KR" dirty="0">
                <a:solidFill>
                  <a:schemeClr val="tx1"/>
                </a:solidFill>
                <a:latin typeface="d2"/>
              </a:rPr>
              <a:t>(GitHub) </a:t>
            </a:r>
            <a:r>
              <a:rPr lang="ko-KR" altLang="en-US" dirty="0">
                <a:solidFill>
                  <a:schemeClr val="tx1"/>
                </a:solidFill>
                <a:latin typeface="d2"/>
              </a:rPr>
              <a:t> </a:t>
            </a:r>
            <a:endParaRPr lang="en-US" altLang="ko-KR" dirty="0">
              <a:solidFill>
                <a:schemeClr val="tx1"/>
              </a:solidFill>
              <a:latin typeface="d2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E18E4C2-50BE-4231-BB86-1FD98947E15E}"/>
              </a:ext>
            </a:extLst>
          </p:cNvPr>
          <p:cNvSpPr/>
          <p:nvPr/>
        </p:nvSpPr>
        <p:spPr>
          <a:xfrm>
            <a:off x="6501726" y="4766467"/>
            <a:ext cx="4741659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d2"/>
              </a:rPr>
              <a:t>로컬 저장소</a:t>
            </a:r>
            <a:r>
              <a:rPr lang="en-US" altLang="ko-KR" dirty="0">
                <a:solidFill>
                  <a:schemeClr val="tx1"/>
                </a:solidFill>
                <a:latin typeface="d2"/>
              </a:rPr>
              <a:t> : </a:t>
            </a:r>
            <a:r>
              <a:rPr lang="ko-KR" altLang="en-US" dirty="0">
                <a:solidFill>
                  <a:schemeClr val="tx1"/>
                </a:solidFill>
                <a:latin typeface="d2"/>
              </a:rPr>
              <a:t>개발자 </a:t>
            </a:r>
            <a:r>
              <a:rPr lang="en-US" altLang="ko-KR" dirty="0">
                <a:solidFill>
                  <a:schemeClr val="tx1"/>
                </a:solidFill>
                <a:latin typeface="d2"/>
              </a:rPr>
              <a:t>PC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A4DF10-AABB-4473-BE98-2163B74552B5}"/>
              </a:ext>
            </a:extLst>
          </p:cNvPr>
          <p:cNvSpPr/>
          <p:nvPr/>
        </p:nvSpPr>
        <p:spPr>
          <a:xfrm>
            <a:off x="6044527" y="3623549"/>
            <a:ext cx="4741659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d2"/>
              </a:rPr>
              <a:t>저장소</a:t>
            </a:r>
            <a:r>
              <a:rPr lang="en-US" altLang="ko-KR" dirty="0">
                <a:solidFill>
                  <a:schemeClr val="tx1"/>
                </a:solidFill>
                <a:latin typeface="d2"/>
              </a:rPr>
              <a:t>(Repository)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9EF925-7C4F-4EFE-9495-A6F57B600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D80082C-ECE7-4738-9CAE-902FB5E13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25" y="1712993"/>
            <a:ext cx="4634475" cy="362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11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F87254-2496-492E-85F0-32361A42C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B1D38C3-FDA8-48C4-A7BF-FCBCEB695167}"/>
              </a:ext>
            </a:extLst>
          </p:cNvPr>
          <p:cNvSpPr/>
          <p:nvPr/>
        </p:nvSpPr>
        <p:spPr>
          <a:xfrm>
            <a:off x="433136" y="304801"/>
            <a:ext cx="5921011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b="1" dirty="0">
                <a:solidFill>
                  <a:schemeClr val="tx1"/>
                </a:solidFill>
              </a:rPr>
              <a:t>Readme.md </a:t>
            </a:r>
            <a:r>
              <a:rPr lang="ko-KR" altLang="en-US" sz="3500" b="1" dirty="0">
                <a:solidFill>
                  <a:schemeClr val="tx1"/>
                </a:solidFill>
              </a:rPr>
              <a:t>파일 작성하기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347EBC-68E3-47CF-BCA3-FFBC94907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813"/>
          <a:stretch/>
        </p:blipFill>
        <p:spPr>
          <a:xfrm>
            <a:off x="2364558" y="1523182"/>
            <a:ext cx="7158083" cy="515634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7AD65-51FB-4169-AEE7-E984FFE6781F}"/>
              </a:ext>
            </a:extLst>
          </p:cNvPr>
          <p:cNvSpPr/>
          <p:nvPr/>
        </p:nvSpPr>
        <p:spPr>
          <a:xfrm>
            <a:off x="433137" y="951723"/>
            <a:ext cx="8944128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GitHub </a:t>
            </a:r>
            <a:r>
              <a:rPr lang="ko-KR" altLang="en-US" dirty="0">
                <a:solidFill>
                  <a:schemeClr val="tx1"/>
                </a:solidFill>
              </a:rPr>
              <a:t>저장소</a:t>
            </a:r>
            <a:r>
              <a:rPr lang="en-US" altLang="ko-KR" dirty="0">
                <a:solidFill>
                  <a:schemeClr val="tx1"/>
                </a:solidFill>
              </a:rPr>
              <a:t>(Repository)</a:t>
            </a:r>
            <a:r>
              <a:rPr lang="ko-KR" altLang="en-US" dirty="0">
                <a:solidFill>
                  <a:schemeClr val="tx1"/>
                </a:solidFill>
              </a:rPr>
              <a:t>의 설명을 적어보자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190C21-A206-4619-A67B-61AB0DE409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181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90661A-9414-4605-89F7-21244A454394}"/>
              </a:ext>
            </a:extLst>
          </p:cNvPr>
          <p:cNvSpPr/>
          <p:nvPr/>
        </p:nvSpPr>
        <p:spPr>
          <a:xfrm>
            <a:off x="433136" y="304801"/>
            <a:ext cx="5921011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b="1" dirty="0">
                <a:solidFill>
                  <a:schemeClr val="tx1"/>
                </a:solidFill>
              </a:rPr>
              <a:t>markdown </a:t>
            </a:r>
            <a:r>
              <a:rPr lang="ko-KR" altLang="en-US" sz="3500" b="1" dirty="0">
                <a:solidFill>
                  <a:schemeClr val="tx1"/>
                </a:solidFill>
              </a:rPr>
              <a:t>문법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FEC02A-4F69-48E7-A47C-DA083E78B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D3D729F-DA6B-4B0F-8469-97CDEA082B23}"/>
              </a:ext>
            </a:extLst>
          </p:cNvPr>
          <p:cNvSpPr/>
          <p:nvPr/>
        </p:nvSpPr>
        <p:spPr>
          <a:xfrm>
            <a:off x="2004761" y="1504174"/>
            <a:ext cx="2271964" cy="429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d2"/>
              </a:rPr>
              <a:t>1. </a:t>
            </a:r>
            <a:r>
              <a:rPr lang="ko-KR" altLang="en-US" sz="2000" b="1" dirty="0">
                <a:solidFill>
                  <a:schemeClr val="tx1"/>
                </a:solidFill>
                <a:latin typeface="d2"/>
              </a:rPr>
              <a:t>글자 크기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15E769-4F7C-41CD-A944-7C827DB9CC11}"/>
              </a:ext>
            </a:extLst>
          </p:cNvPr>
          <p:cNvSpPr/>
          <p:nvPr/>
        </p:nvSpPr>
        <p:spPr>
          <a:xfrm>
            <a:off x="2242886" y="2057401"/>
            <a:ext cx="2662489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d2"/>
              </a:rPr>
              <a:t># </a:t>
            </a:r>
            <a:r>
              <a:rPr lang="ko-KR" altLang="en-US" sz="2000" dirty="0">
                <a:solidFill>
                  <a:schemeClr val="tx1"/>
                </a:solidFill>
                <a:latin typeface="d2"/>
              </a:rPr>
              <a:t>안녕하세요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185A2A-CD25-4EAD-B28F-834B2A6C2F3A}"/>
              </a:ext>
            </a:extLst>
          </p:cNvPr>
          <p:cNvSpPr/>
          <p:nvPr/>
        </p:nvSpPr>
        <p:spPr>
          <a:xfrm>
            <a:off x="2214311" y="2495551"/>
            <a:ext cx="1809976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  <a:latin typeface="d2"/>
              </a:rPr>
              <a:t>안녕하세요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B4537-CE1D-4BA2-A7E9-84A236F32199}"/>
              </a:ext>
            </a:extLst>
          </p:cNvPr>
          <p:cNvSpPr/>
          <p:nvPr/>
        </p:nvSpPr>
        <p:spPr>
          <a:xfrm>
            <a:off x="2271461" y="3086101"/>
            <a:ext cx="2662489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d2"/>
              </a:rPr>
              <a:t>## </a:t>
            </a:r>
            <a:r>
              <a:rPr lang="ko-KR" altLang="en-US" sz="2000" dirty="0">
                <a:solidFill>
                  <a:schemeClr val="tx1"/>
                </a:solidFill>
                <a:latin typeface="d2"/>
              </a:rPr>
              <a:t>안녕하세요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CF0F53-C43E-4ED9-8517-596168A11C04}"/>
              </a:ext>
            </a:extLst>
          </p:cNvPr>
          <p:cNvSpPr/>
          <p:nvPr/>
        </p:nvSpPr>
        <p:spPr>
          <a:xfrm>
            <a:off x="2214311" y="3515503"/>
            <a:ext cx="1427067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700" dirty="0">
                <a:solidFill>
                  <a:schemeClr val="tx1"/>
                </a:solidFill>
                <a:latin typeface="d2"/>
              </a:rPr>
              <a:t>안녕하세요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427EFF-157C-4EF6-AA1E-40BF2991E52A}"/>
              </a:ext>
            </a:extLst>
          </p:cNvPr>
          <p:cNvSpPr/>
          <p:nvPr/>
        </p:nvSpPr>
        <p:spPr>
          <a:xfrm>
            <a:off x="2242886" y="4114801"/>
            <a:ext cx="2662489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d2"/>
              </a:rPr>
              <a:t>### </a:t>
            </a:r>
            <a:r>
              <a:rPr lang="ko-KR" altLang="en-US" sz="2000" dirty="0">
                <a:solidFill>
                  <a:schemeClr val="tx1"/>
                </a:solidFill>
                <a:latin typeface="d2"/>
              </a:rPr>
              <a:t>안녕하세요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3CC206-A88F-47A2-AEC0-C0B0AF6C5FF0}"/>
              </a:ext>
            </a:extLst>
          </p:cNvPr>
          <p:cNvSpPr/>
          <p:nvPr/>
        </p:nvSpPr>
        <p:spPr>
          <a:xfrm>
            <a:off x="2242887" y="4552951"/>
            <a:ext cx="1311472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d2"/>
              </a:rPr>
              <a:t>안녕하세요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C97F70-6F29-43F7-A3FB-881723625265}"/>
              </a:ext>
            </a:extLst>
          </p:cNvPr>
          <p:cNvSpPr/>
          <p:nvPr/>
        </p:nvSpPr>
        <p:spPr>
          <a:xfrm>
            <a:off x="2271461" y="5143501"/>
            <a:ext cx="2662489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d2"/>
              </a:rPr>
              <a:t>#### </a:t>
            </a:r>
            <a:r>
              <a:rPr lang="ko-KR" altLang="en-US" sz="2000" dirty="0">
                <a:solidFill>
                  <a:schemeClr val="tx1"/>
                </a:solidFill>
                <a:latin typeface="d2"/>
              </a:rPr>
              <a:t>안녕하세요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DB69C2-9839-41A4-8997-FB35C4152686}"/>
              </a:ext>
            </a:extLst>
          </p:cNvPr>
          <p:cNvSpPr/>
          <p:nvPr/>
        </p:nvSpPr>
        <p:spPr>
          <a:xfrm>
            <a:off x="2214311" y="5581651"/>
            <a:ext cx="1087507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d2"/>
              </a:rPr>
              <a:t>안녕하세요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A9264E-CED1-4889-BB44-3A29D7B55755}"/>
              </a:ext>
            </a:extLst>
          </p:cNvPr>
          <p:cNvSpPr/>
          <p:nvPr/>
        </p:nvSpPr>
        <p:spPr>
          <a:xfrm>
            <a:off x="6782772" y="1504174"/>
            <a:ext cx="2271964" cy="429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d2"/>
              </a:rPr>
              <a:t>2. </a:t>
            </a:r>
            <a:r>
              <a:rPr lang="ko-KR" altLang="en-US" sz="2000" b="1" dirty="0">
                <a:solidFill>
                  <a:schemeClr val="tx1"/>
                </a:solidFill>
                <a:latin typeface="d2"/>
              </a:rPr>
              <a:t>강조하기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C231C7-EA95-46F3-9084-945E2797C0A0}"/>
              </a:ext>
            </a:extLst>
          </p:cNvPr>
          <p:cNvSpPr/>
          <p:nvPr/>
        </p:nvSpPr>
        <p:spPr>
          <a:xfrm>
            <a:off x="6782772" y="2057401"/>
            <a:ext cx="2885103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  <a:latin typeface="d2"/>
              </a:rPr>
              <a:t>나는 </a:t>
            </a:r>
            <a:r>
              <a:rPr lang="en-US" altLang="ko-KR" sz="2000" dirty="0">
                <a:solidFill>
                  <a:schemeClr val="tx1"/>
                </a:solidFill>
                <a:latin typeface="d2"/>
              </a:rPr>
              <a:t>**</a:t>
            </a:r>
            <a:r>
              <a:rPr lang="ko-KR" altLang="en-US" sz="2000" dirty="0">
                <a:solidFill>
                  <a:schemeClr val="tx1"/>
                </a:solidFill>
                <a:latin typeface="d2"/>
              </a:rPr>
              <a:t>배가</a:t>
            </a:r>
            <a:r>
              <a:rPr lang="en-US" altLang="ko-KR" sz="2000" dirty="0">
                <a:solidFill>
                  <a:schemeClr val="tx1"/>
                </a:solidFill>
                <a:latin typeface="d2"/>
              </a:rPr>
              <a:t>**</a:t>
            </a:r>
            <a:r>
              <a:rPr lang="ko-KR" altLang="en-US" sz="2000" dirty="0">
                <a:solidFill>
                  <a:schemeClr val="tx1"/>
                </a:solidFill>
                <a:latin typeface="d2"/>
              </a:rPr>
              <a:t> 고프다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DAA233-0087-4233-851A-2435FEF4C7D8}"/>
              </a:ext>
            </a:extLst>
          </p:cNvPr>
          <p:cNvSpPr/>
          <p:nvPr/>
        </p:nvSpPr>
        <p:spPr>
          <a:xfrm>
            <a:off x="6782772" y="2495551"/>
            <a:ext cx="2913678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  <a:latin typeface="d2"/>
              </a:rPr>
              <a:t>나는 </a:t>
            </a:r>
            <a:r>
              <a:rPr lang="ko-KR" altLang="en-US" sz="2000" b="1" dirty="0">
                <a:solidFill>
                  <a:schemeClr val="tx1"/>
                </a:solidFill>
                <a:latin typeface="d2"/>
              </a:rPr>
              <a:t>배가</a:t>
            </a:r>
            <a:r>
              <a:rPr lang="ko-KR" altLang="en-US" sz="2000" dirty="0">
                <a:solidFill>
                  <a:schemeClr val="tx1"/>
                </a:solidFill>
                <a:latin typeface="d2"/>
              </a:rPr>
              <a:t> 고프다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544431-1140-463D-8350-967F7D208BE0}"/>
              </a:ext>
            </a:extLst>
          </p:cNvPr>
          <p:cNvSpPr/>
          <p:nvPr/>
        </p:nvSpPr>
        <p:spPr>
          <a:xfrm>
            <a:off x="6782772" y="3086101"/>
            <a:ext cx="2271964" cy="429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d2"/>
              </a:rPr>
              <a:t>3. </a:t>
            </a:r>
            <a:r>
              <a:rPr lang="ko-KR" altLang="en-US" sz="2000" b="1" dirty="0" err="1">
                <a:solidFill>
                  <a:schemeClr val="tx1"/>
                </a:solidFill>
                <a:latin typeface="d2"/>
              </a:rPr>
              <a:t>기울임체</a:t>
            </a:r>
            <a:endParaRPr lang="ko-KR" altLang="en-US" sz="2000" b="1" dirty="0">
              <a:solidFill>
                <a:schemeClr val="tx1"/>
              </a:solidFill>
              <a:latin typeface="d2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93E49DA-1202-4D8C-8952-A01756D6A3C5}"/>
              </a:ext>
            </a:extLst>
          </p:cNvPr>
          <p:cNvSpPr/>
          <p:nvPr/>
        </p:nvSpPr>
        <p:spPr>
          <a:xfrm>
            <a:off x="6782772" y="3639328"/>
            <a:ext cx="2885103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  <a:latin typeface="d2"/>
              </a:rPr>
              <a:t>나는 </a:t>
            </a:r>
            <a:r>
              <a:rPr lang="en-US" altLang="ko-KR" sz="2000" dirty="0">
                <a:solidFill>
                  <a:schemeClr val="tx1"/>
                </a:solidFill>
                <a:latin typeface="d2"/>
              </a:rPr>
              <a:t>***</a:t>
            </a:r>
            <a:r>
              <a:rPr lang="ko-KR" altLang="en-US" sz="2000" dirty="0">
                <a:solidFill>
                  <a:schemeClr val="tx1"/>
                </a:solidFill>
                <a:latin typeface="d2"/>
              </a:rPr>
              <a:t>배가 고프다</a:t>
            </a:r>
            <a:r>
              <a:rPr lang="en-US" altLang="ko-KR" sz="2000" dirty="0">
                <a:solidFill>
                  <a:schemeClr val="tx1"/>
                </a:solidFill>
                <a:latin typeface="d2"/>
              </a:rPr>
              <a:t>***</a:t>
            </a:r>
            <a:endParaRPr lang="ko-KR" altLang="en-US" sz="2000" dirty="0">
              <a:solidFill>
                <a:schemeClr val="tx1"/>
              </a:solidFill>
              <a:latin typeface="d2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0A3094-1AE9-47F7-808A-9B0694E6AEEA}"/>
              </a:ext>
            </a:extLst>
          </p:cNvPr>
          <p:cNvSpPr/>
          <p:nvPr/>
        </p:nvSpPr>
        <p:spPr>
          <a:xfrm>
            <a:off x="6782772" y="4077478"/>
            <a:ext cx="2913678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  <a:latin typeface="d2"/>
              </a:rPr>
              <a:t>나는 </a:t>
            </a:r>
            <a:r>
              <a:rPr lang="ko-KR" altLang="en-US" sz="2000" i="1" dirty="0">
                <a:solidFill>
                  <a:schemeClr val="tx1"/>
                </a:solidFill>
                <a:latin typeface="d2"/>
              </a:rPr>
              <a:t>배가 고프다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10D9289-15C1-48CB-B64D-5739B2EBA529}"/>
              </a:ext>
            </a:extLst>
          </p:cNvPr>
          <p:cNvSpPr/>
          <p:nvPr/>
        </p:nvSpPr>
        <p:spPr>
          <a:xfrm>
            <a:off x="6782772" y="4696604"/>
            <a:ext cx="2271964" cy="429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d2"/>
              </a:rPr>
              <a:t>4. </a:t>
            </a:r>
            <a:r>
              <a:rPr lang="ko-KR" altLang="en-US" sz="2000" b="1" dirty="0">
                <a:solidFill>
                  <a:schemeClr val="tx1"/>
                </a:solidFill>
                <a:latin typeface="d2"/>
              </a:rPr>
              <a:t>취소선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F25925B-EE35-47A4-A43E-6BC6DE198498}"/>
              </a:ext>
            </a:extLst>
          </p:cNvPr>
          <p:cNvSpPr/>
          <p:nvPr/>
        </p:nvSpPr>
        <p:spPr>
          <a:xfrm>
            <a:off x="6782772" y="5249831"/>
            <a:ext cx="3681664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err="1">
                <a:solidFill>
                  <a:schemeClr val="tx1"/>
                </a:solidFill>
                <a:latin typeface="d2"/>
              </a:rPr>
              <a:t>으아아ㅏ</a:t>
            </a:r>
            <a:r>
              <a:rPr lang="ko-KR" altLang="en-US" sz="2000" dirty="0">
                <a:solidFill>
                  <a:schemeClr val="tx1"/>
                </a:solidFill>
                <a:latin typeface="d2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d2"/>
              </a:rPr>
              <a:t>~~</a:t>
            </a:r>
            <a:r>
              <a:rPr lang="ko-KR" altLang="en-US" sz="2000" dirty="0">
                <a:solidFill>
                  <a:schemeClr val="tx1"/>
                </a:solidFill>
                <a:latin typeface="d2"/>
              </a:rPr>
              <a:t>과제</a:t>
            </a:r>
            <a:r>
              <a:rPr lang="en-US" altLang="ko-KR" sz="2000" dirty="0">
                <a:solidFill>
                  <a:schemeClr val="tx1"/>
                </a:solidFill>
                <a:latin typeface="d2"/>
              </a:rPr>
              <a:t>~~</a:t>
            </a:r>
            <a:r>
              <a:rPr lang="ko-KR" altLang="en-US" sz="2000" dirty="0">
                <a:solidFill>
                  <a:schemeClr val="tx1"/>
                </a:solidFill>
                <a:latin typeface="d2"/>
              </a:rPr>
              <a:t> 하기 귀찮다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3B75B7-40CC-465B-9A20-EFEB2B1C7893}"/>
              </a:ext>
            </a:extLst>
          </p:cNvPr>
          <p:cNvSpPr/>
          <p:nvPr/>
        </p:nvSpPr>
        <p:spPr>
          <a:xfrm>
            <a:off x="6782772" y="5687981"/>
            <a:ext cx="3167314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err="1">
                <a:solidFill>
                  <a:schemeClr val="tx1"/>
                </a:solidFill>
                <a:latin typeface="d2"/>
              </a:rPr>
              <a:t>으아아ㅏ</a:t>
            </a:r>
            <a:r>
              <a:rPr lang="ko-KR" altLang="en-US" sz="2000" dirty="0">
                <a:solidFill>
                  <a:schemeClr val="tx1"/>
                </a:solidFill>
                <a:latin typeface="d2"/>
              </a:rPr>
              <a:t> </a:t>
            </a:r>
            <a:r>
              <a:rPr lang="ko-KR" altLang="en-US" sz="2000" strike="sngStrike" dirty="0">
                <a:solidFill>
                  <a:schemeClr val="tx1"/>
                </a:solidFill>
                <a:latin typeface="d2"/>
              </a:rPr>
              <a:t>과제</a:t>
            </a:r>
            <a:r>
              <a:rPr lang="ko-KR" altLang="en-US" sz="2000" dirty="0">
                <a:solidFill>
                  <a:schemeClr val="tx1"/>
                </a:solidFill>
                <a:latin typeface="d2"/>
              </a:rPr>
              <a:t> 하기 귀찮다</a:t>
            </a:r>
          </a:p>
        </p:txBody>
      </p:sp>
    </p:spTree>
    <p:extLst>
      <p:ext uri="{BB962C8B-B14F-4D97-AF65-F5344CB8AC3E}">
        <p14:creationId xmlns:p14="http://schemas.microsoft.com/office/powerpoint/2010/main" val="4221417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90661A-9414-4605-89F7-21244A454394}"/>
              </a:ext>
            </a:extLst>
          </p:cNvPr>
          <p:cNvSpPr/>
          <p:nvPr/>
        </p:nvSpPr>
        <p:spPr>
          <a:xfrm>
            <a:off x="433136" y="304801"/>
            <a:ext cx="5921011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b="1" dirty="0">
                <a:solidFill>
                  <a:schemeClr val="tx1"/>
                </a:solidFill>
              </a:rPr>
              <a:t>markdown </a:t>
            </a:r>
            <a:r>
              <a:rPr lang="ko-KR" altLang="en-US" sz="3500" b="1" dirty="0">
                <a:solidFill>
                  <a:schemeClr val="tx1"/>
                </a:solidFill>
              </a:rPr>
              <a:t>문법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FEC02A-4F69-48E7-A47C-DA083E78B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A9264E-CED1-4889-BB44-3A29D7B55755}"/>
              </a:ext>
            </a:extLst>
          </p:cNvPr>
          <p:cNvSpPr/>
          <p:nvPr/>
        </p:nvSpPr>
        <p:spPr>
          <a:xfrm>
            <a:off x="2004763" y="1504174"/>
            <a:ext cx="2271964" cy="429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d2"/>
              </a:rPr>
              <a:t>5. </a:t>
            </a:r>
            <a:r>
              <a:rPr lang="ko-KR" altLang="en-US" sz="2000" b="1" dirty="0">
                <a:solidFill>
                  <a:schemeClr val="tx1"/>
                </a:solidFill>
                <a:latin typeface="d2"/>
              </a:rPr>
              <a:t>코드 넣기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D5152BB-7F10-4546-BCCA-3050D3893F7A}"/>
              </a:ext>
            </a:extLst>
          </p:cNvPr>
          <p:cNvSpPr/>
          <p:nvPr/>
        </p:nvSpPr>
        <p:spPr>
          <a:xfrm>
            <a:off x="2004761" y="2003792"/>
            <a:ext cx="3056553" cy="2143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```c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#include&lt;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stdio.h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main(void)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printf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("Hello Interface!\n");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return 0;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```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d2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DA07F7B-54B9-4A96-9960-1AC5E5D0C14E}"/>
              </a:ext>
            </a:extLst>
          </p:cNvPr>
          <p:cNvSpPr/>
          <p:nvPr/>
        </p:nvSpPr>
        <p:spPr>
          <a:xfrm>
            <a:off x="2004762" y="4295775"/>
            <a:ext cx="3056553" cy="2143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d2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E37E949E-6E82-44C1-946A-EAB78BFBF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761" y="4374417"/>
            <a:ext cx="3313729" cy="166199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#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include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stdio.h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&gt;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32F62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Arial Unicode MS"/>
                <a:ea typeface="SFMono-Regular"/>
              </a:rPr>
              <a:t>main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void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)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{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24292E"/>
                </a:solidFill>
                <a:latin typeface="Arial Unicode MS"/>
                <a:ea typeface="SFMono-Regular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printf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Hello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Interface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!\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);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24292E"/>
                </a:solidFill>
                <a:latin typeface="Arial Unicode MS"/>
                <a:ea typeface="SFMono-Regular"/>
              </a:rPr>
              <a:t>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return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;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}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D7B8BE-6C8B-469B-85C5-B27C7EA61F1D}"/>
              </a:ext>
            </a:extLst>
          </p:cNvPr>
          <p:cNvSpPr/>
          <p:nvPr/>
        </p:nvSpPr>
        <p:spPr>
          <a:xfrm>
            <a:off x="6782772" y="1504174"/>
            <a:ext cx="2271964" cy="429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d2"/>
              </a:rPr>
              <a:t>6. </a:t>
            </a:r>
            <a:r>
              <a:rPr lang="ko-KR" altLang="en-US" sz="2000" b="1" dirty="0">
                <a:solidFill>
                  <a:schemeClr val="tx1"/>
                </a:solidFill>
                <a:latin typeface="d2"/>
              </a:rPr>
              <a:t>인용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F58DA76-44C2-493E-A386-D03D391DD942}"/>
              </a:ext>
            </a:extLst>
          </p:cNvPr>
          <p:cNvSpPr/>
          <p:nvPr/>
        </p:nvSpPr>
        <p:spPr>
          <a:xfrm>
            <a:off x="6782772" y="2057401"/>
            <a:ext cx="2885103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d2"/>
              </a:rPr>
              <a:t>&gt;</a:t>
            </a:r>
            <a:r>
              <a:rPr lang="ko-KR" altLang="en-US" sz="2000" dirty="0">
                <a:solidFill>
                  <a:schemeClr val="tx1"/>
                </a:solidFill>
                <a:latin typeface="d2"/>
              </a:rPr>
              <a:t>이것은 인용이다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2F3A3BC-72D7-42E9-A4B7-3078278CB35F}"/>
              </a:ext>
            </a:extLst>
          </p:cNvPr>
          <p:cNvSpPr/>
          <p:nvPr/>
        </p:nvSpPr>
        <p:spPr>
          <a:xfrm>
            <a:off x="6782772" y="2495551"/>
            <a:ext cx="2913678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d2"/>
              </a:rPr>
              <a:t> 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d2"/>
              </a:rPr>
              <a:t>l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d2"/>
              </a:rPr>
              <a:t> 이것은 인용이다</a:t>
            </a:r>
          </a:p>
        </p:txBody>
      </p:sp>
    </p:spTree>
    <p:extLst>
      <p:ext uri="{BB962C8B-B14F-4D97-AF65-F5344CB8AC3E}">
        <p14:creationId xmlns:p14="http://schemas.microsoft.com/office/powerpoint/2010/main" val="4121141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CD6434-3A72-4F77-99D8-22EA8125A627}"/>
              </a:ext>
            </a:extLst>
          </p:cNvPr>
          <p:cNvSpPr/>
          <p:nvPr/>
        </p:nvSpPr>
        <p:spPr>
          <a:xfrm>
            <a:off x="433136" y="304801"/>
            <a:ext cx="5921011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500" b="1" dirty="0">
                <a:solidFill>
                  <a:schemeClr val="tx1"/>
                </a:solidFill>
              </a:rPr>
              <a:t>위키 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398A22-86E4-4712-A288-6A0B2CD6BFED}"/>
              </a:ext>
            </a:extLst>
          </p:cNvPr>
          <p:cNvSpPr/>
          <p:nvPr/>
        </p:nvSpPr>
        <p:spPr>
          <a:xfrm>
            <a:off x="433137" y="951723"/>
            <a:ext cx="8944128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팀원들과 빠른 정보공유를 위해 구현과 설계에 관한 문서는 위키에 적는다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F4F16E-9686-4888-9514-F0C3E203F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AE3C2B2-1852-45B4-86A6-28A3B66545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BF12DEE-1B60-4EC3-9B0A-7CC6DC4E83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81" r="14668"/>
          <a:stretch/>
        </p:blipFill>
        <p:spPr>
          <a:xfrm>
            <a:off x="1887523" y="2170104"/>
            <a:ext cx="8516110" cy="357428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72ADC83-8C07-4D26-85D8-D30CFCA3BACA}"/>
              </a:ext>
            </a:extLst>
          </p:cNvPr>
          <p:cNvSpPr/>
          <p:nvPr/>
        </p:nvSpPr>
        <p:spPr>
          <a:xfrm>
            <a:off x="5647637" y="4840447"/>
            <a:ext cx="920943" cy="243281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36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34B205D-412C-426F-82F3-95C123B5BD47}"/>
              </a:ext>
            </a:extLst>
          </p:cNvPr>
          <p:cNvSpPr/>
          <p:nvPr/>
        </p:nvSpPr>
        <p:spPr>
          <a:xfrm>
            <a:off x="433136" y="304801"/>
            <a:ext cx="5921011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500" b="1" dirty="0">
                <a:solidFill>
                  <a:schemeClr val="tx1"/>
                </a:solidFill>
              </a:rPr>
              <a:t>위키 작성하기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5BF669-FBEC-4D41-A33A-FBB16F926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49" t="6717" r="14362" b="299"/>
          <a:stretch/>
        </p:blipFill>
        <p:spPr>
          <a:xfrm>
            <a:off x="1689254" y="951723"/>
            <a:ext cx="8813491" cy="57548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E30D661-F40D-4935-B537-49129DF6A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A0232B-DE02-46EF-8823-5A58DBE57F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83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C1164A-98A7-4C28-9660-3B9E34A79469}"/>
              </a:ext>
            </a:extLst>
          </p:cNvPr>
          <p:cNvSpPr/>
          <p:nvPr/>
        </p:nvSpPr>
        <p:spPr>
          <a:xfrm>
            <a:off x="433137" y="304801"/>
            <a:ext cx="6988080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b="1" dirty="0">
                <a:solidFill>
                  <a:schemeClr val="tx1"/>
                </a:solidFill>
                <a:latin typeface="d2"/>
              </a:rPr>
              <a:t>Git</a:t>
            </a:r>
            <a:r>
              <a:rPr lang="ko-KR" altLang="en-US" sz="3500" b="1" dirty="0">
                <a:solidFill>
                  <a:schemeClr val="tx1"/>
                </a:solidFill>
                <a:latin typeface="d2"/>
              </a:rPr>
              <a:t>은</a:t>
            </a:r>
            <a:r>
              <a:rPr lang="en-US" altLang="ko-KR" sz="3500" b="1" dirty="0">
                <a:solidFill>
                  <a:schemeClr val="tx1"/>
                </a:solidFill>
                <a:latin typeface="d2"/>
              </a:rPr>
              <a:t> </a:t>
            </a:r>
            <a:r>
              <a:rPr lang="ko-KR" altLang="en-US" sz="3500" b="1" dirty="0">
                <a:solidFill>
                  <a:schemeClr val="tx1"/>
                </a:solidFill>
                <a:latin typeface="d2"/>
              </a:rPr>
              <a:t>어떻게 작동 할까</a:t>
            </a:r>
            <a:r>
              <a:rPr lang="en-US" altLang="ko-KR" sz="3500" b="1" dirty="0">
                <a:solidFill>
                  <a:schemeClr val="tx1"/>
                </a:solidFill>
                <a:latin typeface="d2"/>
              </a:rPr>
              <a:t>?</a:t>
            </a:r>
            <a:endParaRPr lang="ko-KR" altLang="en-US" sz="3500" b="1" dirty="0">
              <a:solidFill>
                <a:schemeClr val="tx1"/>
              </a:solidFill>
              <a:latin typeface="d2"/>
            </a:endParaRPr>
          </a:p>
        </p:txBody>
      </p:sp>
      <p:pic>
        <p:nvPicPr>
          <p:cNvPr id="2050" name="Picture 2" descr="git diagram에 대한 이미지 검색결과">
            <a:extLst>
              <a:ext uri="{FF2B5EF4-FFF2-40B4-BE49-F238E27FC236}">
                <a16:creationId xmlns:a16="http://schemas.microsoft.com/office/drawing/2014/main" id="{9BB7A928-ABA0-404F-A4C6-63F090252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861" y="951723"/>
            <a:ext cx="7922278" cy="529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DFFEC-4F16-43EA-AE25-DB6931E68F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8B274C-7CC6-4A74-AC85-BF1A9780219E}"/>
              </a:ext>
            </a:extLst>
          </p:cNvPr>
          <p:cNvSpPr/>
          <p:nvPr/>
        </p:nvSpPr>
        <p:spPr>
          <a:xfrm>
            <a:off x="3357580" y="944326"/>
            <a:ext cx="2763570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d2"/>
              </a:rPr>
              <a:t>로컬 저장소</a:t>
            </a:r>
            <a:r>
              <a:rPr lang="en-US" altLang="ko-KR" dirty="0">
                <a:solidFill>
                  <a:schemeClr val="tx1"/>
                </a:solidFill>
                <a:latin typeface="d2"/>
              </a:rPr>
              <a:t> : </a:t>
            </a:r>
            <a:r>
              <a:rPr lang="ko-KR" altLang="en-US" dirty="0">
                <a:solidFill>
                  <a:schemeClr val="tx1"/>
                </a:solidFill>
                <a:latin typeface="d2"/>
              </a:rPr>
              <a:t>개발자 </a:t>
            </a:r>
            <a:r>
              <a:rPr lang="en-US" altLang="ko-KR" dirty="0">
                <a:solidFill>
                  <a:schemeClr val="tx1"/>
                </a:solidFill>
                <a:latin typeface="d2"/>
              </a:rPr>
              <a:t>PC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F66515-8C00-4C20-9D73-9410CBBA2035}"/>
              </a:ext>
            </a:extLst>
          </p:cNvPr>
          <p:cNvSpPr/>
          <p:nvPr/>
        </p:nvSpPr>
        <p:spPr>
          <a:xfrm>
            <a:off x="8319213" y="944325"/>
            <a:ext cx="2387960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d2"/>
              </a:rPr>
              <a:t>원격 저장소</a:t>
            </a:r>
            <a:r>
              <a:rPr lang="en-US" altLang="ko-KR" dirty="0">
                <a:solidFill>
                  <a:schemeClr val="tx1"/>
                </a:solidFill>
                <a:latin typeface="d2"/>
              </a:rPr>
              <a:t> : GitHub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CBEDA0-48C9-4ECD-B830-E3B69D86A990}"/>
              </a:ext>
            </a:extLst>
          </p:cNvPr>
          <p:cNvSpPr/>
          <p:nvPr/>
        </p:nvSpPr>
        <p:spPr>
          <a:xfrm>
            <a:off x="4554740" y="2277376"/>
            <a:ext cx="1995350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d2"/>
              </a:rPr>
              <a:t>저장하고</a:t>
            </a:r>
            <a:r>
              <a:rPr lang="en-US" altLang="ko-KR" dirty="0">
                <a:solidFill>
                  <a:schemeClr val="tx1"/>
                </a:solidFill>
                <a:latin typeface="d2"/>
              </a:rPr>
              <a:t>(Commit)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A43706-E40D-4ED6-8B49-E5CA5F593A98}"/>
              </a:ext>
            </a:extLst>
          </p:cNvPr>
          <p:cNvSpPr/>
          <p:nvPr/>
        </p:nvSpPr>
        <p:spPr>
          <a:xfrm>
            <a:off x="6890498" y="3665900"/>
            <a:ext cx="2225505" cy="349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d2"/>
              </a:rPr>
              <a:t>서버에 올리고</a:t>
            </a:r>
            <a:r>
              <a:rPr lang="en-US" altLang="ko-KR" dirty="0">
                <a:solidFill>
                  <a:schemeClr val="tx1"/>
                </a:solidFill>
                <a:latin typeface="d2"/>
              </a:rPr>
              <a:t>(Push)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2842CE-6C42-4166-B0D4-180B7C3B9430}"/>
              </a:ext>
            </a:extLst>
          </p:cNvPr>
          <p:cNvSpPr/>
          <p:nvPr/>
        </p:nvSpPr>
        <p:spPr>
          <a:xfrm>
            <a:off x="6825184" y="6131384"/>
            <a:ext cx="2374797" cy="316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d2"/>
              </a:rPr>
              <a:t>서버에 가져오고</a:t>
            </a:r>
            <a:r>
              <a:rPr lang="en-US" altLang="ko-KR" dirty="0">
                <a:solidFill>
                  <a:schemeClr val="tx1"/>
                </a:solidFill>
                <a:latin typeface="d2"/>
              </a:rPr>
              <a:t>(Pull)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978ED3D-E239-4AAF-95BD-3D3B3E7DE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07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CAFF69F-42C0-4F21-BC2B-D228B6B0E63B}"/>
              </a:ext>
            </a:extLst>
          </p:cNvPr>
          <p:cNvSpPr/>
          <p:nvPr/>
        </p:nvSpPr>
        <p:spPr>
          <a:xfrm>
            <a:off x="433136" y="304801"/>
            <a:ext cx="5917329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b="1" dirty="0">
                <a:solidFill>
                  <a:schemeClr val="tx1"/>
                </a:solidFill>
                <a:latin typeface="d2"/>
              </a:rPr>
              <a:t>Git</a:t>
            </a:r>
            <a:r>
              <a:rPr lang="ko-KR" altLang="en-US" sz="3500" b="1" dirty="0">
                <a:solidFill>
                  <a:schemeClr val="tx1"/>
                </a:solidFill>
                <a:latin typeface="d2"/>
              </a:rPr>
              <a:t>을</a:t>
            </a:r>
            <a:r>
              <a:rPr lang="en-US" altLang="ko-KR" sz="3500" b="1" dirty="0">
                <a:solidFill>
                  <a:schemeClr val="tx1"/>
                </a:solidFill>
                <a:latin typeface="d2"/>
              </a:rPr>
              <a:t> </a:t>
            </a:r>
            <a:r>
              <a:rPr lang="ko-KR" altLang="en-US" sz="3500" b="1" dirty="0">
                <a:solidFill>
                  <a:schemeClr val="tx1"/>
                </a:solidFill>
                <a:latin typeface="d2"/>
              </a:rPr>
              <a:t>설치해보자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75D2DD-92E5-42FD-8DA8-92ADD8A7D6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FD1205-4EEA-4631-A32A-11D5262B7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046" y="951723"/>
            <a:ext cx="7637908" cy="57607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493EC9E-8ABE-40A8-8F68-3DABB99A1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37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creenShot">
            <a:extLst>
              <a:ext uri="{FF2B5EF4-FFF2-40B4-BE49-F238E27FC236}">
                <a16:creationId xmlns:a16="http://schemas.microsoft.com/office/drawing/2014/main" id="{7C19CD10-12F9-491D-AF9B-1465658F3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088" y="1523181"/>
            <a:ext cx="7110507" cy="496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15746F0-5101-4097-BD96-3F4917431052}"/>
              </a:ext>
            </a:extLst>
          </p:cNvPr>
          <p:cNvSpPr/>
          <p:nvPr/>
        </p:nvSpPr>
        <p:spPr>
          <a:xfrm>
            <a:off x="433137" y="304801"/>
            <a:ext cx="6988080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b="1" dirty="0">
                <a:solidFill>
                  <a:schemeClr val="tx1"/>
                </a:solidFill>
                <a:latin typeface="d2"/>
              </a:rPr>
              <a:t>Git </a:t>
            </a:r>
            <a:r>
              <a:rPr lang="ko-KR" altLang="en-US" sz="3500" b="1" dirty="0">
                <a:solidFill>
                  <a:schemeClr val="tx1"/>
                </a:solidFill>
                <a:latin typeface="d2"/>
              </a:rPr>
              <a:t>사용 방법 </a:t>
            </a:r>
            <a:r>
              <a:rPr lang="en-US" altLang="ko-KR" sz="3500" b="1" dirty="0">
                <a:solidFill>
                  <a:schemeClr val="tx1"/>
                </a:solidFill>
                <a:latin typeface="d2"/>
              </a:rPr>
              <a:t>1#   Git Bash</a:t>
            </a:r>
            <a:endParaRPr lang="ko-KR" altLang="en-US" sz="3500" b="1" dirty="0">
              <a:solidFill>
                <a:schemeClr val="tx1"/>
              </a:solidFill>
              <a:latin typeface="d2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E3DA4D-1C08-4253-8444-AA261D6AC88F}"/>
              </a:ext>
            </a:extLst>
          </p:cNvPr>
          <p:cNvSpPr/>
          <p:nvPr/>
        </p:nvSpPr>
        <p:spPr>
          <a:xfrm>
            <a:off x="433137" y="951723"/>
            <a:ext cx="8944128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d2"/>
              </a:rPr>
              <a:t>명령 줄 인터페이스 </a:t>
            </a:r>
            <a:r>
              <a:rPr lang="en-US" altLang="ko-KR" dirty="0">
                <a:solidFill>
                  <a:schemeClr val="tx1"/>
                </a:solidFill>
                <a:latin typeface="d2"/>
              </a:rPr>
              <a:t>(CLI)</a:t>
            </a:r>
            <a:endParaRPr lang="ko-KR" altLang="en-US" dirty="0">
              <a:solidFill>
                <a:schemeClr val="tx1"/>
              </a:solidFill>
              <a:latin typeface="d2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6F9E95-8F56-40CE-A3FF-433BBD7AB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96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CAFF69F-42C0-4F21-BC2B-D228B6B0E63B}"/>
              </a:ext>
            </a:extLst>
          </p:cNvPr>
          <p:cNvSpPr/>
          <p:nvPr/>
        </p:nvSpPr>
        <p:spPr>
          <a:xfrm>
            <a:off x="433136" y="304801"/>
            <a:ext cx="9084087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b="1" dirty="0">
                <a:solidFill>
                  <a:schemeClr val="tx1"/>
                </a:solidFill>
                <a:latin typeface="d2"/>
              </a:rPr>
              <a:t>Git</a:t>
            </a:r>
            <a:r>
              <a:rPr lang="ko-KR" altLang="en-US" sz="3500" b="1" dirty="0">
                <a:solidFill>
                  <a:schemeClr val="tx1"/>
                </a:solidFill>
                <a:latin typeface="d2"/>
              </a:rPr>
              <a:t> 사용 방법 </a:t>
            </a:r>
            <a:r>
              <a:rPr lang="en-US" altLang="ko-KR" sz="3500" b="1" dirty="0">
                <a:solidFill>
                  <a:schemeClr val="tx1"/>
                </a:solidFill>
                <a:latin typeface="d2"/>
              </a:rPr>
              <a:t>2#</a:t>
            </a:r>
            <a:endParaRPr lang="en-US" altLang="ko-KR" b="1" dirty="0">
              <a:latin typeface="d2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75D2DD-92E5-42FD-8DA8-92ADD8A7D6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ScreenShot">
            <a:extLst>
              <a:ext uri="{FF2B5EF4-FFF2-40B4-BE49-F238E27FC236}">
                <a16:creationId xmlns:a16="http://schemas.microsoft.com/office/drawing/2014/main" id="{0D257789-F20C-4158-B971-FF560A8CAE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7" b="23917"/>
          <a:stretch/>
        </p:blipFill>
        <p:spPr bwMode="auto">
          <a:xfrm>
            <a:off x="3769145" y="265536"/>
            <a:ext cx="2272112" cy="60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5A83E6-A10C-4B3F-B139-526019588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pic>
        <p:nvPicPr>
          <p:cNvPr id="10" name="Picture 4" descr="ScreenShot">
            <a:extLst>
              <a:ext uri="{FF2B5EF4-FFF2-40B4-BE49-F238E27FC236}">
                <a16:creationId xmlns:a16="http://schemas.microsoft.com/office/drawing/2014/main" id="{F8C3345F-0F20-47AE-8469-88DEA1B0C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756" y="1880128"/>
            <a:ext cx="8568440" cy="462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D906C8-6AD7-42EC-9DD0-7A2831551C29}"/>
              </a:ext>
            </a:extLst>
          </p:cNvPr>
          <p:cNvSpPr/>
          <p:nvPr/>
        </p:nvSpPr>
        <p:spPr>
          <a:xfrm>
            <a:off x="433137" y="951723"/>
            <a:ext cx="8944128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d2"/>
              </a:rPr>
              <a:t>그래픽 인터페이스</a:t>
            </a:r>
            <a:r>
              <a:rPr lang="en-US" altLang="ko-KR" dirty="0">
                <a:solidFill>
                  <a:schemeClr val="tx1"/>
                </a:solidFill>
                <a:latin typeface="d2"/>
              </a:rPr>
              <a:t>(GUI)</a:t>
            </a:r>
            <a:endParaRPr lang="ko-KR" altLang="en-US" dirty="0">
              <a:solidFill>
                <a:schemeClr val="tx1"/>
              </a:solidFill>
              <a:latin typeface="d2"/>
            </a:endParaRPr>
          </a:p>
        </p:txBody>
      </p:sp>
    </p:spTree>
    <p:extLst>
      <p:ext uri="{BB962C8B-B14F-4D97-AF65-F5344CB8AC3E}">
        <p14:creationId xmlns:p14="http://schemas.microsoft.com/office/powerpoint/2010/main" val="26420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CAFF69F-42C0-4F21-BC2B-D228B6B0E63B}"/>
              </a:ext>
            </a:extLst>
          </p:cNvPr>
          <p:cNvSpPr/>
          <p:nvPr/>
        </p:nvSpPr>
        <p:spPr>
          <a:xfrm>
            <a:off x="433136" y="304801"/>
            <a:ext cx="5917329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b="1" dirty="0" err="1">
                <a:solidFill>
                  <a:schemeClr val="tx1"/>
                </a:solidFill>
                <a:latin typeface="d2"/>
              </a:rPr>
              <a:t>Sourcetree</a:t>
            </a:r>
            <a:r>
              <a:rPr lang="ko-KR" altLang="en-US" sz="3500" b="1" dirty="0">
                <a:solidFill>
                  <a:schemeClr val="tx1"/>
                </a:solidFill>
                <a:latin typeface="d2"/>
              </a:rPr>
              <a:t>를</a:t>
            </a:r>
            <a:r>
              <a:rPr lang="en-US" altLang="ko-KR" sz="3500" b="1" dirty="0">
                <a:solidFill>
                  <a:schemeClr val="tx1"/>
                </a:solidFill>
                <a:latin typeface="d2"/>
              </a:rPr>
              <a:t> </a:t>
            </a:r>
            <a:r>
              <a:rPr lang="ko-KR" altLang="en-US" sz="3500" b="1" dirty="0">
                <a:solidFill>
                  <a:schemeClr val="tx1"/>
                </a:solidFill>
                <a:latin typeface="d2"/>
              </a:rPr>
              <a:t>설치해보자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75D2DD-92E5-42FD-8DA8-92ADD8A7D6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93EC9E-8ABE-40A8-8F68-3DABB99A1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51AEE6A-C714-4D0A-89F2-9AFA265C3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951723"/>
            <a:ext cx="112966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6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CAFF69F-42C0-4F21-BC2B-D228B6B0E63B}"/>
              </a:ext>
            </a:extLst>
          </p:cNvPr>
          <p:cNvSpPr/>
          <p:nvPr/>
        </p:nvSpPr>
        <p:spPr>
          <a:xfrm>
            <a:off x="433136" y="304801"/>
            <a:ext cx="1824871" cy="646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b="1" dirty="0" err="1">
                <a:solidFill>
                  <a:schemeClr val="tx1"/>
                </a:solidFill>
              </a:rPr>
              <a:t>Github</a:t>
            </a:r>
            <a:endParaRPr lang="ko-KR" altLang="en-US" sz="35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75D2DD-92E5-42FD-8DA8-92ADD8A7D6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ScreenShot">
            <a:extLst>
              <a:ext uri="{FF2B5EF4-FFF2-40B4-BE49-F238E27FC236}">
                <a16:creationId xmlns:a16="http://schemas.microsoft.com/office/drawing/2014/main" id="{47AF734E-9B85-4020-94B6-7912E6DD8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222" y="2684316"/>
            <a:ext cx="9595556" cy="319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B2B318-4671-408A-97E7-FE765279C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7" y="6019801"/>
            <a:ext cx="838199" cy="8381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6353BBA-C68C-4ED9-9841-CE03915D7C1D}"/>
              </a:ext>
            </a:extLst>
          </p:cNvPr>
          <p:cNvSpPr/>
          <p:nvPr/>
        </p:nvSpPr>
        <p:spPr>
          <a:xfrm>
            <a:off x="433137" y="951723"/>
            <a:ext cx="8944128" cy="57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대표적인 무료 </a:t>
            </a:r>
            <a:r>
              <a:rPr lang="en-US" altLang="ko-KR" dirty="0">
                <a:solidFill>
                  <a:schemeClr val="tx1"/>
                </a:solidFill>
              </a:rPr>
              <a:t>Git </a:t>
            </a:r>
            <a:r>
              <a:rPr lang="ko-KR" altLang="en-US" dirty="0">
                <a:solidFill>
                  <a:schemeClr val="tx1"/>
                </a:solidFill>
              </a:rPr>
              <a:t>저장소</a:t>
            </a:r>
          </a:p>
        </p:txBody>
      </p:sp>
    </p:spTree>
    <p:extLst>
      <p:ext uri="{BB962C8B-B14F-4D97-AF65-F5344CB8AC3E}">
        <p14:creationId xmlns:p14="http://schemas.microsoft.com/office/powerpoint/2010/main" val="319267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716</Words>
  <Application>Microsoft Office PowerPoint</Application>
  <PresentationFormat>와이드스크린</PresentationFormat>
  <Paragraphs>135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-apple-system</vt:lpstr>
      <vt:lpstr>Arial Unicode MS</vt:lpstr>
      <vt:lpstr>d2</vt:lpstr>
      <vt:lpstr>D2Coding ligature</vt:lpstr>
      <vt:lpstr>SFMono-Regular</vt:lpstr>
      <vt:lpstr>맑은 고딕</vt:lpstr>
      <vt:lpstr>Arial</vt:lpstr>
      <vt:lpstr>Office 테마</vt:lpstr>
      <vt:lpstr>시작하기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???</dc:creator>
  <cp:lastModifiedBy>???</cp:lastModifiedBy>
  <cp:revision>37</cp:revision>
  <dcterms:created xsi:type="dcterms:W3CDTF">2018-07-12T00:54:24Z</dcterms:created>
  <dcterms:modified xsi:type="dcterms:W3CDTF">2018-07-13T16:32:38Z</dcterms:modified>
</cp:coreProperties>
</file>