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1" r:id="rId5"/>
    <p:sldId id="258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AC6AE-B86F-47E5-A10A-327F43595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0795C4-FFE2-4072-A8DF-1379A7CC6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C1C74-0D0C-4F82-B777-950821AA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0459-1ED2-4F41-8787-E53E16E23DCD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AC037-1578-47FD-A41C-3445A04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01E8C-9225-452E-BB4E-B045CB50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4DD5-070F-4336-B5DE-3F01E4536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6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0B7FB-6C9F-4CF3-82F6-F96F73BE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32E84C-1ED4-4688-8621-BA4AA62B4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AED48-4D87-43A3-B533-FA470826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0459-1ED2-4F41-8787-E53E16E23DCD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022CD-1D9D-4190-941D-46694E2E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05046-1233-4C9E-8BA3-8D9DB2B2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4DD5-070F-4336-B5DE-3F01E4536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98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3D2882-94CB-4F43-9092-0BD2AF92F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52223D-7F63-41CE-9642-B0F2679B5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2CBB0-1845-4B38-9D0D-09C71A51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0459-1ED2-4F41-8787-E53E16E23DCD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C17AB-68C9-48E5-B3BE-B37E4AE3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EFF465-B797-41A8-8ACE-4799F55D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4DD5-070F-4336-B5DE-3F01E4536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69053-5B9A-46F9-B606-DFA60383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94B7B-4939-4A59-BD58-A8FFD8BA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19F2-B402-4850-AE9F-5E9949AD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0459-1ED2-4F41-8787-E53E16E23DCD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9BA5B-54E3-42F6-893E-425CFAEA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FDB3A-FA18-4538-9345-64975A71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4DD5-070F-4336-B5DE-3F01E4536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89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DD586-E9AD-470F-96B5-EFBD7359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6799A-60AB-4457-B48D-964B42BD1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55413-7FAE-422B-8E68-E64B12CD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0459-1ED2-4F41-8787-E53E16E23DCD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011BD-A9B1-4F33-A4A3-2E532481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FD070-0989-4859-974A-EEEDE816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4DD5-070F-4336-B5DE-3F01E4536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9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E118F-6C67-4A38-BD1A-563EE7C7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528A6-3F00-4C9D-B84A-5173AD894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2D6219-49FC-46FC-A03D-CF104B763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C57818-1E57-4485-BDDD-53FEAE6A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0459-1ED2-4F41-8787-E53E16E23DCD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FB0BA8-46B7-4407-8CF5-6CCD3EF6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A077EC-F5FD-48C2-9669-491B4333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4DD5-070F-4336-B5DE-3F01E4536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55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72F7A-9136-4049-80DF-53128D6F9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6ED8B-19CB-40D9-86DB-86D3D5C47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5DFF31-1A45-41C3-ABA5-0B0505A23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4CAC4B-B573-4C69-8477-A1BD6BF16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4A8ADC-BCEA-4BC3-BF81-FD4578633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57C53D-6ED2-43A1-B62B-CF85D7CE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0459-1ED2-4F41-8787-E53E16E23DCD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99A50E-EE23-4300-BA06-59AADBB5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A5DD7D-93EA-4738-8CD9-F15CE891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4DD5-070F-4336-B5DE-3F01E4536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52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CF3F0-9DED-4D65-AA16-5D91362B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02F8DF-6C59-4800-9F48-B0CF0BD3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0459-1ED2-4F41-8787-E53E16E23DCD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93104C-23F1-40B3-951C-4BD6EF6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604115-46DA-4E34-81B6-29AC7D94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4DD5-070F-4336-B5DE-3F01E4536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1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9E83D-E089-4461-8775-97080CBD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0459-1ED2-4F41-8787-E53E16E23DCD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D118CC-9A56-4AB3-96A3-8F8778B8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793629-FFE3-467E-91D3-A06EADA7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4DD5-070F-4336-B5DE-3F01E4536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64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47739-2EF9-466D-BE48-2F18EA67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9A292-E10A-4285-939B-DFAE2FA4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4B441C-69CA-44CD-8463-8F712B8E7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A18AC3-AF39-4426-BDBE-134D2194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0459-1ED2-4F41-8787-E53E16E23DCD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8100EE-BB46-4696-867E-A5650B73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61F88-EBE3-424C-8A8D-DA207E80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4DD5-070F-4336-B5DE-3F01E4536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22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87B3A-4E00-4731-BE0E-F36EFCB3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1B1618-89A6-4851-BE70-09D885F48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1455D4-BEE4-437C-B51B-C908DBDF4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13965C-47CD-48EE-8469-ABD92F35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0459-1ED2-4F41-8787-E53E16E23DCD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A8AEED-68AD-4EEA-8941-94D7B1CA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654B7E-28DF-4C33-AB47-FB2CC167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4DD5-070F-4336-B5DE-3F01E4536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41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C712FC-8F7A-4B82-B525-E9ADF7F7B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653784-CD97-4377-BF90-817ADE789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852A2-176E-4322-858C-B6CD84C20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10459-1ED2-4F41-8787-E53E16E23DCD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46F71-6277-4BB7-AEC4-5876BB2EE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A5763F-E374-43D4-817E-542544741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B4DD5-070F-4336-B5DE-3F01E4536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2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E1F9D9E-66FA-4DEC-B199-C23820FE45CD}"/>
              </a:ext>
            </a:extLst>
          </p:cNvPr>
          <p:cNvSpPr/>
          <p:nvPr/>
        </p:nvSpPr>
        <p:spPr>
          <a:xfrm>
            <a:off x="0" y="93306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7B2099-F3F5-4116-AD8D-C2BE08BE3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pic>
        <p:nvPicPr>
          <p:cNvPr id="7" name="Picture 2" descr="ScreenShot">
            <a:extLst>
              <a:ext uri="{FF2B5EF4-FFF2-40B4-BE49-F238E27FC236}">
                <a16:creationId xmlns:a16="http://schemas.microsoft.com/office/drawing/2014/main" id="{D06AF897-6D5F-45F1-9D78-1A5D70A92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60" y="2279688"/>
            <a:ext cx="4890102" cy="162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D1388D7-470D-4673-9CE8-DAD95FB78958}"/>
              </a:ext>
            </a:extLst>
          </p:cNvPr>
          <p:cNvSpPr/>
          <p:nvPr/>
        </p:nvSpPr>
        <p:spPr>
          <a:xfrm>
            <a:off x="7371411" y="4010026"/>
            <a:ext cx="4019025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d2"/>
              </a:rPr>
              <a:t>깃허브를</a:t>
            </a:r>
            <a:r>
              <a:rPr lang="ko-KR" altLang="en-US" dirty="0">
                <a:solidFill>
                  <a:schemeClr val="tx1"/>
                </a:solidFill>
                <a:latin typeface="d2"/>
              </a:rPr>
              <a:t> 이용한 유니티 협업 방법</a:t>
            </a:r>
            <a:endParaRPr lang="en-US" altLang="ko-KR" dirty="0">
              <a:solidFill>
                <a:schemeClr val="tx1"/>
              </a:solidFill>
              <a:latin typeface="d2"/>
            </a:endParaRPr>
          </a:p>
        </p:txBody>
      </p:sp>
      <p:pic>
        <p:nvPicPr>
          <p:cNvPr id="1028" name="Picture 4" descr="ì ëí°ì ëí ì´ë¯¸ì§ ê²ìê²°ê³¼">
            <a:extLst>
              <a:ext uri="{FF2B5EF4-FFF2-40B4-BE49-F238E27FC236}">
                <a16:creationId xmlns:a16="http://schemas.microsoft.com/office/drawing/2014/main" id="{E5073B04-6A5D-4D41-B192-4AC79D2AE2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9" t="32060" r="24135" b="29762"/>
          <a:stretch/>
        </p:blipFill>
        <p:spPr bwMode="auto">
          <a:xfrm>
            <a:off x="6745372" y="2279688"/>
            <a:ext cx="4645064" cy="173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CF8CDB-880D-43D7-8915-134999F97113}"/>
              </a:ext>
            </a:extLst>
          </p:cNvPr>
          <p:cNvSpPr/>
          <p:nvPr/>
        </p:nvSpPr>
        <p:spPr>
          <a:xfrm>
            <a:off x="6000958" y="2807065"/>
            <a:ext cx="626038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0" b="1" dirty="0">
                <a:solidFill>
                  <a:schemeClr val="tx1"/>
                </a:solidFill>
                <a:latin typeface="d2"/>
              </a:rPr>
              <a:t>X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9F8FC2-0F4A-4488-AC43-24AB9C3E028E}"/>
              </a:ext>
            </a:extLst>
          </p:cNvPr>
          <p:cNvSpPr/>
          <p:nvPr/>
        </p:nvSpPr>
        <p:spPr>
          <a:xfrm>
            <a:off x="4899927" y="4443454"/>
            <a:ext cx="6490509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d2"/>
              </a:rPr>
              <a:t>인터페이스 </a:t>
            </a:r>
            <a:r>
              <a:rPr lang="en-US" altLang="ko-KR" dirty="0">
                <a:solidFill>
                  <a:schemeClr val="tx1"/>
                </a:solidFill>
                <a:latin typeface="d2"/>
              </a:rPr>
              <a:t>30</a:t>
            </a:r>
            <a:r>
              <a:rPr lang="ko-KR" altLang="en-US" dirty="0">
                <a:solidFill>
                  <a:schemeClr val="tx1"/>
                </a:solidFill>
                <a:latin typeface="d2"/>
              </a:rPr>
              <a:t>기 학술부장 강동민</a:t>
            </a:r>
            <a:r>
              <a:rPr lang="en-US" altLang="ko-KR" dirty="0">
                <a:solidFill>
                  <a:schemeClr val="tx1"/>
                </a:solidFill>
                <a:latin typeface="d2"/>
              </a:rPr>
              <a:t>(riyenas0925@gmail.com)</a:t>
            </a:r>
          </a:p>
        </p:txBody>
      </p:sp>
    </p:spTree>
    <p:extLst>
      <p:ext uri="{BB962C8B-B14F-4D97-AF65-F5344CB8AC3E}">
        <p14:creationId xmlns:p14="http://schemas.microsoft.com/office/powerpoint/2010/main" val="116421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02B55-98D9-4582-BE73-42FC3C2FF83A}"/>
              </a:ext>
            </a:extLst>
          </p:cNvPr>
          <p:cNvSpPr/>
          <p:nvPr/>
        </p:nvSpPr>
        <p:spPr>
          <a:xfrm>
            <a:off x="433136" y="304801"/>
            <a:ext cx="7234402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5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D5A3B5-295F-47CB-8E5F-3CFBAEDE9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D6E448-0A95-461B-8B76-9319B2CE3E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C6F5CE-EBE3-4B0F-9EC8-ED837C1EC48F}"/>
              </a:ext>
            </a:extLst>
          </p:cNvPr>
          <p:cNvSpPr/>
          <p:nvPr/>
        </p:nvSpPr>
        <p:spPr>
          <a:xfrm>
            <a:off x="433135" y="304801"/>
            <a:ext cx="7263065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500" b="1" dirty="0">
                <a:solidFill>
                  <a:schemeClr val="tx1"/>
                </a:solidFill>
              </a:rPr>
              <a:t>유니티 협업 방법 </a:t>
            </a:r>
            <a:r>
              <a:rPr lang="en-US" altLang="ko-KR" sz="3500" b="1" dirty="0">
                <a:solidFill>
                  <a:schemeClr val="tx1"/>
                </a:solidFill>
              </a:rPr>
              <a:t>1# Unity </a:t>
            </a:r>
            <a:r>
              <a:rPr lang="ko-KR" altLang="en-US" sz="3500" b="1" dirty="0" err="1">
                <a:solidFill>
                  <a:schemeClr val="tx1"/>
                </a:solidFill>
              </a:rPr>
              <a:t>팀즈</a:t>
            </a:r>
            <a:endParaRPr lang="ko-KR" altLang="en-US" sz="3500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84B52D-F990-4ABF-AAFE-FD804EA74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754" y="1536701"/>
            <a:ext cx="8276492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3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85ECC4-5EB4-49A7-BC00-73D1C8AFF26F}"/>
              </a:ext>
            </a:extLst>
          </p:cNvPr>
          <p:cNvSpPr/>
          <p:nvPr/>
        </p:nvSpPr>
        <p:spPr>
          <a:xfrm>
            <a:off x="433136" y="304801"/>
            <a:ext cx="7234402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5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A14A17-52F4-42E0-A44D-20C8E1996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4E6192-2948-4F05-A25C-7F267D4FD4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722254-50C6-4116-B320-87AC791F0568}"/>
              </a:ext>
            </a:extLst>
          </p:cNvPr>
          <p:cNvSpPr/>
          <p:nvPr/>
        </p:nvSpPr>
        <p:spPr>
          <a:xfrm>
            <a:off x="433135" y="304801"/>
            <a:ext cx="7263065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500" b="1" dirty="0">
                <a:solidFill>
                  <a:schemeClr val="tx1"/>
                </a:solidFill>
              </a:rPr>
              <a:t>유니티 협업 방법 </a:t>
            </a:r>
            <a:r>
              <a:rPr lang="en-US" altLang="ko-KR" sz="3500" b="1" dirty="0">
                <a:solidFill>
                  <a:schemeClr val="tx1"/>
                </a:solidFill>
              </a:rPr>
              <a:t>2# </a:t>
            </a:r>
            <a:r>
              <a:rPr lang="ko-KR" altLang="en-US" sz="3500" b="1" dirty="0" err="1">
                <a:solidFill>
                  <a:schemeClr val="tx1"/>
                </a:solidFill>
              </a:rPr>
              <a:t>깃허브</a:t>
            </a:r>
            <a:r>
              <a:rPr lang="ko-KR" altLang="en-US" sz="3500" b="1" dirty="0">
                <a:solidFill>
                  <a:schemeClr val="tx1"/>
                </a:solidFill>
              </a:rPr>
              <a:t> 사용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5EF8E6-D77A-4243-9DD0-39C94663B0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94"/>
          <a:stretch/>
        </p:blipFill>
        <p:spPr>
          <a:xfrm>
            <a:off x="1680048" y="1037026"/>
            <a:ext cx="8831904" cy="444937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5842D30-631C-467B-A0D6-D39820ACCE46}"/>
              </a:ext>
            </a:extLst>
          </p:cNvPr>
          <p:cNvSpPr/>
          <p:nvPr/>
        </p:nvSpPr>
        <p:spPr>
          <a:xfrm>
            <a:off x="433135" y="5571703"/>
            <a:ext cx="10715391" cy="548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j-lt"/>
              </a:rPr>
              <a:t>팀장 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– .</a:t>
            </a:r>
            <a:r>
              <a:rPr lang="en-US" altLang="ko-KR" dirty="0" err="1">
                <a:solidFill>
                  <a:schemeClr val="tx1"/>
                </a:solidFill>
                <a:latin typeface="+mj-lt"/>
              </a:rPr>
              <a:t>gitignore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추가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유니티 설정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소스트리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설정</a:t>
            </a:r>
            <a:endParaRPr lang="en-US" altLang="ko-K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55CEB2-D486-43B6-BC32-FD568E4C4E35}"/>
              </a:ext>
            </a:extLst>
          </p:cNvPr>
          <p:cNvSpPr/>
          <p:nvPr/>
        </p:nvSpPr>
        <p:spPr>
          <a:xfrm>
            <a:off x="433134" y="6050529"/>
            <a:ext cx="10715391" cy="548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j-lt"/>
              </a:rPr>
              <a:t>팀원 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–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유니티 설정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소스트리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설정</a:t>
            </a:r>
            <a:endParaRPr lang="en-US" altLang="ko-KR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819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4B205D-412C-426F-82F3-95C123B5BD47}"/>
              </a:ext>
            </a:extLst>
          </p:cNvPr>
          <p:cNvSpPr/>
          <p:nvPr/>
        </p:nvSpPr>
        <p:spPr>
          <a:xfrm>
            <a:off x="433136" y="304801"/>
            <a:ext cx="7234402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5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30D661-F40D-4935-B537-49129DF6A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A0232B-DE02-46EF-8823-5A58DBE57F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DA9A4B-13EF-405D-BDEF-C8159D4EAF16}"/>
              </a:ext>
            </a:extLst>
          </p:cNvPr>
          <p:cNvSpPr/>
          <p:nvPr/>
        </p:nvSpPr>
        <p:spPr>
          <a:xfrm>
            <a:off x="433135" y="304801"/>
            <a:ext cx="7263065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>
                <a:solidFill>
                  <a:schemeClr val="tx1"/>
                </a:solidFill>
              </a:rPr>
              <a:t>.</a:t>
            </a:r>
            <a:r>
              <a:rPr lang="en-US" altLang="ko-KR" sz="3500" b="1" dirty="0" err="1">
                <a:solidFill>
                  <a:schemeClr val="tx1"/>
                </a:solidFill>
              </a:rPr>
              <a:t>gitignore</a:t>
            </a:r>
            <a:r>
              <a:rPr lang="en-US" altLang="ko-KR" sz="3500" b="1" dirty="0">
                <a:solidFill>
                  <a:schemeClr val="tx1"/>
                </a:solidFill>
              </a:rPr>
              <a:t> </a:t>
            </a:r>
            <a:r>
              <a:rPr lang="ko-KR" altLang="en-US" sz="3500" b="1" dirty="0">
                <a:solidFill>
                  <a:schemeClr val="tx1"/>
                </a:solidFill>
              </a:rPr>
              <a:t>파일 추가하기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5340B3-EDC7-491F-AC73-6800260B34D2}"/>
              </a:ext>
            </a:extLst>
          </p:cNvPr>
          <p:cNvSpPr/>
          <p:nvPr/>
        </p:nvSpPr>
        <p:spPr>
          <a:xfrm>
            <a:off x="433136" y="951723"/>
            <a:ext cx="8748963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클론된</a:t>
            </a:r>
            <a:r>
              <a:rPr lang="ko-KR" altLang="en-US" dirty="0">
                <a:solidFill>
                  <a:schemeClr val="tx1"/>
                </a:solidFill>
              </a:rPr>
              <a:t> 자신의 저장소 최상위 폴더로 </a:t>
            </a:r>
            <a:r>
              <a:rPr lang="ko-KR" altLang="en-US" dirty="0" err="1">
                <a:solidFill>
                  <a:schemeClr val="tx1"/>
                </a:solidFill>
              </a:rPr>
              <a:t>들어간다음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.gitignore.txt </a:t>
            </a:r>
            <a:r>
              <a:rPr lang="ko-KR" altLang="en-US" dirty="0" err="1">
                <a:solidFill>
                  <a:schemeClr val="tx1"/>
                </a:solidFill>
              </a:rPr>
              <a:t>파일를</a:t>
            </a:r>
            <a:r>
              <a:rPr lang="ko-KR" altLang="en-US" dirty="0">
                <a:solidFill>
                  <a:schemeClr val="tx1"/>
                </a:solidFill>
              </a:rPr>
              <a:t> 생성 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F73E70-CBAD-4061-9BFA-EF60ED553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383" y="1598645"/>
            <a:ext cx="6913234" cy="458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6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4B205D-412C-426F-82F3-95C123B5BD47}"/>
              </a:ext>
            </a:extLst>
          </p:cNvPr>
          <p:cNvSpPr/>
          <p:nvPr/>
        </p:nvSpPr>
        <p:spPr>
          <a:xfrm>
            <a:off x="433136" y="304801"/>
            <a:ext cx="7234402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5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30D661-F40D-4935-B537-49129DF6A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108" y="6074382"/>
            <a:ext cx="783618" cy="7836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A0232B-DE02-46EF-8823-5A58DBE57F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24C984-BEFF-4A14-B9F3-5BD1FE0E89F9}"/>
              </a:ext>
            </a:extLst>
          </p:cNvPr>
          <p:cNvSpPr/>
          <p:nvPr/>
        </p:nvSpPr>
        <p:spPr>
          <a:xfrm>
            <a:off x="433136" y="304801"/>
            <a:ext cx="7234402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5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BDFB5C-CBA4-4B05-902F-D1B2E7C039EC}"/>
              </a:ext>
            </a:extLst>
          </p:cNvPr>
          <p:cNvSpPr/>
          <p:nvPr/>
        </p:nvSpPr>
        <p:spPr>
          <a:xfrm>
            <a:off x="433135" y="304801"/>
            <a:ext cx="7263065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>
                <a:solidFill>
                  <a:schemeClr val="tx1"/>
                </a:solidFill>
              </a:rPr>
              <a:t>.</a:t>
            </a:r>
            <a:r>
              <a:rPr lang="en-US" altLang="ko-KR" sz="3500" b="1" dirty="0" err="1">
                <a:solidFill>
                  <a:schemeClr val="tx1"/>
                </a:solidFill>
              </a:rPr>
              <a:t>gitignore</a:t>
            </a:r>
            <a:r>
              <a:rPr lang="en-US" altLang="ko-KR" sz="3500" b="1" dirty="0">
                <a:solidFill>
                  <a:schemeClr val="tx1"/>
                </a:solidFill>
              </a:rPr>
              <a:t> </a:t>
            </a:r>
            <a:r>
              <a:rPr lang="ko-KR" altLang="en-US" sz="3500" b="1" dirty="0">
                <a:solidFill>
                  <a:schemeClr val="tx1"/>
                </a:solidFill>
              </a:rPr>
              <a:t>파일 작성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5822E3-129E-46A5-820F-A4322D0C8BE5}"/>
              </a:ext>
            </a:extLst>
          </p:cNvPr>
          <p:cNvSpPr/>
          <p:nvPr/>
        </p:nvSpPr>
        <p:spPr>
          <a:xfrm>
            <a:off x="433135" y="951723"/>
            <a:ext cx="10715391" cy="1305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gitignore</a:t>
            </a:r>
            <a:r>
              <a:rPr lang="ko-KR" altLang="en-US" dirty="0">
                <a:solidFill>
                  <a:schemeClr val="tx1"/>
                </a:solidFill>
              </a:rPr>
              <a:t>은 변경된 파일이 있더라도 원격저장소에 반영이 안되도록 </a:t>
            </a:r>
            <a:r>
              <a:rPr lang="ko-KR" altLang="en-US" dirty="0" err="1">
                <a:solidFill>
                  <a:schemeClr val="tx1"/>
                </a:solidFill>
              </a:rPr>
              <a:t>설정할때</a:t>
            </a:r>
            <a:r>
              <a:rPr lang="ko-KR" altLang="en-US" dirty="0">
                <a:solidFill>
                  <a:schemeClr val="tx1"/>
                </a:solidFill>
              </a:rPr>
              <a:t> 이용합니다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또한 </a:t>
            </a:r>
            <a:r>
              <a:rPr lang="ko-KR" altLang="en-US" dirty="0" err="1">
                <a:solidFill>
                  <a:schemeClr val="tx1"/>
                </a:solidFill>
              </a:rPr>
              <a:t>쓸모없는</a:t>
            </a:r>
            <a:r>
              <a:rPr lang="ko-KR" altLang="en-US" dirty="0">
                <a:solidFill>
                  <a:schemeClr val="tx1"/>
                </a:solidFill>
              </a:rPr>
              <a:t> 파일이나 원하지 않는 파일을 </a:t>
            </a:r>
            <a:r>
              <a:rPr lang="ko-KR" altLang="en-US" dirty="0" err="1">
                <a:solidFill>
                  <a:schemeClr val="tx1"/>
                </a:solidFill>
              </a:rPr>
              <a:t>커밋에서</a:t>
            </a:r>
            <a:r>
              <a:rPr lang="ko-KR" altLang="en-US" dirty="0">
                <a:solidFill>
                  <a:schemeClr val="tx1"/>
                </a:solidFill>
              </a:rPr>
              <a:t> 제외시켜 나중에 </a:t>
            </a:r>
            <a:r>
              <a:rPr lang="ko-KR" altLang="en-US" dirty="0" err="1">
                <a:solidFill>
                  <a:schemeClr val="tx1"/>
                </a:solidFill>
              </a:rPr>
              <a:t>합칠때</a:t>
            </a:r>
            <a:r>
              <a:rPr lang="ko-KR" altLang="en-US" dirty="0">
                <a:solidFill>
                  <a:schemeClr val="tx1"/>
                </a:solidFill>
              </a:rPr>
              <a:t> 오류가 </a:t>
            </a:r>
            <a:r>
              <a:rPr lang="ko-KR" altLang="en-US" dirty="0" err="1">
                <a:solidFill>
                  <a:schemeClr val="tx1"/>
                </a:solidFill>
              </a:rPr>
              <a:t>발생하는것을</a:t>
            </a:r>
            <a:r>
              <a:rPr lang="ko-KR" altLang="en-US" dirty="0">
                <a:solidFill>
                  <a:schemeClr val="tx1"/>
                </a:solidFill>
              </a:rPr>
              <a:t> 예방하기 </a:t>
            </a:r>
            <a:r>
              <a:rPr lang="ko-KR" altLang="en-US" dirty="0" err="1">
                <a:solidFill>
                  <a:schemeClr val="tx1"/>
                </a:solidFill>
              </a:rPr>
              <a:t>위함입니다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2F231B-9DAE-4D0B-ACB1-AF3BF0025B83}"/>
              </a:ext>
            </a:extLst>
          </p:cNvPr>
          <p:cNvSpPr/>
          <p:nvPr/>
        </p:nvSpPr>
        <p:spPr>
          <a:xfrm>
            <a:off x="1565404" y="2622339"/>
            <a:ext cx="3038474" cy="3911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###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# Unity folders and files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###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[Aa]</a:t>
            </a:r>
            <a:r>
              <a:rPr lang="en-US" altLang="ko-KR" dirty="0" err="1">
                <a:solidFill>
                  <a:schemeClr val="tx1"/>
                </a:solidFill>
              </a:rPr>
              <a:t>ssets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AssetStoreTools</a:t>
            </a:r>
            <a:r>
              <a:rPr lang="en-US" altLang="ko-KR" dirty="0">
                <a:solidFill>
                  <a:schemeClr val="tx1"/>
                </a:solidFill>
              </a:rPr>
              <a:t>*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[Bb]</a:t>
            </a:r>
            <a:r>
              <a:rPr lang="en-US" altLang="ko-KR" dirty="0" err="1">
                <a:solidFill>
                  <a:schemeClr val="tx1"/>
                </a:solidFill>
              </a:rPr>
              <a:t>uild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Ll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en-US" altLang="ko-KR" dirty="0" err="1">
                <a:solidFill>
                  <a:schemeClr val="tx1"/>
                </a:solidFill>
              </a:rPr>
              <a:t>ibrary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Ll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en-US" altLang="ko-KR" dirty="0" err="1">
                <a:solidFill>
                  <a:schemeClr val="tx1"/>
                </a:solidFill>
              </a:rPr>
              <a:t>ocal</a:t>
            </a:r>
            <a:r>
              <a:rPr lang="en-US" altLang="ko-KR" dirty="0">
                <a:solidFill>
                  <a:schemeClr val="tx1"/>
                </a:solidFill>
              </a:rPr>
              <a:t>[Cc]ache/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Oo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en-US" altLang="ko-KR" dirty="0" err="1">
                <a:solidFill>
                  <a:schemeClr val="tx1"/>
                </a:solidFill>
              </a:rPr>
              <a:t>bj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[Tt]</a:t>
            </a:r>
            <a:r>
              <a:rPr lang="en-US" altLang="ko-KR" dirty="0" err="1">
                <a:solidFill>
                  <a:schemeClr val="tx1"/>
                </a:solidFill>
              </a:rPr>
              <a:t>emp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Uu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en-US" altLang="ko-KR" dirty="0" err="1">
                <a:solidFill>
                  <a:schemeClr val="tx1"/>
                </a:solidFill>
              </a:rPr>
              <a:t>nityGenerated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# file on crash reports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sysinfo.txt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# Unity3D generated meta files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*.</a:t>
            </a:r>
            <a:r>
              <a:rPr lang="en-US" altLang="ko-KR" dirty="0" err="1">
                <a:solidFill>
                  <a:schemeClr val="tx1"/>
                </a:solidFill>
              </a:rPr>
              <a:t>pidb.meta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F63D9B-3BA3-4DE5-9C74-6A9AC3D47434}"/>
              </a:ext>
            </a:extLst>
          </p:cNvPr>
          <p:cNvSpPr/>
          <p:nvPr/>
        </p:nvSpPr>
        <p:spPr>
          <a:xfrm>
            <a:off x="4865019" y="2615210"/>
            <a:ext cx="3038474" cy="3896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###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# VS/MD solution and project files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###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Ee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en-US" altLang="ko-KR" dirty="0" err="1">
                <a:solidFill>
                  <a:schemeClr val="tx1"/>
                </a:solidFill>
              </a:rPr>
              <a:t>xportedObj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*.</a:t>
            </a:r>
            <a:r>
              <a:rPr lang="en-US" altLang="ko-KR" dirty="0" err="1">
                <a:solidFill>
                  <a:schemeClr val="tx1"/>
                </a:solidFill>
              </a:rPr>
              <a:t>booproj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*.</a:t>
            </a:r>
            <a:r>
              <a:rPr lang="en-US" altLang="ko-KR" dirty="0" err="1">
                <a:solidFill>
                  <a:schemeClr val="tx1"/>
                </a:solidFill>
              </a:rPr>
              <a:t>csproj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*.</a:t>
            </a:r>
            <a:r>
              <a:rPr lang="en-US" altLang="ko-KR" dirty="0" err="1">
                <a:solidFill>
                  <a:schemeClr val="tx1"/>
                </a:solidFill>
              </a:rPr>
              <a:t>sln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*.</a:t>
            </a:r>
            <a:r>
              <a:rPr lang="en-US" altLang="ko-KR" dirty="0" err="1">
                <a:solidFill>
                  <a:schemeClr val="tx1"/>
                </a:solidFill>
              </a:rPr>
              <a:t>suo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*.</a:t>
            </a:r>
            <a:r>
              <a:rPr lang="en-US" altLang="ko-KR" dirty="0" err="1">
                <a:solidFill>
                  <a:schemeClr val="tx1"/>
                </a:solidFill>
              </a:rPr>
              <a:t>svd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*.</a:t>
            </a:r>
            <a:r>
              <a:rPr lang="en-US" altLang="ko-KR" dirty="0" err="1">
                <a:solidFill>
                  <a:schemeClr val="tx1"/>
                </a:solidFill>
              </a:rPr>
              <a:t>unityproj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*.user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*.</a:t>
            </a:r>
            <a:r>
              <a:rPr lang="en-US" altLang="ko-KR" dirty="0" err="1">
                <a:solidFill>
                  <a:schemeClr val="tx1"/>
                </a:solidFill>
              </a:rPr>
              <a:t>userprefs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*.</a:t>
            </a:r>
            <a:r>
              <a:rPr lang="en-US" altLang="ko-KR" dirty="0" err="1">
                <a:solidFill>
                  <a:schemeClr val="tx1"/>
                </a:solidFill>
              </a:rPr>
              <a:t>pidb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DS_Store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81BD7E-5C7C-4CBA-A857-9EDC88CE5963}"/>
              </a:ext>
            </a:extLst>
          </p:cNvPr>
          <p:cNvSpPr/>
          <p:nvPr/>
        </p:nvSpPr>
        <p:spPr>
          <a:xfrm>
            <a:off x="8034063" y="2624136"/>
            <a:ext cx="3038474" cy="3896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###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# OS generated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###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DS_Store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DS_Store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._*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.Spotlight-V100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.Trashes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Icon?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ehthumbs.db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Thumbs.db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3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4B205D-412C-426F-82F3-95C123B5BD47}"/>
              </a:ext>
            </a:extLst>
          </p:cNvPr>
          <p:cNvSpPr/>
          <p:nvPr/>
        </p:nvSpPr>
        <p:spPr>
          <a:xfrm>
            <a:off x="433136" y="304801"/>
            <a:ext cx="7234402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5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30D661-F40D-4935-B537-49129DF6A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A0232B-DE02-46EF-8823-5A58DBE57F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595533-440D-470A-BFF2-B5BF3B4F1F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179"/>
          <a:stretch/>
        </p:blipFill>
        <p:spPr>
          <a:xfrm>
            <a:off x="6403278" y="2337999"/>
            <a:ext cx="5430955" cy="31337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1B09B4-17CC-410B-9880-B2A829C51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821"/>
          <a:stretch/>
        </p:blipFill>
        <p:spPr>
          <a:xfrm>
            <a:off x="433136" y="2337999"/>
            <a:ext cx="5612375" cy="313372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F3E8391-1E3C-4D54-A492-B36FA37E4B71}"/>
              </a:ext>
            </a:extLst>
          </p:cNvPr>
          <p:cNvSpPr/>
          <p:nvPr/>
        </p:nvSpPr>
        <p:spPr>
          <a:xfrm>
            <a:off x="433136" y="304801"/>
            <a:ext cx="7234402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5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25D8CF-21CE-47AA-BB74-07C495DAE224}"/>
              </a:ext>
            </a:extLst>
          </p:cNvPr>
          <p:cNvSpPr/>
          <p:nvPr/>
        </p:nvSpPr>
        <p:spPr>
          <a:xfrm>
            <a:off x="433136" y="304801"/>
            <a:ext cx="7234402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5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6C8663-5E28-4DC5-B609-078649513933}"/>
              </a:ext>
            </a:extLst>
          </p:cNvPr>
          <p:cNvSpPr/>
          <p:nvPr/>
        </p:nvSpPr>
        <p:spPr>
          <a:xfrm>
            <a:off x="433135" y="304801"/>
            <a:ext cx="7263065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>
                <a:solidFill>
                  <a:schemeClr val="tx1"/>
                </a:solidFill>
              </a:rPr>
              <a:t>.</a:t>
            </a:r>
            <a:r>
              <a:rPr lang="en-US" altLang="ko-KR" sz="3500" b="1" dirty="0" err="1">
                <a:solidFill>
                  <a:schemeClr val="tx1"/>
                </a:solidFill>
              </a:rPr>
              <a:t>gitignore</a:t>
            </a:r>
            <a:r>
              <a:rPr lang="en-US" altLang="ko-KR" sz="3500" b="1" dirty="0">
                <a:solidFill>
                  <a:schemeClr val="tx1"/>
                </a:solidFill>
              </a:rPr>
              <a:t> </a:t>
            </a:r>
            <a:r>
              <a:rPr lang="ko-KR" altLang="en-US" sz="3500" b="1" dirty="0">
                <a:solidFill>
                  <a:schemeClr val="tx1"/>
                </a:solidFill>
              </a:rPr>
              <a:t>파일 작성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E9AF7D-DFF0-45B6-94F0-8220CABBBFFE}"/>
              </a:ext>
            </a:extLst>
          </p:cNvPr>
          <p:cNvSpPr/>
          <p:nvPr/>
        </p:nvSpPr>
        <p:spPr>
          <a:xfrm>
            <a:off x="433135" y="951723"/>
            <a:ext cx="10715391" cy="548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아래와 같이 작성한다음 저장하면 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62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593C6B-774A-44EC-99C9-2DBEFFE656B5}"/>
              </a:ext>
            </a:extLst>
          </p:cNvPr>
          <p:cNvSpPr/>
          <p:nvPr/>
        </p:nvSpPr>
        <p:spPr>
          <a:xfrm>
            <a:off x="433136" y="304801"/>
            <a:ext cx="7234402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5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994D87-D864-46A8-8A04-E921E05E8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E5147AA-F2B2-4B39-B5DC-F6676544FB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C4B1D5-A1D8-46C5-9708-44FC6DFA6EA7}"/>
              </a:ext>
            </a:extLst>
          </p:cNvPr>
          <p:cNvSpPr/>
          <p:nvPr/>
        </p:nvSpPr>
        <p:spPr>
          <a:xfrm>
            <a:off x="433136" y="304801"/>
            <a:ext cx="7234402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5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F31A67-A222-4823-9AA7-98E8BB09FF76}"/>
              </a:ext>
            </a:extLst>
          </p:cNvPr>
          <p:cNvSpPr/>
          <p:nvPr/>
        </p:nvSpPr>
        <p:spPr>
          <a:xfrm>
            <a:off x="433136" y="304801"/>
            <a:ext cx="7234402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5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D61953-E155-4538-B96F-F0632A9E3857}"/>
              </a:ext>
            </a:extLst>
          </p:cNvPr>
          <p:cNvSpPr/>
          <p:nvPr/>
        </p:nvSpPr>
        <p:spPr>
          <a:xfrm>
            <a:off x="433136" y="304801"/>
            <a:ext cx="7234402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5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DC08D5-746D-4639-9692-D63658D492BF}"/>
              </a:ext>
            </a:extLst>
          </p:cNvPr>
          <p:cNvSpPr/>
          <p:nvPr/>
        </p:nvSpPr>
        <p:spPr>
          <a:xfrm>
            <a:off x="433135" y="304801"/>
            <a:ext cx="7263065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500" b="1" dirty="0">
                <a:solidFill>
                  <a:schemeClr val="tx1"/>
                </a:solidFill>
              </a:rPr>
              <a:t>유니티 설정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F0B37A-1C20-4CE7-AC3D-B62E2ED78372}"/>
              </a:ext>
            </a:extLst>
          </p:cNvPr>
          <p:cNvSpPr/>
          <p:nvPr/>
        </p:nvSpPr>
        <p:spPr>
          <a:xfrm>
            <a:off x="433135" y="951723"/>
            <a:ext cx="10715391" cy="548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j-lt"/>
              </a:rPr>
              <a:t>Edit – Projects Settings – Editor – Editor Settings – Asset Serialization – Force Text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로 변경</a:t>
            </a:r>
            <a:endParaRPr lang="en-US" altLang="ko-K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9D1554-FA1A-40F8-B0EA-5913D2A1D6C0}"/>
              </a:ext>
            </a:extLst>
          </p:cNvPr>
          <p:cNvSpPr/>
          <p:nvPr/>
        </p:nvSpPr>
        <p:spPr>
          <a:xfrm>
            <a:off x="10087953" y="2880177"/>
            <a:ext cx="2104974" cy="314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Force Text</a:t>
            </a:r>
            <a:r>
              <a:rPr lang="ko-KR" altLang="en-US" dirty="0">
                <a:solidFill>
                  <a:schemeClr val="tx1"/>
                </a:solidFill>
              </a:rPr>
              <a:t>로 변경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25FCE2B-49A8-4339-85E9-5433B00FB144}"/>
              </a:ext>
            </a:extLst>
          </p:cNvPr>
          <p:cNvGrpSpPr/>
          <p:nvPr/>
        </p:nvGrpSpPr>
        <p:grpSpPr>
          <a:xfrm>
            <a:off x="2137308" y="1731218"/>
            <a:ext cx="7917384" cy="4288583"/>
            <a:chOff x="1540149" y="1499800"/>
            <a:chExt cx="9111703" cy="4935506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F69BBD4-2A90-47F6-B43E-C84719446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0149" y="1499801"/>
              <a:ext cx="9111702" cy="4935505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7C98C8-3F6B-4FE6-B022-44174D1F7012}"/>
                </a:ext>
              </a:extLst>
            </p:cNvPr>
            <p:cNvSpPr/>
            <p:nvPr/>
          </p:nvSpPr>
          <p:spPr>
            <a:xfrm>
              <a:off x="1676400" y="1585418"/>
              <a:ext cx="182880" cy="129082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34593DA-735C-4CEC-87E1-30532B261C96}"/>
                </a:ext>
              </a:extLst>
            </p:cNvPr>
            <p:cNvSpPr/>
            <p:nvPr/>
          </p:nvSpPr>
          <p:spPr>
            <a:xfrm>
              <a:off x="1676400" y="3938870"/>
              <a:ext cx="1356360" cy="145450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BED298F-0456-438A-BC9D-D0D4EB9FE875}"/>
                </a:ext>
              </a:extLst>
            </p:cNvPr>
            <p:cNvSpPr/>
            <p:nvPr/>
          </p:nvSpPr>
          <p:spPr>
            <a:xfrm>
              <a:off x="2994660" y="4982810"/>
              <a:ext cx="1028700" cy="137830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CB4DB67-2CB6-4A7F-997B-EAAE8CD34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1419"/>
            <a:stretch/>
          </p:blipFill>
          <p:spPr>
            <a:xfrm>
              <a:off x="8047636" y="1499800"/>
              <a:ext cx="2604216" cy="4935505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EC0319A-856E-4B15-82CE-C9616F36EC67}"/>
                </a:ext>
              </a:extLst>
            </p:cNvPr>
            <p:cNvSpPr/>
            <p:nvPr/>
          </p:nvSpPr>
          <p:spPr>
            <a:xfrm>
              <a:off x="8047635" y="2881588"/>
              <a:ext cx="2604216" cy="242611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977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4B205D-412C-426F-82F3-95C123B5BD47}"/>
              </a:ext>
            </a:extLst>
          </p:cNvPr>
          <p:cNvSpPr/>
          <p:nvPr/>
        </p:nvSpPr>
        <p:spPr>
          <a:xfrm>
            <a:off x="433136" y="304801"/>
            <a:ext cx="7234402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5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30D661-F40D-4935-B537-49129DF6A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A0232B-DE02-46EF-8823-5A58DBE57FB5}"/>
              </a:ext>
            </a:extLst>
          </p:cNvPr>
          <p:cNvSpPr/>
          <p:nvPr/>
        </p:nvSpPr>
        <p:spPr>
          <a:xfrm>
            <a:off x="-624374" y="-41910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61FE0F-F7AB-4F89-913A-B585D6FEF37F}"/>
              </a:ext>
            </a:extLst>
          </p:cNvPr>
          <p:cNvSpPr/>
          <p:nvPr/>
        </p:nvSpPr>
        <p:spPr>
          <a:xfrm>
            <a:off x="433136" y="304801"/>
            <a:ext cx="7234402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5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C05932-D6AB-4CC7-B767-D2F22F4E9463}"/>
              </a:ext>
            </a:extLst>
          </p:cNvPr>
          <p:cNvSpPr/>
          <p:nvPr/>
        </p:nvSpPr>
        <p:spPr>
          <a:xfrm>
            <a:off x="433136" y="304801"/>
            <a:ext cx="7234402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5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3CEFC9-602E-426E-8E73-46C963FC71C2}"/>
              </a:ext>
            </a:extLst>
          </p:cNvPr>
          <p:cNvSpPr/>
          <p:nvPr/>
        </p:nvSpPr>
        <p:spPr>
          <a:xfrm>
            <a:off x="433136" y="304801"/>
            <a:ext cx="7234402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5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A3B8AF-B383-43BE-82FA-1B5B3A617763}"/>
              </a:ext>
            </a:extLst>
          </p:cNvPr>
          <p:cNvSpPr/>
          <p:nvPr/>
        </p:nvSpPr>
        <p:spPr>
          <a:xfrm>
            <a:off x="433135" y="304801"/>
            <a:ext cx="7263065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500" b="1" dirty="0" err="1">
                <a:solidFill>
                  <a:schemeClr val="tx1"/>
                </a:solidFill>
              </a:rPr>
              <a:t>소스트리</a:t>
            </a:r>
            <a:r>
              <a:rPr lang="ko-KR" altLang="en-US" sz="3500" b="1" dirty="0">
                <a:solidFill>
                  <a:schemeClr val="tx1"/>
                </a:solidFill>
              </a:rPr>
              <a:t> 설정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C93977-5F21-40D7-8F0B-4EEA741AF60C}"/>
              </a:ext>
            </a:extLst>
          </p:cNvPr>
          <p:cNvSpPr/>
          <p:nvPr/>
        </p:nvSpPr>
        <p:spPr>
          <a:xfrm>
            <a:off x="433135" y="951723"/>
            <a:ext cx="10715391" cy="548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j-lt"/>
              </a:rPr>
              <a:t>설정 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–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저장소별 무시 목록이 </a:t>
            </a:r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방금생성한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파일경로로 지정되어 있는지 확인</a:t>
            </a:r>
            <a:endParaRPr lang="en-US" altLang="ko-KR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7507D14-7E9B-4939-84A5-48412B1D8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085" y="1735104"/>
            <a:ext cx="8457830" cy="445798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E1AE25-9783-42ED-AEB6-C7B01A3981E1}"/>
              </a:ext>
            </a:extLst>
          </p:cNvPr>
          <p:cNvSpPr/>
          <p:nvPr/>
        </p:nvSpPr>
        <p:spPr>
          <a:xfrm>
            <a:off x="4429124" y="3133725"/>
            <a:ext cx="3352801" cy="200025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5B5156-7961-4F75-B45A-940453216809}"/>
              </a:ext>
            </a:extLst>
          </p:cNvPr>
          <p:cNvSpPr/>
          <p:nvPr/>
        </p:nvSpPr>
        <p:spPr>
          <a:xfrm>
            <a:off x="10324916" y="2800185"/>
            <a:ext cx="1743260" cy="825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전에 생성한 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gitignore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파일 경로 지정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1446680-92C6-4DC4-975B-3BF6706EE3FD}"/>
              </a:ext>
            </a:extLst>
          </p:cNvPr>
          <p:cNvCxnSpPr>
            <a:cxnSpLocks/>
          </p:cNvCxnSpPr>
          <p:nvPr/>
        </p:nvCxnSpPr>
        <p:spPr>
          <a:xfrm>
            <a:off x="7909212" y="3213157"/>
            <a:ext cx="2335323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B2A8E7-ECD6-49E5-BEF9-40E94F39251C}"/>
              </a:ext>
            </a:extLst>
          </p:cNvPr>
          <p:cNvSpPr/>
          <p:nvPr/>
        </p:nvSpPr>
        <p:spPr>
          <a:xfrm>
            <a:off x="9915340" y="2066925"/>
            <a:ext cx="329195" cy="333375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3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281</Words>
  <Application>Microsoft Office PowerPoint</Application>
  <PresentationFormat>와이드스크린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d2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???</dc:creator>
  <cp:lastModifiedBy>???</cp:lastModifiedBy>
  <cp:revision>8</cp:revision>
  <dcterms:created xsi:type="dcterms:W3CDTF">2018-07-17T11:39:22Z</dcterms:created>
  <dcterms:modified xsi:type="dcterms:W3CDTF">2018-07-17T12:43:55Z</dcterms:modified>
</cp:coreProperties>
</file>