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064F1-2902-4515-9A7C-3ECC61FA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CF163E-A32A-4C1D-83AA-AB09443A7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FDD7E-A161-43AC-BB4F-4634A1E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3006A-1D59-4A35-AC5E-F36E9356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CF7C4-7A84-4493-B3C0-0199343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B96FE-F30B-4235-9269-459B251B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1568B-0D48-40AB-A16E-EF97B6F5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15635-8749-4A57-9FD2-3C11C177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A78FA-72FB-4590-9AA3-FEEDE5EF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A6849-C671-45B2-BC77-B2C981D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8C5C98-574B-4CC9-8B16-5D4AD81DF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C925F-5325-44B3-B083-2ECFFD45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4CF9C-A97E-4E20-935E-F8E18D96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0F4CD-54B4-4D24-AB97-EC55CA24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32959-699D-4D94-A783-D111C00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3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62688-656F-4169-A782-0C608BE4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BE8DC-046B-49A1-87C7-75241FDF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B7C6E-5CE4-4330-9852-F66C601D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C1115-0165-4CAB-9583-274772F8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31666-9214-4A73-8968-299FBDC0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F0B99-4C11-44B8-A6CB-49298101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36ECC-11A8-4EEC-80C9-57C120B0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165-7812-437F-B3AE-AAC40318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BDF9A-14DB-4593-B444-DEEBC49A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F9311-0E69-482B-A89A-A20DFEF0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B2AF-5D35-4518-84DF-081BA43D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D3995-F116-4DA1-872D-1EEF2026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103D3-FBAA-4F4A-867D-3CC709CD9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82E2-EFC9-45D6-8ECF-25346605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FA7CC-F487-423F-A9DC-19D1AF53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055DC-D38D-46BF-B0B7-C939F355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3F48-4B31-4997-B983-0ED5C1D4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4A917-9501-4CD9-BC41-2535516BE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07C8CA-7EE3-4CD7-8D5F-321FC5E9D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7D6F75-7D1C-4771-8659-01ED1A028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EF0A6D-CD85-42D8-93F0-192112111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53B14C-479E-48DA-B0E5-7CA2E110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7706D-957A-4DD6-95B2-88648D2A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1F1E86-848A-4612-881D-BAC1C6BC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6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AF4FB-E10B-4BCE-A7C4-3447A5FB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5FDEF3-0C81-4199-8F02-0BEAFAE0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D65A0-427A-40A6-88E7-C6ACEB6B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CC4C7-AF82-46AC-A967-622680A0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7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8B243-14AC-4B64-B96C-933DEFAD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960C98-B177-46B0-A973-38658C8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4FD74-E004-46EC-AC7C-9890489F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F150B-BFFA-4283-9266-95EB479A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D6C61-2CA5-45D5-AA61-005A0C5D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01DF4-265C-4627-9C3F-DCAC141C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6463D-8C6D-481C-9559-C8B3C851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C455D-DFB1-439D-AFEE-1658E04A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B407D-3EC7-4434-9534-1279C602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D820-B397-4164-911C-1D1A8378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E96B0-8AE8-4C8E-A995-5ECE19837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3410F-DD78-4590-9C90-0A170CE1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BDC62-48EA-4175-9E09-99ED8722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46BC0-69E1-4EBA-AAF5-D79567C1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64A8D-A602-4569-A733-F52396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0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D3425-0AF5-4ACB-A5F4-B31D1396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255AB-B9E4-45A6-9043-EE04AEF1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3729A-5C81-4945-921A-07BE329B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18E2-A894-4D9E-8AD8-1DB3FFFF90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4855B-E744-4BEE-AA8E-56682F02E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0FAFB-993A-4D19-8223-1C85200F4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2C0E-8811-4750-A7DC-6B43C4A6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56262C-DA51-4E0E-9C98-69B93E94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05E035-7948-45F2-AD26-424B4E7E35A6}"/>
              </a:ext>
            </a:extLst>
          </p:cNvPr>
          <p:cNvGrpSpPr/>
          <p:nvPr/>
        </p:nvGrpSpPr>
        <p:grpSpPr>
          <a:xfrm>
            <a:off x="1623306" y="2425161"/>
            <a:ext cx="8945388" cy="2007678"/>
            <a:chOff x="1751721" y="2563831"/>
            <a:chExt cx="8945388" cy="2007678"/>
          </a:xfrm>
        </p:grpSpPr>
        <p:pic>
          <p:nvPicPr>
            <p:cNvPr id="4" name="Picture 4" descr="ì ëí°ì ëí ì´ë¯¸ì§ ê²ìê²°ê³¼">
              <a:extLst>
                <a:ext uri="{FF2B5EF4-FFF2-40B4-BE49-F238E27FC236}">
                  <a16:creationId xmlns:a16="http://schemas.microsoft.com/office/drawing/2014/main" id="{084B11FA-C4D6-4ABB-8143-5466899DF3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9" t="32060" r="24135" b="29762"/>
            <a:stretch/>
          </p:blipFill>
          <p:spPr bwMode="auto">
            <a:xfrm>
              <a:off x="1751721" y="2563831"/>
              <a:ext cx="4645064" cy="1730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7B0648-E2E1-4B9A-9C4F-DF0DE381AC04}"/>
                </a:ext>
              </a:extLst>
            </p:cNvPr>
            <p:cNvSpPr/>
            <p:nvPr/>
          </p:nvSpPr>
          <p:spPr>
            <a:xfrm>
              <a:off x="6052045" y="3436980"/>
              <a:ext cx="4645064" cy="5714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1" dirty="0">
                  <a:solidFill>
                    <a:schemeClr val="tx1"/>
                  </a:solidFill>
                  <a:latin typeface="d2"/>
                </a:rPr>
                <a:t>로 </a:t>
              </a:r>
              <a:r>
                <a:rPr lang="ko-KR" altLang="en-US" sz="4400" b="1" dirty="0">
                  <a:solidFill>
                    <a:schemeClr val="accent6">
                      <a:lumMod val="75000"/>
                    </a:schemeClr>
                  </a:solidFill>
                  <a:latin typeface="d2"/>
                </a:rPr>
                <a:t>게임 개발 </a:t>
              </a:r>
              <a:r>
                <a:rPr lang="ko-KR" altLang="en-US" sz="4400" b="1" dirty="0">
                  <a:solidFill>
                    <a:schemeClr val="tx1"/>
                  </a:solidFill>
                  <a:latin typeface="d2"/>
                </a:rPr>
                <a:t>하기</a:t>
              </a:r>
              <a:endParaRPr lang="en-US" altLang="ko-KR" sz="4400" b="1" dirty="0">
                <a:solidFill>
                  <a:schemeClr val="tx1"/>
                </a:solidFill>
                <a:latin typeface="d2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D45917-BC8A-4F64-B452-1EE53A374A6B}"/>
                </a:ext>
              </a:extLst>
            </p:cNvPr>
            <p:cNvSpPr/>
            <p:nvPr/>
          </p:nvSpPr>
          <p:spPr>
            <a:xfrm>
              <a:off x="4562826" y="4000050"/>
              <a:ext cx="5962795" cy="5714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d2"/>
                </a:rPr>
                <a:t>인터페이스 </a:t>
              </a:r>
              <a:r>
                <a:rPr lang="en-US" altLang="ko-KR" dirty="0">
                  <a:solidFill>
                    <a:schemeClr val="tx1"/>
                  </a:solidFill>
                  <a:latin typeface="d2"/>
                </a:rPr>
                <a:t>30</a:t>
              </a:r>
              <a:r>
                <a:rPr lang="ko-KR" altLang="en-US" dirty="0">
                  <a:solidFill>
                    <a:schemeClr val="tx1"/>
                  </a:solidFill>
                  <a:latin typeface="d2"/>
                </a:rPr>
                <a:t>기 학술부장 강동민</a:t>
              </a:r>
              <a:r>
                <a:rPr lang="en-US" altLang="ko-KR" dirty="0">
                  <a:solidFill>
                    <a:schemeClr val="tx1"/>
                  </a:solidFill>
                  <a:latin typeface="d2"/>
                </a:rPr>
                <a:t>(riyenas0925@gmail.com)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13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Physics Material</a:t>
            </a:r>
          </a:p>
        </p:txBody>
      </p:sp>
    </p:spTree>
    <p:extLst>
      <p:ext uri="{BB962C8B-B14F-4D97-AF65-F5344CB8AC3E}">
        <p14:creationId xmlns:p14="http://schemas.microsoft.com/office/powerpoint/2010/main" val="281574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Collider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유니티 설치</a:t>
            </a:r>
            <a:endParaRPr lang="en-US" altLang="ko-KR" sz="35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564DCA-0C67-4F7E-A747-0877C594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77" y="1087100"/>
            <a:ext cx="9880246" cy="53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262856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 err="1">
                <a:solidFill>
                  <a:schemeClr val="tx1"/>
                </a:solidFill>
              </a:rPr>
              <a:t>유니티화면</a:t>
            </a:r>
            <a:r>
              <a:rPr lang="ko-KR" altLang="en-US" sz="3500" b="1" dirty="0">
                <a:solidFill>
                  <a:schemeClr val="tx1"/>
                </a:solidFill>
              </a:rPr>
              <a:t> 알아보기</a:t>
            </a:r>
            <a:endParaRPr lang="en-US" altLang="ko-KR" sz="35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4FD57E-27FC-4EA7-B24C-231A6AE5F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-1258"/>
          <a:stretch/>
        </p:blipFill>
        <p:spPr>
          <a:xfrm>
            <a:off x="1091366" y="909778"/>
            <a:ext cx="9952933" cy="56682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58B486-CBA1-40AE-92CC-3106AB5940F2}"/>
              </a:ext>
            </a:extLst>
          </p:cNvPr>
          <p:cNvSpPr/>
          <p:nvPr/>
        </p:nvSpPr>
        <p:spPr>
          <a:xfrm flipH="1">
            <a:off x="1091363" y="1269084"/>
            <a:ext cx="2374187" cy="303484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04E65C-E6F8-4CCF-AB13-218F9C59281E}"/>
              </a:ext>
            </a:extLst>
          </p:cNvPr>
          <p:cNvSpPr/>
          <p:nvPr/>
        </p:nvSpPr>
        <p:spPr>
          <a:xfrm flipH="1">
            <a:off x="1314540" y="2352161"/>
            <a:ext cx="1879807" cy="731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하이에라키</a:t>
            </a:r>
            <a:r>
              <a:rPr lang="ko-KR" altLang="en-US" dirty="0">
                <a:solidFill>
                  <a:schemeClr val="bg1"/>
                </a:solidFill>
              </a:rPr>
              <a:t> 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(Hierarchy view)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CA50E5-9D1D-4799-B275-C1E6C4C4ED17}"/>
              </a:ext>
            </a:extLst>
          </p:cNvPr>
          <p:cNvSpPr/>
          <p:nvPr/>
        </p:nvSpPr>
        <p:spPr>
          <a:xfrm flipH="1">
            <a:off x="9242265" y="1269084"/>
            <a:ext cx="1802040" cy="303484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E0210B-FA44-4655-B7D7-1E2775B1619D}"/>
              </a:ext>
            </a:extLst>
          </p:cNvPr>
          <p:cNvSpPr/>
          <p:nvPr/>
        </p:nvSpPr>
        <p:spPr>
          <a:xfrm flipH="1">
            <a:off x="9181455" y="2352161"/>
            <a:ext cx="1923661" cy="670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인스팩터</a:t>
            </a:r>
            <a:r>
              <a:rPr lang="ko-KR" altLang="en-US" dirty="0">
                <a:solidFill>
                  <a:schemeClr val="bg1"/>
                </a:solidFill>
              </a:rPr>
              <a:t> 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(Inspector view)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4F9C04-DC0B-4C0B-B424-9A99E2FB7A7F}"/>
              </a:ext>
            </a:extLst>
          </p:cNvPr>
          <p:cNvSpPr/>
          <p:nvPr/>
        </p:nvSpPr>
        <p:spPr>
          <a:xfrm flipH="1">
            <a:off x="3465549" y="1269084"/>
            <a:ext cx="5776707" cy="303484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45CFC7-E4FF-4208-A4FC-29D602C8A367}"/>
              </a:ext>
            </a:extLst>
          </p:cNvPr>
          <p:cNvSpPr/>
          <p:nvPr/>
        </p:nvSpPr>
        <p:spPr>
          <a:xfrm flipH="1">
            <a:off x="3985161" y="3749004"/>
            <a:ext cx="4737483" cy="304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신 뷰 </a:t>
            </a:r>
            <a:r>
              <a:rPr lang="en-US" altLang="ko-KR" dirty="0">
                <a:solidFill>
                  <a:schemeClr val="bg1"/>
                </a:solidFill>
              </a:rPr>
              <a:t>(Scene view) &amp; </a:t>
            </a:r>
            <a:r>
              <a:rPr lang="ko-KR" altLang="en-US" dirty="0">
                <a:solidFill>
                  <a:schemeClr val="bg1"/>
                </a:solidFill>
              </a:rPr>
              <a:t>게임 뷰</a:t>
            </a:r>
            <a:r>
              <a:rPr lang="en-US" altLang="ko-KR" dirty="0">
                <a:solidFill>
                  <a:schemeClr val="bg1"/>
                </a:solidFill>
              </a:rPr>
              <a:t>(Game view)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FAB3C0-5929-4C27-87FD-BB222E4268AE}"/>
              </a:ext>
            </a:extLst>
          </p:cNvPr>
          <p:cNvSpPr/>
          <p:nvPr/>
        </p:nvSpPr>
        <p:spPr>
          <a:xfrm flipH="1">
            <a:off x="1086883" y="4303931"/>
            <a:ext cx="8155373" cy="196695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040A84-28D6-40AE-BA23-827BAFD23BDE}"/>
              </a:ext>
            </a:extLst>
          </p:cNvPr>
          <p:cNvSpPr/>
          <p:nvPr/>
        </p:nvSpPr>
        <p:spPr>
          <a:xfrm flipH="1">
            <a:off x="2304892" y="5120877"/>
            <a:ext cx="5719354" cy="304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프로젝터 뷰</a:t>
            </a:r>
            <a:r>
              <a:rPr lang="en-US" altLang="ko-KR" dirty="0"/>
              <a:t>(Projector view) &amp; </a:t>
            </a:r>
            <a:r>
              <a:rPr lang="ko-KR" altLang="en-US" dirty="0"/>
              <a:t>콘솔 뷰</a:t>
            </a:r>
            <a:r>
              <a:rPr lang="en-US" altLang="ko-KR" dirty="0"/>
              <a:t>(Console vie)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1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err="1">
                <a:solidFill>
                  <a:schemeClr val="tx1"/>
                </a:solidFill>
              </a:rPr>
              <a:t>GameObject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Transform</a:t>
            </a:r>
            <a:r>
              <a:rPr lang="ko-KR" altLang="en-US" sz="3500" b="1" dirty="0">
                <a:solidFill>
                  <a:schemeClr val="tx1"/>
                </a:solidFill>
              </a:rPr>
              <a:t>과 </a:t>
            </a:r>
            <a:r>
              <a:rPr lang="en-US" altLang="ko-KR" sz="3500" b="1" dirty="0">
                <a:solidFill>
                  <a:schemeClr val="tx1"/>
                </a:solidFill>
              </a:rPr>
              <a:t>Inspector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1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Camera</a:t>
            </a:r>
            <a:r>
              <a:rPr lang="ko-KR" altLang="en-US" sz="3500" b="1" dirty="0">
                <a:solidFill>
                  <a:schemeClr val="tx1"/>
                </a:solidFill>
              </a:rPr>
              <a:t>와 </a:t>
            </a:r>
            <a:r>
              <a:rPr lang="en-US" altLang="ko-KR" sz="3500" b="1" dirty="0">
                <a:solidFill>
                  <a:schemeClr val="tx1"/>
                </a:solidFill>
              </a:rPr>
              <a:t>Light</a:t>
            </a:r>
          </a:p>
        </p:txBody>
      </p:sp>
    </p:spTree>
    <p:extLst>
      <p:ext uri="{BB962C8B-B14F-4D97-AF65-F5344CB8AC3E}">
        <p14:creationId xmlns:p14="http://schemas.microsoft.com/office/powerpoint/2010/main" val="19687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Component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Scene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0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333F8-F8E4-4AA3-9ED7-0A6526D589EF}"/>
              </a:ext>
            </a:extLst>
          </p:cNvPr>
          <p:cNvSpPr/>
          <p:nvPr/>
        </p:nvSpPr>
        <p:spPr>
          <a:xfrm>
            <a:off x="433136" y="304801"/>
            <a:ext cx="7234402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02E9F-0B20-43EA-9AD5-2586520C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DB0F1-CDB8-4787-8F12-972D8AC9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48178-8293-40A2-91A2-4B10343EFE43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err="1">
                <a:solidFill>
                  <a:schemeClr val="tx1"/>
                </a:solidFill>
              </a:rPr>
              <a:t>Rigidbody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71</Words>
  <Application>Microsoft Office PowerPoint</Application>
  <PresentationFormat>와이드스크린</PresentationFormat>
  <Paragraphs>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d2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???</dc:creator>
  <cp:lastModifiedBy>???</cp:lastModifiedBy>
  <cp:revision>4</cp:revision>
  <dcterms:created xsi:type="dcterms:W3CDTF">2018-07-21T12:05:43Z</dcterms:created>
  <dcterms:modified xsi:type="dcterms:W3CDTF">2018-07-21T13:28:15Z</dcterms:modified>
</cp:coreProperties>
</file>