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79" r:id="rId5"/>
    <p:sldId id="269" r:id="rId6"/>
    <p:sldId id="270" r:id="rId7"/>
    <p:sldId id="273" r:id="rId8"/>
    <p:sldId id="267" r:id="rId9"/>
    <p:sldId id="280" r:id="rId10"/>
    <p:sldId id="259" r:id="rId11"/>
    <p:sldId id="271" r:id="rId12"/>
    <p:sldId id="272" r:id="rId13"/>
    <p:sldId id="268" r:id="rId14"/>
    <p:sldId id="261" r:id="rId15"/>
    <p:sldId id="258" r:id="rId16"/>
    <p:sldId id="260" r:id="rId17"/>
    <p:sldId id="275" r:id="rId18"/>
    <p:sldId id="266" r:id="rId19"/>
    <p:sldId id="277" r:id="rId20"/>
    <p:sldId id="264" r:id="rId21"/>
    <p:sldId id="278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3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4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D656-FD9B-4F44-9050-5613A430A382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video" Target="https://www.youtube.com/embed/Hghr5e3GOOo" TargetMode="External"/><Relationship Id="rId7" Type="http://schemas.openxmlformats.org/officeDocument/2006/relationships/image" Target="../media/image11.jpeg"/><Relationship Id="rId2" Type="http://schemas.openxmlformats.org/officeDocument/2006/relationships/video" Target="https://www.youtube.com/embed/6mXM-oGggrM" TargetMode="External"/><Relationship Id="rId1" Type="http://schemas.openxmlformats.org/officeDocument/2006/relationships/video" Target="https://www.youtube.com/embed/CJosltwJq8s" TargetMode="External"/><Relationship Id="rId6" Type="http://schemas.openxmlformats.org/officeDocument/2006/relationships/image" Target="../media/image10.jpeg"/><Relationship Id="rId5" Type="http://schemas.openxmlformats.org/officeDocument/2006/relationships/slideLayout" Target="../slideLayouts/slideLayout2.xml"/><Relationship Id="rId4" Type="http://schemas.openxmlformats.org/officeDocument/2006/relationships/video" Target="https://www.youtube.com/embed/u0lv-yxKiso" TargetMode="External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44E03C-193A-4C77-BBEB-28EC0782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50" y="1489867"/>
            <a:ext cx="6112100" cy="3878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E4C13-74BA-4833-ACEA-9F8F0C604320}"/>
              </a:ext>
            </a:extLst>
          </p:cNvPr>
          <p:cNvSpPr txBox="1"/>
          <p:nvPr/>
        </p:nvSpPr>
        <p:spPr>
          <a:xfrm>
            <a:off x="1912985" y="5075745"/>
            <a:ext cx="531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/>
              <a:t>-1</a:t>
            </a:r>
            <a:r>
              <a:rPr lang="ko-KR" altLang="en-US" sz="3200" dirty="0"/>
              <a:t>주차</a:t>
            </a:r>
            <a:r>
              <a:rPr lang="en-US" altLang="ko-KR" sz="3200" dirty="0"/>
              <a:t>-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146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C6A13F-DB18-4210-BEF5-2C93CC7EE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6" y="1621146"/>
            <a:ext cx="7532660" cy="45195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952D8-5761-41C5-A3F6-49B56DAF39E5}"/>
              </a:ext>
            </a:extLst>
          </p:cNvPr>
          <p:cNvSpPr txBox="1"/>
          <p:nvPr/>
        </p:nvSpPr>
        <p:spPr>
          <a:xfrm>
            <a:off x="856266" y="491086"/>
            <a:ext cx="479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ARDUINO UNO – PORT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799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E15B94-AA6A-462F-A02C-E2A8F743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0" y="2174975"/>
            <a:ext cx="8301746" cy="3307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DFF87-965D-499D-A2CE-03A64EB91A2F}"/>
              </a:ext>
            </a:extLst>
          </p:cNvPr>
          <p:cNvSpPr txBox="1"/>
          <p:nvPr/>
        </p:nvSpPr>
        <p:spPr>
          <a:xfrm>
            <a:off x="856266" y="491086"/>
            <a:ext cx="729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ARDUINO UNO – MCU(Micro</a:t>
            </a:r>
            <a:r>
              <a:rPr lang="ko-KR" altLang="en-US" sz="2800" dirty="0"/>
              <a:t> </a:t>
            </a:r>
            <a:r>
              <a:rPr lang="en-US" altLang="ko-KR" sz="2800" dirty="0"/>
              <a:t>Controller Unit)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627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36F99-3CBE-4928-8DF1-E99894817B9C}"/>
              </a:ext>
            </a:extLst>
          </p:cNvPr>
          <p:cNvSpPr txBox="1"/>
          <p:nvPr/>
        </p:nvSpPr>
        <p:spPr>
          <a:xfrm>
            <a:off x="856266" y="491086"/>
            <a:ext cx="729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MCU(Micro</a:t>
            </a:r>
            <a:r>
              <a:rPr lang="ko-KR" altLang="en-US" sz="2800" dirty="0"/>
              <a:t> </a:t>
            </a:r>
            <a:r>
              <a:rPr lang="en-US" altLang="ko-KR" sz="2800" dirty="0"/>
              <a:t>Controller Unit) – Atmega328</a:t>
            </a:r>
            <a:endParaRPr lang="ko-KR" altLang="en-US" sz="2800" dirty="0"/>
          </a:p>
        </p:txBody>
      </p:sp>
      <p:pic>
        <p:nvPicPr>
          <p:cNvPr id="1028" name="Picture 4" descr="Pighixxx Atmega328">
            <a:extLst>
              <a:ext uri="{FF2B5EF4-FFF2-40B4-BE49-F238E27FC236}">
                <a16:creationId xmlns:a16="http://schemas.microsoft.com/office/drawing/2014/main" id="{F85D7380-ED2E-47B7-840A-44D25C37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4" y="1075861"/>
            <a:ext cx="7592037" cy="536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0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9DCE1-2CB3-45CE-A40B-64C20C6053A3}"/>
              </a:ext>
            </a:extLst>
          </p:cNvPr>
          <p:cNvSpPr txBox="1"/>
          <p:nvPr/>
        </p:nvSpPr>
        <p:spPr>
          <a:xfrm>
            <a:off x="864655" y="491086"/>
            <a:ext cx="479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ARDUINO UNO - </a:t>
            </a:r>
            <a:r>
              <a:rPr lang="ko-KR" altLang="en-US" sz="2800" dirty="0"/>
              <a:t>전원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E44EB-DAFB-40D7-818A-CB673D6C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4" y="3425937"/>
            <a:ext cx="8352825" cy="3204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E578F3-2E42-4C32-AF5E-17645B21C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8" t="19542" r="3440" b="16999"/>
          <a:stretch/>
        </p:blipFill>
        <p:spPr>
          <a:xfrm>
            <a:off x="864653" y="1368248"/>
            <a:ext cx="7644345" cy="17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35EA6-4211-4FAC-A4B4-3E82E84D1B6C}"/>
              </a:ext>
            </a:extLst>
          </p:cNvPr>
          <p:cNvSpPr txBox="1"/>
          <p:nvPr/>
        </p:nvSpPr>
        <p:spPr>
          <a:xfrm>
            <a:off x="856266" y="491086"/>
            <a:ext cx="479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브레드보드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65EA46-0D88-4615-98AD-2A8B4E4F9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1" r="18131"/>
          <a:stretch/>
        </p:blipFill>
        <p:spPr>
          <a:xfrm>
            <a:off x="1673604" y="1442909"/>
            <a:ext cx="5806280" cy="458877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5AEC76-BA61-4F06-966E-8A086AD2ECB1}"/>
              </a:ext>
            </a:extLst>
          </p:cNvPr>
          <p:cNvCxnSpPr>
            <a:cxnSpLocks/>
          </p:cNvCxnSpPr>
          <p:nvPr/>
        </p:nvCxnSpPr>
        <p:spPr>
          <a:xfrm>
            <a:off x="2155971" y="2147582"/>
            <a:ext cx="0" cy="4056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3B6399-D25D-4276-8D89-854C4EC857C3}"/>
              </a:ext>
            </a:extLst>
          </p:cNvPr>
          <p:cNvCxnSpPr>
            <a:cxnSpLocks/>
          </p:cNvCxnSpPr>
          <p:nvPr/>
        </p:nvCxnSpPr>
        <p:spPr>
          <a:xfrm>
            <a:off x="2274815" y="2147582"/>
            <a:ext cx="0" cy="4056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7234AD-E9BB-4FB1-BBDD-6A9DE9C89AA5}"/>
              </a:ext>
            </a:extLst>
          </p:cNvPr>
          <p:cNvSpPr/>
          <p:nvPr/>
        </p:nvSpPr>
        <p:spPr>
          <a:xfrm>
            <a:off x="1429351" y="5859707"/>
            <a:ext cx="713064" cy="3439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GND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B94899-E38C-4F1E-B58B-557056207C38}"/>
              </a:ext>
            </a:extLst>
          </p:cNvPr>
          <p:cNvSpPr/>
          <p:nvPr/>
        </p:nvSpPr>
        <p:spPr>
          <a:xfrm>
            <a:off x="2268250" y="5859707"/>
            <a:ext cx="713064" cy="3439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VCC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CB8285E-DCD4-4BED-9E59-92460FC704A5}"/>
              </a:ext>
            </a:extLst>
          </p:cNvPr>
          <p:cNvCxnSpPr/>
          <p:nvPr/>
        </p:nvCxnSpPr>
        <p:spPr>
          <a:xfrm>
            <a:off x="2624782" y="2097248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823F11-2AF6-422C-AFF2-B380840434B0}"/>
              </a:ext>
            </a:extLst>
          </p:cNvPr>
          <p:cNvCxnSpPr/>
          <p:nvPr/>
        </p:nvCxnSpPr>
        <p:spPr>
          <a:xfrm>
            <a:off x="2616393" y="2207703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6D41D1-9869-435F-B792-1E1D9BD550E0}"/>
              </a:ext>
            </a:extLst>
          </p:cNvPr>
          <p:cNvCxnSpPr/>
          <p:nvPr/>
        </p:nvCxnSpPr>
        <p:spPr>
          <a:xfrm>
            <a:off x="2616393" y="2329460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4527867-53C7-4DA5-870F-0721327BF0DA}"/>
              </a:ext>
            </a:extLst>
          </p:cNvPr>
          <p:cNvCxnSpPr/>
          <p:nvPr/>
        </p:nvCxnSpPr>
        <p:spPr>
          <a:xfrm>
            <a:off x="2620704" y="2439915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460C4C-3979-4FD1-85A9-A660108830DF}"/>
              </a:ext>
            </a:extLst>
          </p:cNvPr>
          <p:cNvCxnSpPr/>
          <p:nvPr/>
        </p:nvCxnSpPr>
        <p:spPr>
          <a:xfrm>
            <a:off x="2613480" y="2551652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26E115-69AF-4A3B-B700-78617C947656}"/>
              </a:ext>
            </a:extLst>
          </p:cNvPr>
          <p:cNvCxnSpPr/>
          <p:nvPr/>
        </p:nvCxnSpPr>
        <p:spPr>
          <a:xfrm>
            <a:off x="2617791" y="2662107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5AB017-B134-415E-9913-A223D88E4AF6}"/>
              </a:ext>
            </a:extLst>
          </p:cNvPr>
          <p:cNvCxnSpPr/>
          <p:nvPr/>
        </p:nvCxnSpPr>
        <p:spPr>
          <a:xfrm>
            <a:off x="2617791" y="2771164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528F72-59D5-41AB-BAB6-17A3E51BAE95}"/>
              </a:ext>
            </a:extLst>
          </p:cNvPr>
          <p:cNvCxnSpPr/>
          <p:nvPr/>
        </p:nvCxnSpPr>
        <p:spPr>
          <a:xfrm>
            <a:off x="2609402" y="2881619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A49D17-8B24-478C-8B77-1A60B702AFBA}"/>
              </a:ext>
            </a:extLst>
          </p:cNvPr>
          <p:cNvCxnSpPr/>
          <p:nvPr/>
        </p:nvCxnSpPr>
        <p:spPr>
          <a:xfrm>
            <a:off x="2605091" y="3004658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31D5D19-64DD-47BD-B8C8-566C43621E9F}"/>
              </a:ext>
            </a:extLst>
          </p:cNvPr>
          <p:cNvCxnSpPr/>
          <p:nvPr/>
        </p:nvCxnSpPr>
        <p:spPr>
          <a:xfrm>
            <a:off x="2609402" y="3119424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72794B-35A2-4FEE-B135-680859797AA8}"/>
              </a:ext>
            </a:extLst>
          </p:cNvPr>
          <p:cNvCxnSpPr/>
          <p:nvPr/>
        </p:nvCxnSpPr>
        <p:spPr>
          <a:xfrm>
            <a:off x="2609402" y="3224170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CB867D7-5AE4-42B9-ACEB-793A41B1AADF}"/>
              </a:ext>
            </a:extLst>
          </p:cNvPr>
          <p:cNvCxnSpPr/>
          <p:nvPr/>
        </p:nvCxnSpPr>
        <p:spPr>
          <a:xfrm>
            <a:off x="2601013" y="3334625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516045F-DC78-426F-82D1-711BA3CC6150}"/>
              </a:ext>
            </a:extLst>
          </p:cNvPr>
          <p:cNvCxnSpPr/>
          <p:nvPr/>
        </p:nvCxnSpPr>
        <p:spPr>
          <a:xfrm>
            <a:off x="2619189" y="3459062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0B294F-5357-48D4-BB57-FC04A6A549C2}"/>
              </a:ext>
            </a:extLst>
          </p:cNvPr>
          <p:cNvCxnSpPr/>
          <p:nvPr/>
        </p:nvCxnSpPr>
        <p:spPr>
          <a:xfrm>
            <a:off x="2610800" y="3569517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EFB87B-298E-4790-8236-05E8360ECD70}"/>
              </a:ext>
            </a:extLst>
          </p:cNvPr>
          <p:cNvCxnSpPr/>
          <p:nvPr/>
        </p:nvCxnSpPr>
        <p:spPr>
          <a:xfrm>
            <a:off x="2610800" y="3678574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049008-1C17-4711-9E52-2E76FAED8867}"/>
              </a:ext>
            </a:extLst>
          </p:cNvPr>
          <p:cNvCxnSpPr/>
          <p:nvPr/>
        </p:nvCxnSpPr>
        <p:spPr>
          <a:xfrm>
            <a:off x="2602411" y="3801729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E48647-79E8-4292-87AB-375211C64ECB}"/>
              </a:ext>
            </a:extLst>
          </p:cNvPr>
          <p:cNvCxnSpPr/>
          <p:nvPr/>
        </p:nvCxnSpPr>
        <p:spPr>
          <a:xfrm>
            <a:off x="2610314" y="3906357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C056FB-FE84-485A-96D2-7C11CFF98DB5}"/>
              </a:ext>
            </a:extLst>
          </p:cNvPr>
          <p:cNvCxnSpPr/>
          <p:nvPr/>
        </p:nvCxnSpPr>
        <p:spPr>
          <a:xfrm>
            <a:off x="2601925" y="4029512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3A9934-972A-4810-B520-9BEA5CCDBDF6}"/>
              </a:ext>
            </a:extLst>
          </p:cNvPr>
          <p:cNvCxnSpPr/>
          <p:nvPr/>
        </p:nvCxnSpPr>
        <p:spPr>
          <a:xfrm>
            <a:off x="2601925" y="4138569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1B7D06F-2AC3-4B06-9C41-ACE9E7EEE5BA}"/>
              </a:ext>
            </a:extLst>
          </p:cNvPr>
          <p:cNvCxnSpPr/>
          <p:nvPr/>
        </p:nvCxnSpPr>
        <p:spPr>
          <a:xfrm>
            <a:off x="2593536" y="4249024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4B8EEC-D3A0-48F8-B919-BBACC5DDB2E3}"/>
              </a:ext>
            </a:extLst>
          </p:cNvPr>
          <p:cNvCxnSpPr/>
          <p:nvPr/>
        </p:nvCxnSpPr>
        <p:spPr>
          <a:xfrm>
            <a:off x="2611712" y="4373461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843642-AF37-4A13-B821-C77788C7EEE0}"/>
              </a:ext>
            </a:extLst>
          </p:cNvPr>
          <p:cNvCxnSpPr/>
          <p:nvPr/>
        </p:nvCxnSpPr>
        <p:spPr>
          <a:xfrm>
            <a:off x="2603323" y="4483916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0ED9C3-1CE5-41CB-ADD8-359E050E979A}"/>
              </a:ext>
            </a:extLst>
          </p:cNvPr>
          <p:cNvCxnSpPr/>
          <p:nvPr/>
        </p:nvCxnSpPr>
        <p:spPr>
          <a:xfrm>
            <a:off x="2603323" y="4592973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538CDD9-0295-43DE-A9C6-D5457789315A}"/>
              </a:ext>
            </a:extLst>
          </p:cNvPr>
          <p:cNvCxnSpPr/>
          <p:nvPr/>
        </p:nvCxnSpPr>
        <p:spPr>
          <a:xfrm>
            <a:off x="2607634" y="4716128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DCDE47D-3B67-461A-B011-7B20153214EF}"/>
              </a:ext>
            </a:extLst>
          </p:cNvPr>
          <p:cNvCxnSpPr/>
          <p:nvPr/>
        </p:nvCxnSpPr>
        <p:spPr>
          <a:xfrm>
            <a:off x="2603323" y="4826467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15F099C-9C33-4EE8-A06C-47440126491E}"/>
              </a:ext>
            </a:extLst>
          </p:cNvPr>
          <p:cNvCxnSpPr/>
          <p:nvPr/>
        </p:nvCxnSpPr>
        <p:spPr>
          <a:xfrm>
            <a:off x="2594934" y="4936922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429C07-B7FD-476F-BB7E-980D78D401EE}"/>
              </a:ext>
            </a:extLst>
          </p:cNvPr>
          <p:cNvCxnSpPr/>
          <p:nvPr/>
        </p:nvCxnSpPr>
        <p:spPr>
          <a:xfrm>
            <a:off x="2607634" y="5058679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9CE3A37-953E-4FA4-AFC5-5932B849D3D1}"/>
              </a:ext>
            </a:extLst>
          </p:cNvPr>
          <p:cNvCxnSpPr/>
          <p:nvPr/>
        </p:nvCxnSpPr>
        <p:spPr>
          <a:xfrm>
            <a:off x="2599245" y="5169134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716BE43-0D54-4F7A-972F-9FCE8A94ED02}"/>
              </a:ext>
            </a:extLst>
          </p:cNvPr>
          <p:cNvCxnSpPr/>
          <p:nvPr/>
        </p:nvCxnSpPr>
        <p:spPr>
          <a:xfrm>
            <a:off x="2604721" y="5280871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47EA1AB-5A1C-412D-98FC-5E99ED3188F5}"/>
              </a:ext>
            </a:extLst>
          </p:cNvPr>
          <p:cNvCxnSpPr/>
          <p:nvPr/>
        </p:nvCxnSpPr>
        <p:spPr>
          <a:xfrm>
            <a:off x="2596332" y="5391326"/>
            <a:ext cx="470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F481D58-5A49-4987-9F7D-1A16EE1465DB}"/>
              </a:ext>
            </a:extLst>
          </p:cNvPr>
          <p:cNvSpPr txBox="1"/>
          <p:nvPr/>
        </p:nvSpPr>
        <p:spPr>
          <a:xfrm>
            <a:off x="1940349" y="1440934"/>
            <a:ext cx="24927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</a:t>
            </a:r>
            <a:r>
              <a:rPr lang="ko-KR" altLang="en-US" sz="1700" dirty="0"/>
              <a:t>앞면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FF09DD-37A8-48B7-9552-B45989807705}"/>
              </a:ext>
            </a:extLst>
          </p:cNvPr>
          <p:cNvSpPr txBox="1"/>
          <p:nvPr/>
        </p:nvSpPr>
        <p:spPr>
          <a:xfrm>
            <a:off x="4699862" y="1440934"/>
            <a:ext cx="24927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</a:t>
            </a:r>
            <a:r>
              <a:rPr lang="ko-KR" altLang="en-US" sz="1700" dirty="0"/>
              <a:t>뒷면</a:t>
            </a:r>
          </a:p>
        </p:txBody>
      </p:sp>
    </p:spTree>
    <p:extLst>
      <p:ext uri="{BB962C8B-B14F-4D97-AF65-F5344CB8AC3E}">
        <p14:creationId xmlns:p14="http://schemas.microsoft.com/office/powerpoint/2010/main" val="378488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939FC-C5C6-48B5-8F40-AE57C1D91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 b="85752"/>
          <a:stretch/>
        </p:blipFill>
        <p:spPr>
          <a:xfrm>
            <a:off x="260426" y="3723389"/>
            <a:ext cx="8599478" cy="966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C2C2D83-F865-4F40-841F-1B24AE19B0F4}"/>
              </a:ext>
            </a:extLst>
          </p:cNvPr>
          <p:cNvSpPr/>
          <p:nvPr/>
        </p:nvSpPr>
        <p:spPr>
          <a:xfrm>
            <a:off x="334385" y="4160623"/>
            <a:ext cx="447067" cy="4470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6AE86E-BD40-43E6-A9C6-B67F7CC78D2E}"/>
              </a:ext>
            </a:extLst>
          </p:cNvPr>
          <p:cNvSpPr/>
          <p:nvPr/>
        </p:nvSpPr>
        <p:spPr>
          <a:xfrm>
            <a:off x="822065" y="4160623"/>
            <a:ext cx="447067" cy="4470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1349EF-748F-4534-99D0-FF96C30D890F}"/>
              </a:ext>
            </a:extLst>
          </p:cNvPr>
          <p:cNvCxnSpPr>
            <a:cxnSpLocks/>
            <a:stCxn id="10" idx="4"/>
            <a:endCxn id="29" idx="1"/>
          </p:cNvCxnSpPr>
          <p:nvPr/>
        </p:nvCxnSpPr>
        <p:spPr>
          <a:xfrm rot="16200000" flipH="1">
            <a:off x="113284" y="5052325"/>
            <a:ext cx="1300509" cy="4112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5F184B6-EE3E-49DC-85FD-D1244A046F31}"/>
              </a:ext>
            </a:extLst>
          </p:cNvPr>
          <p:cNvCxnSpPr>
            <a:cxnSpLocks/>
            <a:stCxn id="11" idx="4"/>
            <a:endCxn id="26" idx="1"/>
          </p:cNvCxnSpPr>
          <p:nvPr/>
        </p:nvCxnSpPr>
        <p:spPr>
          <a:xfrm rot="16200000" flipH="1">
            <a:off x="1184140" y="4469149"/>
            <a:ext cx="550096" cy="82717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CF478-8757-4E70-B21A-AEB70370B106}"/>
              </a:ext>
            </a:extLst>
          </p:cNvPr>
          <p:cNvSpPr/>
          <p:nvPr/>
        </p:nvSpPr>
        <p:spPr>
          <a:xfrm>
            <a:off x="1872777" y="4872581"/>
            <a:ext cx="1814279" cy="5704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E70F9E-EFC4-4581-8B84-8FA15AE441E3}"/>
              </a:ext>
            </a:extLst>
          </p:cNvPr>
          <p:cNvSpPr/>
          <p:nvPr/>
        </p:nvSpPr>
        <p:spPr>
          <a:xfrm>
            <a:off x="969157" y="5622994"/>
            <a:ext cx="1814279" cy="5704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E48C00-23ED-4184-94FD-750ED0742313}"/>
              </a:ext>
            </a:extLst>
          </p:cNvPr>
          <p:cNvSpPr/>
          <p:nvPr/>
        </p:nvSpPr>
        <p:spPr>
          <a:xfrm>
            <a:off x="1387352" y="4178208"/>
            <a:ext cx="447066" cy="44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8E50C9-FC3C-40ED-A25E-E7BB24FF0F7C}"/>
              </a:ext>
            </a:extLst>
          </p:cNvPr>
          <p:cNvSpPr/>
          <p:nvPr/>
        </p:nvSpPr>
        <p:spPr>
          <a:xfrm>
            <a:off x="1868781" y="4178208"/>
            <a:ext cx="447066" cy="44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5D429A-6130-4DDE-BF0D-51677A0CC6FB}"/>
              </a:ext>
            </a:extLst>
          </p:cNvPr>
          <p:cNvSpPr/>
          <p:nvPr/>
        </p:nvSpPr>
        <p:spPr>
          <a:xfrm>
            <a:off x="2336370" y="4175525"/>
            <a:ext cx="447066" cy="44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2B81C01-4580-4971-A9EE-AAACE5100707}"/>
              </a:ext>
            </a:extLst>
          </p:cNvPr>
          <p:cNvCxnSpPr>
            <a:cxnSpLocks/>
            <a:stCxn id="36" idx="0"/>
            <a:endCxn id="44" idx="1"/>
          </p:cNvCxnSpPr>
          <p:nvPr/>
        </p:nvCxnSpPr>
        <p:spPr>
          <a:xfrm rot="5400000" flipH="1" flipV="1">
            <a:off x="801263" y="2655236"/>
            <a:ext cx="2332595" cy="7133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B853D8-C7EB-4FDC-AD79-5EBBC54EC971}"/>
              </a:ext>
            </a:extLst>
          </p:cNvPr>
          <p:cNvSpPr/>
          <p:nvPr/>
        </p:nvSpPr>
        <p:spPr>
          <a:xfrm>
            <a:off x="2324236" y="1560408"/>
            <a:ext cx="1814279" cy="5704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파일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5E91D2C-DD27-4030-AFAE-C7F4112E39A6}"/>
              </a:ext>
            </a:extLst>
          </p:cNvPr>
          <p:cNvCxnSpPr>
            <a:cxnSpLocks/>
            <a:stCxn id="37" idx="0"/>
            <a:endCxn id="50" idx="1"/>
          </p:cNvCxnSpPr>
          <p:nvPr/>
        </p:nvCxnSpPr>
        <p:spPr>
          <a:xfrm rot="5400000" flipH="1" flipV="1">
            <a:off x="2241140" y="2387604"/>
            <a:ext cx="1641778" cy="19394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F0E0C4-42CA-4778-9EB7-1A8B0AD0AF4C}"/>
              </a:ext>
            </a:extLst>
          </p:cNvPr>
          <p:cNvSpPr/>
          <p:nvPr/>
        </p:nvSpPr>
        <p:spPr>
          <a:xfrm>
            <a:off x="4031745" y="2251225"/>
            <a:ext cx="1814279" cy="5704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082B12-FBF7-4419-B36A-40B9815D311E}"/>
              </a:ext>
            </a:extLst>
          </p:cNvPr>
          <p:cNvSpPr/>
          <p:nvPr/>
        </p:nvSpPr>
        <p:spPr>
          <a:xfrm>
            <a:off x="5653831" y="2933700"/>
            <a:ext cx="1814279" cy="5704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FB85520-B707-4D73-9937-7A678A4C4AD5}"/>
              </a:ext>
            </a:extLst>
          </p:cNvPr>
          <p:cNvCxnSpPr>
            <a:cxnSpLocks/>
            <a:stCxn id="39" idx="0"/>
            <a:endCxn id="55" idx="1"/>
          </p:cNvCxnSpPr>
          <p:nvPr/>
        </p:nvCxnSpPr>
        <p:spPr>
          <a:xfrm rot="5400000" flipH="1" flipV="1">
            <a:off x="3628557" y="2150251"/>
            <a:ext cx="956620" cy="309392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8DB56A-BB30-453B-AB7B-2C920858C0E3}"/>
              </a:ext>
            </a:extLst>
          </p:cNvPr>
          <p:cNvSpPr/>
          <p:nvPr/>
        </p:nvSpPr>
        <p:spPr>
          <a:xfrm>
            <a:off x="8125133" y="4179646"/>
            <a:ext cx="447066" cy="44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F5302A8-DAB6-4F66-908E-152DCECB37F9}"/>
              </a:ext>
            </a:extLst>
          </p:cNvPr>
          <p:cNvCxnSpPr>
            <a:cxnSpLocks/>
            <a:stCxn id="69" idx="2"/>
            <a:endCxn id="74" idx="3"/>
          </p:cNvCxnSpPr>
          <p:nvPr/>
        </p:nvCxnSpPr>
        <p:spPr>
          <a:xfrm rot="5400000">
            <a:off x="7411476" y="4234610"/>
            <a:ext cx="545088" cy="132929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6422E60-737F-4833-91F1-676A4FF78FF2}"/>
              </a:ext>
            </a:extLst>
          </p:cNvPr>
          <p:cNvSpPr/>
          <p:nvPr/>
        </p:nvSpPr>
        <p:spPr>
          <a:xfrm>
            <a:off x="5205094" y="4886595"/>
            <a:ext cx="1814279" cy="5704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시리얼 모니터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E9FA33-2AA0-4E2C-9D86-DF146C5A6533}"/>
              </a:ext>
            </a:extLst>
          </p:cNvPr>
          <p:cNvSpPr txBox="1"/>
          <p:nvPr/>
        </p:nvSpPr>
        <p:spPr>
          <a:xfrm>
            <a:off x="856266" y="491086"/>
            <a:ext cx="479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ARDUINO IDE </a:t>
            </a:r>
            <a:r>
              <a:rPr lang="ko-KR" altLang="en-US" sz="2800" dirty="0"/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254962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A7891-86AD-470E-805A-792F47F5B92F}"/>
              </a:ext>
            </a:extLst>
          </p:cNvPr>
          <p:cNvSpPr txBox="1"/>
          <p:nvPr/>
        </p:nvSpPr>
        <p:spPr>
          <a:xfrm>
            <a:off x="856266" y="491086"/>
            <a:ext cx="479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ARDUINO IDE </a:t>
            </a:r>
            <a:r>
              <a:rPr lang="ko-KR" altLang="en-US" sz="2800" dirty="0"/>
              <a:t>문법 구조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9345FA8-87FA-4CAE-92E6-895CF2BEA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3" t="75661" b="-604"/>
          <a:stretch/>
        </p:blipFill>
        <p:spPr>
          <a:xfrm>
            <a:off x="2904922" y="5015607"/>
            <a:ext cx="1706862" cy="14093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8910E58-5C0C-48DF-B2BF-D3F8BAF8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3" b="50970"/>
          <a:stretch/>
        </p:blipFill>
        <p:spPr>
          <a:xfrm>
            <a:off x="3437333" y="2249823"/>
            <a:ext cx="1174451" cy="2769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97A0EE-1218-4E43-89E4-495553902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9" b="50970"/>
          <a:stretch/>
        </p:blipFill>
        <p:spPr>
          <a:xfrm>
            <a:off x="569213" y="2249823"/>
            <a:ext cx="2902001" cy="2769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73DEC3-B000-4153-B7B6-C200FD61C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61" r="38279" b="-604"/>
          <a:stretch/>
        </p:blipFill>
        <p:spPr>
          <a:xfrm>
            <a:off x="613662" y="5019569"/>
            <a:ext cx="2857552" cy="1409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59F2AC-4889-4452-AAC2-CA33B2264CC5}"/>
              </a:ext>
            </a:extLst>
          </p:cNvPr>
          <p:cNvSpPr/>
          <p:nvPr/>
        </p:nvSpPr>
        <p:spPr>
          <a:xfrm>
            <a:off x="611156" y="4261110"/>
            <a:ext cx="2860059" cy="758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F2AA83-6DAE-4F66-AEEB-2647A74A0FAB}"/>
              </a:ext>
            </a:extLst>
          </p:cNvPr>
          <p:cNvSpPr/>
          <p:nvPr/>
        </p:nvSpPr>
        <p:spPr>
          <a:xfrm>
            <a:off x="611157" y="3338812"/>
            <a:ext cx="2530051" cy="8048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6C24EE-9A51-4C13-87D2-C56330BAEEA7}"/>
              </a:ext>
            </a:extLst>
          </p:cNvPr>
          <p:cNvSpPr txBox="1"/>
          <p:nvPr/>
        </p:nvSpPr>
        <p:spPr>
          <a:xfrm>
            <a:off x="569213" y="1575519"/>
            <a:ext cx="24927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Arduino IDE </a:t>
            </a:r>
            <a:endParaRPr lang="ko-KR" altLang="en-US" sz="17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40F88-6F2E-47A3-95AF-1C3781CD9009}"/>
              </a:ext>
            </a:extLst>
          </p:cNvPr>
          <p:cNvSpPr txBox="1"/>
          <p:nvPr/>
        </p:nvSpPr>
        <p:spPr>
          <a:xfrm>
            <a:off x="4858464" y="1577443"/>
            <a:ext cx="24927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Visual Studio 2017</a:t>
            </a:r>
            <a:endParaRPr lang="ko-KR" altLang="en-US" sz="17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2E4C6D-1281-4855-BA19-97BFE411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64" y="3354008"/>
            <a:ext cx="3695700" cy="18859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898DE2-3C9C-4942-9B40-DF2DAF9AE55B}"/>
              </a:ext>
            </a:extLst>
          </p:cNvPr>
          <p:cNvSpPr/>
          <p:nvPr/>
        </p:nvSpPr>
        <p:spPr>
          <a:xfrm>
            <a:off x="5189001" y="3834600"/>
            <a:ext cx="2768367" cy="17206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1EADC5-0033-458E-BB45-1A883B4983ED}"/>
              </a:ext>
            </a:extLst>
          </p:cNvPr>
          <p:cNvSpPr/>
          <p:nvPr/>
        </p:nvSpPr>
        <p:spPr>
          <a:xfrm>
            <a:off x="5189002" y="4261109"/>
            <a:ext cx="3331606" cy="8173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B484BBF-69A3-45BC-A2C4-5545DB31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64" y="5239958"/>
            <a:ext cx="3695700" cy="116084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7F05EB6-F754-4F1A-9961-71192198D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729"/>
          <a:stretch/>
        </p:blipFill>
        <p:spPr>
          <a:xfrm>
            <a:off x="4858464" y="2246060"/>
            <a:ext cx="3695700" cy="4476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586638C-088B-481F-831E-E770E4C80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64" y="2689379"/>
            <a:ext cx="3695700" cy="664629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84C8388-33ED-48BA-8C0A-F023FB23F9B9}"/>
              </a:ext>
            </a:extLst>
          </p:cNvPr>
          <p:cNvCxnSpPr>
            <a:cxnSpLocks/>
          </p:cNvCxnSpPr>
          <p:nvPr/>
        </p:nvCxnSpPr>
        <p:spPr>
          <a:xfrm flipV="1">
            <a:off x="3471214" y="4629416"/>
            <a:ext cx="1717788" cy="10924"/>
          </a:xfrm>
          <a:prstGeom prst="bentConnector3">
            <a:avLst>
              <a:gd name="adj1" fmla="val -1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2378C67-B4EE-47C5-91F7-1F71D6A0C096}"/>
              </a:ext>
            </a:extLst>
          </p:cNvPr>
          <p:cNvCxnSpPr>
            <a:cxnSpLocks/>
          </p:cNvCxnSpPr>
          <p:nvPr/>
        </p:nvCxnSpPr>
        <p:spPr>
          <a:xfrm>
            <a:off x="3141208" y="3903758"/>
            <a:ext cx="2047793" cy="12700"/>
          </a:xfrm>
          <a:prstGeom prst="bentConnector3">
            <a:avLst>
              <a:gd name="adj1" fmla="val 13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3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084C3-A9A0-4C7A-9E8A-A3FA304DC587}"/>
              </a:ext>
            </a:extLst>
          </p:cNvPr>
          <p:cNvSpPr txBox="1"/>
          <p:nvPr/>
        </p:nvSpPr>
        <p:spPr>
          <a:xfrm>
            <a:off x="856266" y="491086"/>
            <a:ext cx="6641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LED ON /</a:t>
            </a:r>
            <a:r>
              <a:rPr lang="ko-KR" altLang="en-US" sz="3200" dirty="0"/>
              <a:t> </a:t>
            </a:r>
            <a:r>
              <a:rPr lang="en-US" altLang="ko-KR" sz="3200" dirty="0"/>
              <a:t>OFF</a:t>
            </a:r>
            <a:r>
              <a:rPr lang="ko-KR" altLang="en-US" sz="3200" dirty="0"/>
              <a:t> 하기 </a:t>
            </a:r>
            <a:r>
              <a:rPr lang="en-US" altLang="ko-KR" sz="3200" dirty="0"/>
              <a:t>– </a:t>
            </a:r>
            <a:r>
              <a:rPr lang="ko-KR" altLang="en-US" sz="3200" dirty="0" err="1"/>
              <a:t>저항값</a:t>
            </a:r>
            <a:r>
              <a:rPr lang="ko-KR" altLang="en-US" sz="3200" dirty="0"/>
              <a:t> 정하기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A69F66-61E3-484D-BC11-1C244AB4D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755" b="857"/>
          <a:stretch/>
        </p:blipFill>
        <p:spPr>
          <a:xfrm>
            <a:off x="1225381" y="1344308"/>
            <a:ext cx="6643491" cy="3546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B03726-E060-4482-9604-1888408DDCF4}"/>
              </a:ext>
            </a:extLst>
          </p:cNvPr>
          <p:cNvSpPr txBox="1"/>
          <p:nvPr/>
        </p:nvSpPr>
        <p:spPr>
          <a:xfrm>
            <a:off x="1114870" y="5595455"/>
            <a:ext cx="53339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(</a:t>
            </a:r>
            <a:r>
              <a:rPr lang="ko-KR" altLang="en-US" sz="1700" dirty="0"/>
              <a:t>입력전압 </a:t>
            </a:r>
            <a:r>
              <a:rPr lang="en-US" altLang="ko-KR" sz="1700" dirty="0"/>
              <a:t>– LED</a:t>
            </a:r>
            <a:r>
              <a:rPr lang="ko-KR" altLang="en-US" sz="1700" dirty="0"/>
              <a:t>를 켜기 위한 최소전압</a:t>
            </a:r>
            <a:r>
              <a:rPr lang="en-US" altLang="ko-KR" sz="1700" dirty="0"/>
              <a:t>)/</a:t>
            </a:r>
            <a:r>
              <a:rPr lang="ko-KR" altLang="en-US" sz="1700" dirty="0"/>
              <a:t>전류 </a:t>
            </a:r>
            <a:r>
              <a:rPr lang="en-US" altLang="ko-KR" sz="1700" dirty="0"/>
              <a:t>= </a:t>
            </a:r>
            <a:r>
              <a:rPr lang="ko-KR" altLang="en-US" sz="1700" dirty="0" err="1"/>
              <a:t>저항값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15407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B45F9-1DD4-4B3D-A266-617D2F839B06}"/>
              </a:ext>
            </a:extLst>
          </p:cNvPr>
          <p:cNvSpPr txBox="1"/>
          <p:nvPr/>
        </p:nvSpPr>
        <p:spPr>
          <a:xfrm>
            <a:off x="856267" y="491086"/>
            <a:ext cx="514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LED ON /</a:t>
            </a:r>
            <a:r>
              <a:rPr lang="ko-KR" altLang="en-US" sz="3200" dirty="0"/>
              <a:t> </a:t>
            </a:r>
            <a:r>
              <a:rPr lang="en-US" altLang="ko-KR" sz="3200" dirty="0"/>
              <a:t>OFF</a:t>
            </a:r>
            <a:r>
              <a:rPr lang="ko-KR" altLang="en-US" sz="3200" dirty="0"/>
              <a:t> 하기 </a:t>
            </a:r>
            <a:r>
              <a:rPr lang="en-US" altLang="ko-KR" sz="3200" dirty="0"/>
              <a:t>- </a:t>
            </a:r>
            <a:r>
              <a:rPr lang="ko-KR" altLang="en-US" sz="3200" dirty="0"/>
              <a:t>보드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44859-AB05-4904-95EB-75203734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6" y="1269999"/>
            <a:ext cx="4292674" cy="5042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4B0EE-5597-4B4F-9856-7CB336F3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43555" y="2012949"/>
            <a:ext cx="5143500" cy="3657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E475E3-B0BA-4640-8FD6-5B472A7E9C6C}"/>
              </a:ext>
            </a:extLst>
          </p:cNvPr>
          <p:cNvSpPr/>
          <p:nvPr/>
        </p:nvSpPr>
        <p:spPr>
          <a:xfrm rot="5400000">
            <a:off x="7484643" y="3423146"/>
            <a:ext cx="447066" cy="306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28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7CE5C-8995-482E-A1E4-AC5C87BCA6FC}"/>
              </a:ext>
            </a:extLst>
          </p:cNvPr>
          <p:cNvSpPr txBox="1"/>
          <p:nvPr/>
        </p:nvSpPr>
        <p:spPr>
          <a:xfrm>
            <a:off x="856267" y="491086"/>
            <a:ext cx="5141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LED ON /</a:t>
            </a:r>
            <a:r>
              <a:rPr lang="ko-KR" altLang="en-US" sz="3200" dirty="0"/>
              <a:t> </a:t>
            </a:r>
            <a:r>
              <a:rPr lang="en-US" altLang="ko-KR" sz="3200" dirty="0"/>
              <a:t>OFF</a:t>
            </a:r>
            <a:r>
              <a:rPr lang="ko-KR" altLang="en-US" sz="3200" dirty="0"/>
              <a:t> 하기 </a:t>
            </a:r>
            <a:r>
              <a:rPr lang="en-US" altLang="ko-KR" sz="3200" dirty="0"/>
              <a:t>- </a:t>
            </a:r>
            <a:r>
              <a:rPr lang="ko-KR" altLang="en-US" sz="3200" dirty="0"/>
              <a:t>배선도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2430C-7568-4F3E-940C-00F5F6B4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7" y="1201696"/>
            <a:ext cx="73342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34F3C-A487-4D6B-B494-E91A7B5267AB}"/>
              </a:ext>
            </a:extLst>
          </p:cNvPr>
          <p:cNvSpPr txBox="1"/>
          <p:nvPr/>
        </p:nvSpPr>
        <p:spPr>
          <a:xfrm>
            <a:off x="1155238" y="1643205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1. ARDUINO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DA88C-40E6-404E-8C04-95FE77724FB7}"/>
              </a:ext>
            </a:extLst>
          </p:cNvPr>
          <p:cNvSpPr txBox="1"/>
          <p:nvPr/>
        </p:nvSpPr>
        <p:spPr>
          <a:xfrm>
            <a:off x="856266" y="491086"/>
            <a:ext cx="370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/>
              <a:t>코딩 전 준비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6596F-C85C-4A77-BD12-D0BCF9A99905}"/>
              </a:ext>
            </a:extLst>
          </p:cNvPr>
          <p:cNvSpPr/>
          <p:nvPr/>
        </p:nvSpPr>
        <p:spPr>
          <a:xfrm>
            <a:off x="3436246" y="2030331"/>
            <a:ext cx="485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https://www.arduino.cc/en/Main/Software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ARDUINO IDE </a:t>
            </a:r>
            <a:r>
              <a:rPr lang="ko-KR" altLang="en-US" dirty="0"/>
              <a:t>다운로드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E32098-130A-46D2-89DD-8263389DAB8A}"/>
              </a:ext>
            </a:extLst>
          </p:cNvPr>
          <p:cNvSpPr/>
          <p:nvPr/>
        </p:nvSpPr>
        <p:spPr>
          <a:xfrm>
            <a:off x="1155238" y="1586113"/>
            <a:ext cx="27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설치해야 </a:t>
            </a:r>
            <a:r>
              <a:rPr lang="ko-KR" altLang="en-US" sz="2000" dirty="0" err="1"/>
              <a:t>할것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5F08F9-D81C-4385-B8F3-F556EB0F7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8" y="3076787"/>
            <a:ext cx="7132495" cy="32901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F3B1CD-2158-4740-BB9E-712FC6CB5B3C}"/>
              </a:ext>
            </a:extLst>
          </p:cNvPr>
          <p:cNvSpPr/>
          <p:nvPr/>
        </p:nvSpPr>
        <p:spPr>
          <a:xfrm>
            <a:off x="5981350" y="3707933"/>
            <a:ext cx="2164360" cy="218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7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35EA6-4211-4FAC-A4B4-3E82E84D1B6C}"/>
              </a:ext>
            </a:extLst>
          </p:cNvPr>
          <p:cNvSpPr txBox="1"/>
          <p:nvPr/>
        </p:nvSpPr>
        <p:spPr>
          <a:xfrm>
            <a:off x="856266" y="491086"/>
            <a:ext cx="6983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LED ON /</a:t>
            </a:r>
            <a:r>
              <a:rPr lang="ko-KR" altLang="en-US" sz="3200" dirty="0"/>
              <a:t> </a:t>
            </a:r>
            <a:r>
              <a:rPr lang="en-US" altLang="ko-KR" sz="3200" dirty="0"/>
              <a:t>OFF</a:t>
            </a:r>
            <a:r>
              <a:rPr lang="ko-KR" altLang="en-US" sz="3200" dirty="0"/>
              <a:t> 하기 </a:t>
            </a:r>
            <a:r>
              <a:rPr lang="en-US" altLang="ko-KR" sz="3200" dirty="0"/>
              <a:t>- </a:t>
            </a:r>
            <a:r>
              <a:rPr lang="ko-KR" altLang="en-US" sz="3200" dirty="0"/>
              <a:t>소스코드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9F62DA-36B9-40CA-8BC5-CCDE887B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68"/>
          <a:stretch/>
        </p:blipFill>
        <p:spPr>
          <a:xfrm>
            <a:off x="2833135" y="2654673"/>
            <a:ext cx="6075972" cy="5589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826BD8-8945-4735-B823-963F4FD7C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2"/>
          <a:stretch/>
        </p:blipFill>
        <p:spPr>
          <a:xfrm>
            <a:off x="2833135" y="4780070"/>
            <a:ext cx="6075972" cy="518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18916F-86CA-4DC6-9603-433430527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5" b="35982"/>
          <a:stretch/>
        </p:blipFill>
        <p:spPr>
          <a:xfrm>
            <a:off x="2833136" y="3870559"/>
            <a:ext cx="6075972" cy="546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EC5F12-8A73-4974-815B-8BD8E333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1" y="2375637"/>
            <a:ext cx="2405297" cy="30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8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7619E-424B-4AB7-881D-F0B3D482867C}"/>
              </a:ext>
            </a:extLst>
          </p:cNvPr>
          <p:cNvSpPr txBox="1"/>
          <p:nvPr/>
        </p:nvSpPr>
        <p:spPr>
          <a:xfrm>
            <a:off x="856266" y="491086"/>
            <a:ext cx="6983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LED ON /</a:t>
            </a:r>
            <a:r>
              <a:rPr lang="ko-KR" altLang="en-US" sz="3200" dirty="0"/>
              <a:t> </a:t>
            </a:r>
            <a:r>
              <a:rPr lang="en-US" altLang="ko-KR" sz="3200" dirty="0"/>
              <a:t>OFF</a:t>
            </a:r>
            <a:r>
              <a:rPr lang="ko-KR" altLang="en-US" sz="3200" dirty="0"/>
              <a:t> 하기</a:t>
            </a:r>
            <a:r>
              <a:rPr lang="en-US" altLang="ko-KR" sz="3200" dirty="0"/>
              <a:t> - </a:t>
            </a:r>
            <a:r>
              <a:rPr lang="ko-KR" altLang="en-US" sz="3200" dirty="0"/>
              <a:t>응용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EA443B-662B-4BED-B091-B67E1C43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6" y="1151363"/>
            <a:ext cx="7181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7EC6B4-B80C-427E-91AE-00D9669DD31C}"/>
              </a:ext>
            </a:extLst>
          </p:cNvPr>
          <p:cNvSpPr txBox="1"/>
          <p:nvPr/>
        </p:nvSpPr>
        <p:spPr>
          <a:xfrm>
            <a:off x="856266" y="491086"/>
            <a:ext cx="6983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도전 </a:t>
            </a:r>
            <a:r>
              <a:rPr lang="en-US" altLang="ko-KR" sz="3200" dirty="0"/>
              <a:t>- LED </a:t>
            </a:r>
            <a:r>
              <a:rPr lang="ko-KR" altLang="en-US" sz="3200" dirty="0"/>
              <a:t>순차 점멸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968F-F1CC-4F07-A62D-854EEB6054F9}"/>
              </a:ext>
            </a:extLst>
          </p:cNvPr>
          <p:cNvSpPr txBox="1"/>
          <p:nvPr/>
        </p:nvSpPr>
        <p:spPr>
          <a:xfrm>
            <a:off x="856266" y="1929606"/>
            <a:ext cx="43358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1. LED 4</a:t>
            </a:r>
            <a:r>
              <a:rPr lang="ko-KR" altLang="en-US" sz="1700" dirty="0"/>
              <a:t>개를 순차적으로 켜는 프로그래밍을 </a:t>
            </a:r>
            <a:r>
              <a:rPr lang="ko-KR" altLang="en-US" sz="1700" dirty="0" err="1"/>
              <a:t>작성하시오</a:t>
            </a:r>
            <a:endParaRPr lang="ko-KR" alt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4574E-4212-464F-84BB-965299E0F707}"/>
              </a:ext>
            </a:extLst>
          </p:cNvPr>
          <p:cNvSpPr txBox="1"/>
          <p:nvPr/>
        </p:nvSpPr>
        <p:spPr>
          <a:xfrm>
            <a:off x="856266" y="2683657"/>
            <a:ext cx="43358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2. LED</a:t>
            </a:r>
            <a:r>
              <a:rPr lang="ko-KR" altLang="en-US" sz="1700" dirty="0"/>
              <a:t>가 시프트 되는 간격은 </a:t>
            </a:r>
            <a:r>
              <a:rPr lang="en-US" altLang="ko-KR" sz="1700" dirty="0"/>
              <a:t>1000ms</a:t>
            </a:r>
            <a:r>
              <a:rPr lang="ko-KR" altLang="en-US" sz="1700" dirty="0"/>
              <a:t>로 설정합니다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783C9-1C0A-4A4D-B4AC-8993F042079C}"/>
              </a:ext>
            </a:extLst>
          </p:cNvPr>
          <p:cNvSpPr txBox="1"/>
          <p:nvPr/>
        </p:nvSpPr>
        <p:spPr>
          <a:xfrm>
            <a:off x="856266" y="3437708"/>
            <a:ext cx="4221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3. LED</a:t>
            </a:r>
            <a:r>
              <a:rPr lang="ko-KR" altLang="en-US" sz="1700" dirty="0"/>
              <a:t> </a:t>
            </a:r>
            <a:r>
              <a:rPr lang="en-US" altLang="ko-KR" sz="1700" dirty="0"/>
              <a:t>4</a:t>
            </a:r>
            <a:r>
              <a:rPr lang="ko-KR" altLang="en-US" sz="1700" dirty="0"/>
              <a:t>개는 </a:t>
            </a:r>
            <a:r>
              <a:rPr lang="ko-KR" altLang="en-US" sz="1700" dirty="0" err="1"/>
              <a:t>아두이노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우노의</a:t>
            </a:r>
            <a:r>
              <a:rPr lang="ko-KR" altLang="en-US" sz="1700" dirty="0"/>
              <a:t> 디지털 핀에 연결합니다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B2A8532-247F-4325-9595-9537AF59DF75}"/>
              </a:ext>
            </a:extLst>
          </p:cNvPr>
          <p:cNvSpPr/>
          <p:nvPr/>
        </p:nvSpPr>
        <p:spPr>
          <a:xfrm>
            <a:off x="6567931" y="2028593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4DB0B7-9404-4DD0-B8DB-6BAA0CC8A275}"/>
              </a:ext>
            </a:extLst>
          </p:cNvPr>
          <p:cNvSpPr/>
          <p:nvPr/>
        </p:nvSpPr>
        <p:spPr>
          <a:xfrm>
            <a:off x="6829387" y="2028592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37DCFE-45DE-441F-B49B-04884E463471}"/>
              </a:ext>
            </a:extLst>
          </p:cNvPr>
          <p:cNvSpPr/>
          <p:nvPr/>
        </p:nvSpPr>
        <p:spPr>
          <a:xfrm>
            <a:off x="7090843" y="2028592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0711E9-88F6-4335-807F-E3F96088E78B}"/>
              </a:ext>
            </a:extLst>
          </p:cNvPr>
          <p:cNvSpPr/>
          <p:nvPr/>
        </p:nvSpPr>
        <p:spPr>
          <a:xfrm>
            <a:off x="7352299" y="2028591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410130-F508-441E-BCBB-BFE4A34BF614}"/>
              </a:ext>
            </a:extLst>
          </p:cNvPr>
          <p:cNvSpPr/>
          <p:nvPr/>
        </p:nvSpPr>
        <p:spPr>
          <a:xfrm>
            <a:off x="6567931" y="2393411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27A288-E066-4C81-8C5E-268293C20CFB}"/>
              </a:ext>
            </a:extLst>
          </p:cNvPr>
          <p:cNvSpPr/>
          <p:nvPr/>
        </p:nvSpPr>
        <p:spPr>
          <a:xfrm>
            <a:off x="6829387" y="2393410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D3C2E3-8C6B-454E-9FD3-D6A1FF4A8CCA}"/>
              </a:ext>
            </a:extLst>
          </p:cNvPr>
          <p:cNvSpPr/>
          <p:nvPr/>
        </p:nvSpPr>
        <p:spPr>
          <a:xfrm>
            <a:off x="7090843" y="2393410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CD4283-A9A7-4DB7-80D7-5F74331CB16D}"/>
              </a:ext>
            </a:extLst>
          </p:cNvPr>
          <p:cNvSpPr/>
          <p:nvPr/>
        </p:nvSpPr>
        <p:spPr>
          <a:xfrm>
            <a:off x="7352299" y="2393409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B1F1514-74C8-402D-A201-AE2FE26EAB3D}"/>
              </a:ext>
            </a:extLst>
          </p:cNvPr>
          <p:cNvSpPr/>
          <p:nvPr/>
        </p:nvSpPr>
        <p:spPr>
          <a:xfrm>
            <a:off x="6567931" y="2758227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8F630F-78CF-41FE-AE9A-42623F2F5184}"/>
              </a:ext>
            </a:extLst>
          </p:cNvPr>
          <p:cNvSpPr/>
          <p:nvPr/>
        </p:nvSpPr>
        <p:spPr>
          <a:xfrm>
            <a:off x="6829387" y="2758226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0C7930-98B6-4E28-A279-6E4082DD4AB2}"/>
              </a:ext>
            </a:extLst>
          </p:cNvPr>
          <p:cNvSpPr/>
          <p:nvPr/>
        </p:nvSpPr>
        <p:spPr>
          <a:xfrm>
            <a:off x="7090843" y="2758226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CD7BAF2-B04D-422F-80DD-9832B0E4F362}"/>
              </a:ext>
            </a:extLst>
          </p:cNvPr>
          <p:cNvSpPr/>
          <p:nvPr/>
        </p:nvSpPr>
        <p:spPr>
          <a:xfrm>
            <a:off x="7352299" y="2758225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4EE573-68EE-49BC-9602-54517CBA298A}"/>
              </a:ext>
            </a:extLst>
          </p:cNvPr>
          <p:cNvSpPr/>
          <p:nvPr/>
        </p:nvSpPr>
        <p:spPr>
          <a:xfrm>
            <a:off x="6567931" y="3123043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505637C-65BA-4E87-B3A7-829B579E0F22}"/>
              </a:ext>
            </a:extLst>
          </p:cNvPr>
          <p:cNvSpPr/>
          <p:nvPr/>
        </p:nvSpPr>
        <p:spPr>
          <a:xfrm>
            <a:off x="6829387" y="3123042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832B09-CE19-4666-A15B-AEF2C43D6936}"/>
              </a:ext>
            </a:extLst>
          </p:cNvPr>
          <p:cNvSpPr/>
          <p:nvPr/>
        </p:nvSpPr>
        <p:spPr>
          <a:xfrm>
            <a:off x="7090843" y="3123042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98B948-4270-4879-B902-F6CD51E487F5}"/>
              </a:ext>
            </a:extLst>
          </p:cNvPr>
          <p:cNvSpPr/>
          <p:nvPr/>
        </p:nvSpPr>
        <p:spPr>
          <a:xfrm>
            <a:off x="7352299" y="3123041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61EB46-7196-4C27-86DE-0D090C588A25}"/>
              </a:ext>
            </a:extLst>
          </p:cNvPr>
          <p:cNvSpPr txBox="1"/>
          <p:nvPr/>
        </p:nvSpPr>
        <p:spPr>
          <a:xfrm>
            <a:off x="5924157" y="1929606"/>
            <a:ext cx="55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1</a:t>
            </a:r>
            <a:r>
              <a:rPr lang="ko-KR" altLang="en-US" sz="1700" dirty="0"/>
              <a:t>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E9CB1-DAB1-417E-BB83-91A2F33B4D23}"/>
              </a:ext>
            </a:extLst>
          </p:cNvPr>
          <p:cNvSpPr txBox="1"/>
          <p:nvPr/>
        </p:nvSpPr>
        <p:spPr>
          <a:xfrm>
            <a:off x="5924157" y="2304521"/>
            <a:ext cx="55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2</a:t>
            </a:r>
            <a:r>
              <a:rPr lang="ko-KR" altLang="en-US" sz="1700" dirty="0"/>
              <a:t>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8F316-AB29-4E43-8E65-9488B12E2D0C}"/>
              </a:ext>
            </a:extLst>
          </p:cNvPr>
          <p:cNvSpPr txBox="1"/>
          <p:nvPr/>
        </p:nvSpPr>
        <p:spPr>
          <a:xfrm>
            <a:off x="5929289" y="2679436"/>
            <a:ext cx="55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3</a:t>
            </a:r>
            <a:r>
              <a:rPr lang="ko-KR" altLang="en-US" sz="1700" dirty="0"/>
              <a:t>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409068-597F-4B13-A801-08EB46CB835C}"/>
              </a:ext>
            </a:extLst>
          </p:cNvPr>
          <p:cNvSpPr txBox="1"/>
          <p:nvPr/>
        </p:nvSpPr>
        <p:spPr>
          <a:xfrm>
            <a:off x="5924157" y="3054351"/>
            <a:ext cx="55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4</a:t>
            </a:r>
            <a:r>
              <a:rPr lang="ko-KR" altLang="en-US" sz="1700" dirty="0"/>
              <a:t>초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60AA3A8-90C3-4848-8758-39131F3E9221}"/>
              </a:ext>
            </a:extLst>
          </p:cNvPr>
          <p:cNvSpPr/>
          <p:nvPr/>
        </p:nvSpPr>
        <p:spPr>
          <a:xfrm rot="4313708">
            <a:off x="7352298" y="3492446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F13B02A-91F8-447F-8642-5F096255A8CC}"/>
              </a:ext>
            </a:extLst>
          </p:cNvPr>
          <p:cNvSpPr/>
          <p:nvPr/>
        </p:nvSpPr>
        <p:spPr>
          <a:xfrm>
            <a:off x="6829387" y="3496301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6B6425-3653-42CA-A426-66031F0F5577}"/>
              </a:ext>
            </a:extLst>
          </p:cNvPr>
          <p:cNvSpPr/>
          <p:nvPr/>
        </p:nvSpPr>
        <p:spPr>
          <a:xfrm>
            <a:off x="7090843" y="3496301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3BDCC4-EB93-4663-BABF-6F39FB22754E}"/>
              </a:ext>
            </a:extLst>
          </p:cNvPr>
          <p:cNvSpPr txBox="1"/>
          <p:nvPr/>
        </p:nvSpPr>
        <p:spPr>
          <a:xfrm>
            <a:off x="5924157" y="3427610"/>
            <a:ext cx="5584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5</a:t>
            </a:r>
            <a:r>
              <a:rPr lang="ko-KR" altLang="en-US" sz="1700" dirty="0"/>
              <a:t>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5AAF8D1-43EA-4F24-944F-7B5D93340E81}"/>
              </a:ext>
            </a:extLst>
          </p:cNvPr>
          <p:cNvSpPr/>
          <p:nvPr/>
        </p:nvSpPr>
        <p:spPr>
          <a:xfrm>
            <a:off x="6567931" y="3496300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565D4A6-925B-4116-9957-C09BDF833D46}"/>
              </a:ext>
            </a:extLst>
          </p:cNvPr>
          <p:cNvSpPr/>
          <p:nvPr/>
        </p:nvSpPr>
        <p:spPr>
          <a:xfrm>
            <a:off x="7005556" y="3934262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AF933B-6E43-4C03-9505-054ABC33E4E2}"/>
              </a:ext>
            </a:extLst>
          </p:cNvPr>
          <p:cNvSpPr/>
          <p:nvPr/>
        </p:nvSpPr>
        <p:spPr>
          <a:xfrm>
            <a:off x="7005556" y="4091425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1C0F4C-9E9B-4576-8D2C-E1541658CBA8}"/>
              </a:ext>
            </a:extLst>
          </p:cNvPr>
          <p:cNvSpPr/>
          <p:nvPr/>
        </p:nvSpPr>
        <p:spPr>
          <a:xfrm>
            <a:off x="7005556" y="4243825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F2A5F2-1775-4B10-B7D8-574DFA4D527D}"/>
              </a:ext>
            </a:extLst>
          </p:cNvPr>
          <p:cNvSpPr/>
          <p:nvPr/>
        </p:nvSpPr>
        <p:spPr>
          <a:xfrm>
            <a:off x="7005556" y="4396225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5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745A40-7BE6-4BC5-9F23-AAA5028E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8" y="1486922"/>
            <a:ext cx="6483538" cy="4727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08F05-E596-4B96-BC95-28E2E08F9B64}"/>
              </a:ext>
            </a:extLst>
          </p:cNvPr>
          <p:cNvSpPr txBox="1"/>
          <p:nvPr/>
        </p:nvSpPr>
        <p:spPr>
          <a:xfrm>
            <a:off x="856267" y="491086"/>
            <a:ext cx="560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도전 </a:t>
            </a:r>
            <a:r>
              <a:rPr lang="en-US" altLang="ko-KR" sz="3200" dirty="0"/>
              <a:t>- LED </a:t>
            </a:r>
            <a:r>
              <a:rPr lang="ko-KR" altLang="en-US" sz="3200" dirty="0"/>
              <a:t>순차 점멸 </a:t>
            </a:r>
            <a:r>
              <a:rPr lang="en-US" altLang="ko-KR" sz="3200" dirty="0"/>
              <a:t>- </a:t>
            </a:r>
            <a:r>
              <a:rPr lang="ko-KR" altLang="en-US" sz="3200" dirty="0"/>
              <a:t>배선도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0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A0B9D-87BD-47E0-AE24-1C6E360C6A8D}"/>
              </a:ext>
            </a:extLst>
          </p:cNvPr>
          <p:cNvSpPr txBox="1"/>
          <p:nvPr/>
        </p:nvSpPr>
        <p:spPr>
          <a:xfrm>
            <a:off x="856266" y="491086"/>
            <a:ext cx="370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/>
              <a:t>코딩 전 준비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75602C-C522-4B02-8033-0076FBB18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415685"/>
            <a:ext cx="9059539" cy="52204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A4C7C7-371D-416A-9792-65567E560BF5}"/>
              </a:ext>
            </a:extLst>
          </p:cNvPr>
          <p:cNvSpPr/>
          <p:nvPr/>
        </p:nvSpPr>
        <p:spPr>
          <a:xfrm>
            <a:off x="5295900" y="6083300"/>
            <a:ext cx="124961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8ECC28-54F1-4430-98C6-BB4A7A70EB06}"/>
              </a:ext>
            </a:extLst>
          </p:cNvPr>
          <p:cNvSpPr txBox="1"/>
          <p:nvPr/>
        </p:nvSpPr>
        <p:spPr>
          <a:xfrm>
            <a:off x="856266" y="491086"/>
            <a:ext cx="370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/>
              <a:t>코딩 전 준비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651AE-A05D-404B-BAEE-91566B15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77" y="1075861"/>
            <a:ext cx="4905375" cy="4514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3274B-D905-438B-9123-1DEFC6B878EE}"/>
              </a:ext>
            </a:extLst>
          </p:cNvPr>
          <p:cNvSpPr/>
          <p:nvPr/>
        </p:nvSpPr>
        <p:spPr>
          <a:xfrm>
            <a:off x="2107477" y="5763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http://whiteat.com/index.php?mid=sw_pds&amp;package_srl=227090</a:t>
            </a:r>
          </a:p>
        </p:txBody>
      </p:sp>
    </p:spTree>
    <p:extLst>
      <p:ext uri="{BB962C8B-B14F-4D97-AF65-F5344CB8AC3E}">
        <p14:creationId xmlns:p14="http://schemas.microsoft.com/office/powerpoint/2010/main" val="302351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C428E-DBD0-4B5D-99A9-0B8F69FAE247}"/>
              </a:ext>
            </a:extLst>
          </p:cNvPr>
          <p:cNvSpPr txBox="1"/>
          <p:nvPr/>
        </p:nvSpPr>
        <p:spPr>
          <a:xfrm>
            <a:off x="856266" y="491086"/>
            <a:ext cx="49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/>
              <a:t>전압</a:t>
            </a:r>
            <a:r>
              <a:rPr lang="en-US" altLang="ko-KR" sz="2800" dirty="0"/>
              <a:t>, </a:t>
            </a:r>
            <a:r>
              <a:rPr lang="ko-KR" altLang="en-US" sz="2800" dirty="0"/>
              <a:t>전류</a:t>
            </a:r>
            <a:r>
              <a:rPr lang="en-US" altLang="ko-KR" sz="2800" dirty="0"/>
              <a:t>, </a:t>
            </a:r>
            <a:r>
              <a:rPr lang="ko-KR" altLang="en-US" sz="2800" dirty="0"/>
              <a:t>저항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1EFE1-413E-409C-8A03-111B14D1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6" y="1463319"/>
            <a:ext cx="7569200" cy="45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2B516-2E62-4A30-ACB0-9B7E85E01130}"/>
              </a:ext>
            </a:extLst>
          </p:cNvPr>
          <p:cNvSpPr txBox="1"/>
          <p:nvPr/>
        </p:nvSpPr>
        <p:spPr>
          <a:xfrm>
            <a:off x="856266" y="491086"/>
            <a:ext cx="49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저항값</a:t>
            </a:r>
            <a:r>
              <a:rPr lang="ko-KR" altLang="en-US" sz="2800" dirty="0"/>
              <a:t>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227464-7F94-4B8E-9116-4F2245A86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9"/>
          <a:stretch/>
        </p:blipFill>
        <p:spPr>
          <a:xfrm>
            <a:off x="1059466" y="1837189"/>
            <a:ext cx="7035850" cy="4589011"/>
          </a:xfrm>
          <a:prstGeom prst="rect">
            <a:avLst/>
          </a:prstGeom>
        </p:spPr>
      </p:pic>
      <p:pic>
        <p:nvPicPr>
          <p:cNvPr id="1026" name="Picture 2" descr="http://makeshare.org/data/editor/1703/9a500eed46b4b588ed62691c9e60c359_1488958252_87.PNG">
            <a:extLst>
              <a:ext uri="{FF2B5EF4-FFF2-40B4-BE49-F238E27FC236}">
                <a16:creationId xmlns:a16="http://schemas.microsoft.com/office/drawing/2014/main" id="{DE433B13-0C61-4C6E-8B31-AA4856CFE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5" b="38683"/>
          <a:stretch/>
        </p:blipFill>
        <p:spPr bwMode="auto">
          <a:xfrm>
            <a:off x="3348117" y="1187638"/>
            <a:ext cx="2691643" cy="6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6240B-7A97-4AE8-B094-632C87A17869}"/>
              </a:ext>
            </a:extLst>
          </p:cNvPr>
          <p:cNvSpPr txBox="1"/>
          <p:nvPr/>
        </p:nvSpPr>
        <p:spPr>
          <a:xfrm>
            <a:off x="856266" y="491086"/>
            <a:ext cx="49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저항값</a:t>
            </a:r>
            <a:r>
              <a:rPr lang="ko-KR" altLang="en-US" sz="2800" dirty="0"/>
              <a:t> 읽기 </a:t>
            </a:r>
            <a:r>
              <a:rPr lang="en-US" altLang="ko-KR" sz="2800" dirty="0"/>
              <a:t>– QUIZ</a:t>
            </a:r>
          </a:p>
        </p:txBody>
      </p:sp>
      <p:pic>
        <p:nvPicPr>
          <p:cNvPr id="2054" name="Picture 6" descr="저항 1ㅏ에 대한 이미지 검색결과">
            <a:extLst>
              <a:ext uri="{FF2B5EF4-FFF2-40B4-BE49-F238E27FC236}">
                <a16:creationId xmlns:a16="http://schemas.microsoft.com/office/drawing/2014/main" id="{581CC487-943F-4E05-9B9D-C54E35C0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66" y="1075861"/>
            <a:ext cx="5125434" cy="512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5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0E79B-AE07-4D5D-AC75-8ECAC58CFA0B}"/>
              </a:ext>
            </a:extLst>
          </p:cNvPr>
          <p:cNvSpPr txBox="1"/>
          <p:nvPr/>
        </p:nvSpPr>
        <p:spPr>
          <a:xfrm>
            <a:off x="856266" y="491086"/>
            <a:ext cx="49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/>
              <a:t>디지털 신호 </a:t>
            </a:r>
            <a:r>
              <a:rPr lang="en-US" altLang="ko-KR" sz="2800" dirty="0"/>
              <a:t>&amp; </a:t>
            </a:r>
            <a:r>
              <a:rPr lang="ko-KR" altLang="en-US" sz="2800" dirty="0"/>
              <a:t>아날로그 신호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EE8EA5-F70F-47DE-BDAC-A65E8378FF25}"/>
              </a:ext>
            </a:extLst>
          </p:cNvPr>
          <p:cNvGrpSpPr/>
          <p:nvPr/>
        </p:nvGrpSpPr>
        <p:grpSpPr>
          <a:xfrm>
            <a:off x="763988" y="2225153"/>
            <a:ext cx="7409910" cy="2529060"/>
            <a:chOff x="856266" y="1686941"/>
            <a:chExt cx="7409910" cy="25290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8E2ACD5-A22B-4BF8-B9AB-44726986E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266" y="1686941"/>
              <a:ext cx="7409910" cy="252906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AF14824-4747-4AD0-950F-F3E17F51582A}"/>
                </a:ext>
              </a:extLst>
            </p:cNvPr>
            <p:cNvSpPr/>
            <p:nvPr/>
          </p:nvSpPr>
          <p:spPr>
            <a:xfrm>
              <a:off x="4160739" y="2841743"/>
              <a:ext cx="499760" cy="219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9E5F3A-B526-41B3-8E4D-08F357344D1E}"/>
                </a:ext>
              </a:extLst>
            </p:cNvPr>
            <p:cNvSpPr/>
            <p:nvPr/>
          </p:nvSpPr>
          <p:spPr>
            <a:xfrm>
              <a:off x="1604476" y="2088770"/>
              <a:ext cx="214702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C25B71-CE78-4305-865D-0CB13ACEC0B9}"/>
                </a:ext>
              </a:extLst>
            </p:cNvPr>
            <p:cNvSpPr/>
            <p:nvPr/>
          </p:nvSpPr>
          <p:spPr>
            <a:xfrm>
              <a:off x="2206038" y="2088770"/>
              <a:ext cx="225343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554ADA-4AF6-4480-9A11-1EEDE1E841FD}"/>
                </a:ext>
              </a:extLst>
            </p:cNvPr>
            <p:cNvSpPr/>
            <p:nvPr/>
          </p:nvSpPr>
          <p:spPr>
            <a:xfrm>
              <a:off x="2435343" y="2088770"/>
              <a:ext cx="235422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BFD3E4-9506-49EC-9F8D-7A00EB2E905B}"/>
                </a:ext>
              </a:extLst>
            </p:cNvPr>
            <p:cNvSpPr/>
            <p:nvPr/>
          </p:nvSpPr>
          <p:spPr>
            <a:xfrm>
              <a:off x="3258338" y="2088770"/>
              <a:ext cx="179555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6B08305-EC3D-48A1-9BE9-C5D75DE334E0}"/>
                </a:ext>
              </a:extLst>
            </p:cNvPr>
            <p:cNvSpPr/>
            <p:nvPr/>
          </p:nvSpPr>
          <p:spPr>
            <a:xfrm>
              <a:off x="3458633" y="2088770"/>
              <a:ext cx="179555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B9CA8E2-43EF-418A-A76E-BCCD7DB6F32F}"/>
                </a:ext>
              </a:extLst>
            </p:cNvPr>
            <p:cNvSpPr/>
            <p:nvPr/>
          </p:nvSpPr>
          <p:spPr>
            <a:xfrm>
              <a:off x="2826630" y="2088770"/>
              <a:ext cx="240279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8EA6C3-CCF9-4F77-9B2C-87E7A6CF20A8}"/>
                </a:ext>
              </a:extLst>
            </p:cNvPr>
            <p:cNvSpPr/>
            <p:nvPr/>
          </p:nvSpPr>
          <p:spPr>
            <a:xfrm>
              <a:off x="4165349" y="2218087"/>
              <a:ext cx="490540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5V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1D7E9AA-5D49-43E2-A61D-FC747181DD37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70" y="2327815"/>
              <a:ext cx="26628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B38BEAF-D326-4A15-8B3C-733AB48FC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8" t="22746" r="58845" b="52927"/>
            <a:stretch/>
          </p:blipFill>
          <p:spPr>
            <a:xfrm>
              <a:off x="1337387" y="2327815"/>
              <a:ext cx="2571800" cy="66000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4F40CB-544A-48F7-BF3F-6AFFB1F724AD}"/>
                </a:ext>
              </a:extLst>
            </p:cNvPr>
            <p:cNvSpPr/>
            <p:nvPr/>
          </p:nvSpPr>
          <p:spPr>
            <a:xfrm>
              <a:off x="1430926" y="2686778"/>
              <a:ext cx="146304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28A07D-38E1-43C1-A4E1-ED1C32FF5FCC}"/>
                </a:ext>
              </a:extLst>
            </p:cNvPr>
            <p:cNvSpPr/>
            <p:nvPr/>
          </p:nvSpPr>
          <p:spPr>
            <a:xfrm>
              <a:off x="1860163" y="2686778"/>
              <a:ext cx="146304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EE3D79-8119-421B-BF2D-A301A3ECDCCA}"/>
                </a:ext>
              </a:extLst>
            </p:cNvPr>
            <p:cNvSpPr/>
            <p:nvPr/>
          </p:nvSpPr>
          <p:spPr>
            <a:xfrm>
              <a:off x="2051345" y="2686778"/>
              <a:ext cx="146304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E2DCCB-56B9-4D54-AB6A-6EE3641D12A2}"/>
                </a:ext>
              </a:extLst>
            </p:cNvPr>
            <p:cNvSpPr/>
            <p:nvPr/>
          </p:nvSpPr>
          <p:spPr>
            <a:xfrm>
              <a:off x="2692942" y="2686778"/>
              <a:ext cx="146304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BEE63D-8A6C-4F18-B437-853C941E7C36}"/>
                </a:ext>
              </a:extLst>
            </p:cNvPr>
            <p:cNvSpPr/>
            <p:nvPr/>
          </p:nvSpPr>
          <p:spPr>
            <a:xfrm>
              <a:off x="3105871" y="2686778"/>
              <a:ext cx="146304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37D7B1-13C3-4EDE-944A-F69D23A1AF88}"/>
                </a:ext>
              </a:extLst>
            </p:cNvPr>
            <p:cNvSpPr/>
            <p:nvPr/>
          </p:nvSpPr>
          <p:spPr>
            <a:xfrm>
              <a:off x="3642299" y="2686778"/>
              <a:ext cx="146304" cy="21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20D2393-705D-4ACF-B48C-6B9F910E2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0926" y="2327815"/>
              <a:ext cx="2412805" cy="838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49668-65E8-481F-9A08-CEF84A762CD3}"/>
              </a:ext>
            </a:extLst>
          </p:cNvPr>
          <p:cNvSpPr txBox="1"/>
          <p:nvPr/>
        </p:nvSpPr>
        <p:spPr>
          <a:xfrm>
            <a:off x="856266" y="491086"/>
            <a:ext cx="49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</a:t>
            </a:r>
            <a:r>
              <a:rPr lang="en-US" altLang="ko-KR" sz="2800" dirty="0"/>
              <a:t> </a:t>
            </a:r>
            <a:r>
              <a:rPr lang="ko-KR" altLang="en-US" sz="2800" dirty="0"/>
              <a:t>무엇을 </a:t>
            </a:r>
            <a:r>
              <a:rPr lang="ko-KR" altLang="en-US" sz="2800" dirty="0" err="1"/>
              <a:t>만들수</a:t>
            </a:r>
            <a:r>
              <a:rPr lang="ko-KR" altLang="en-US" sz="2800" dirty="0"/>
              <a:t> 있을까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5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9B637184-7061-43D2-ADBF-2AB26B69ADD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56266" y="1170264"/>
            <a:ext cx="3528969" cy="2646727"/>
          </a:xfrm>
          <a:prstGeom prst="rect">
            <a:avLst/>
          </a:prstGeom>
        </p:spPr>
      </p:pic>
      <p:pic>
        <p:nvPicPr>
          <p:cNvPr id="6" name="온라인 미디어 5">
            <a:hlinkClick r:id="" action="ppaction://media"/>
            <a:extLst>
              <a:ext uri="{FF2B5EF4-FFF2-40B4-BE49-F238E27FC236}">
                <a16:creationId xmlns:a16="http://schemas.microsoft.com/office/drawing/2014/main" id="{4A83EF77-34C7-4400-8A62-530E232687C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4742576" y="1170264"/>
            <a:ext cx="3520580" cy="2640435"/>
          </a:xfrm>
          <a:prstGeom prst="rect">
            <a:avLst/>
          </a:prstGeom>
        </p:spPr>
      </p:pic>
      <p:pic>
        <p:nvPicPr>
          <p:cNvPr id="7" name="온라인 미디어 6">
            <a:hlinkClick r:id="" action="ppaction://media"/>
            <a:extLst>
              <a:ext uri="{FF2B5EF4-FFF2-40B4-BE49-F238E27FC236}">
                <a16:creationId xmlns:a16="http://schemas.microsoft.com/office/drawing/2014/main" id="{1171FF3A-FAD2-42DD-B1EB-8CDA84301197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856266" y="4020451"/>
            <a:ext cx="3528969" cy="2646727"/>
          </a:xfrm>
          <a:prstGeom prst="rect">
            <a:avLst/>
          </a:prstGeom>
        </p:spPr>
      </p:pic>
      <p:pic>
        <p:nvPicPr>
          <p:cNvPr id="2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C3946382-2C23-4D89-86AB-93F269D367E2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9"/>
          <a:stretch>
            <a:fillRect/>
          </a:stretch>
        </p:blipFill>
        <p:spPr>
          <a:xfrm>
            <a:off x="4742576" y="4020451"/>
            <a:ext cx="3520580" cy="26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270</Words>
  <Application>Microsoft Office PowerPoint</Application>
  <PresentationFormat>화면 슬라이드 쇼(4:3)</PresentationFormat>
  <Paragraphs>62</Paragraphs>
  <Slides>23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riyenas0925</dc:creator>
  <cp:lastModifiedBy> </cp:lastModifiedBy>
  <cp:revision>50</cp:revision>
  <dcterms:created xsi:type="dcterms:W3CDTF">2018-03-29T08:29:09Z</dcterms:created>
  <dcterms:modified xsi:type="dcterms:W3CDTF">2018-04-05T07:34:40Z</dcterms:modified>
</cp:coreProperties>
</file>