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7" r:id="rId6"/>
    <p:sldId id="278" r:id="rId7"/>
    <p:sldId id="269" r:id="rId8"/>
    <p:sldId id="279" r:id="rId9"/>
    <p:sldId id="276" r:id="rId10"/>
    <p:sldId id="280" r:id="rId11"/>
    <p:sldId id="263" r:id="rId12"/>
    <p:sldId id="272" r:id="rId13"/>
    <p:sldId id="259" r:id="rId14"/>
    <p:sldId id="270" r:id="rId15"/>
    <p:sldId id="260" r:id="rId16"/>
    <p:sldId id="268" r:id="rId17"/>
    <p:sldId id="261" r:id="rId18"/>
    <p:sldId id="271" r:id="rId19"/>
    <p:sldId id="273" r:id="rId20"/>
    <p:sldId id="274" r:id="rId21"/>
    <p:sldId id="275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75" autoAdjust="0"/>
    <p:restoredTop sz="94660"/>
  </p:normalViewPr>
  <p:slideViewPr>
    <p:cSldViewPr snapToGrid="0">
      <p:cViewPr varScale="1">
        <p:scale>
          <a:sx n="44" d="100"/>
          <a:sy n="44" d="100"/>
        </p:scale>
        <p:origin x="-77" y="-283"/>
      </p:cViewPr>
      <p:guideLst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75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0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30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27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643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63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92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05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1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61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5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1860-E98D-4F44-AE9B-68609D626D95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2FE-F2DB-44C5-B011-F425F7A14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85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xmlns="" val="40015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여러 개 만들기</a:t>
            </a:r>
          </a:p>
        </p:txBody>
      </p:sp>
      <p:pic>
        <p:nvPicPr>
          <p:cNvPr id="5122" name="Picture 2" descr="C:\Users\kej\Desktop\소스파일여러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851" y="1554043"/>
            <a:ext cx="3940176" cy="5037137"/>
          </a:xfrm>
          <a:prstGeom prst="rect">
            <a:avLst/>
          </a:prstGeom>
          <a:noFill/>
        </p:spPr>
      </p:pic>
      <p:pic>
        <p:nvPicPr>
          <p:cNvPr id="5123" name="Picture 3" descr="C:\Users\kej\Desktop\소스파일여러개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2413" y="1673524"/>
            <a:ext cx="6327670" cy="4582064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4658264" y="3122770"/>
            <a:ext cx="552091" cy="1414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746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LNK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LNK1120 </a:t>
            </a:r>
            <a:r>
              <a:rPr lang="ko-KR" altLang="en-US" dirty="0"/>
              <a:t>등의 오류 메시지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프로젝트를 제대로 만들었는지 확인하기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소스파일 확장자가 </a:t>
            </a:r>
            <a:r>
              <a:rPr lang="en-US" altLang="ko-KR" dirty="0"/>
              <a:t>c</a:t>
            </a:r>
            <a:r>
              <a:rPr lang="ko-KR" altLang="en-US" dirty="0"/>
              <a:t>인지 </a:t>
            </a:r>
            <a:r>
              <a:rPr lang="en-US" altLang="ko-KR" dirty="0" err="1"/>
              <a:t>cpp</a:t>
            </a:r>
            <a:r>
              <a:rPr lang="ko-KR" altLang="en-US" dirty="0"/>
              <a:t>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빈 프로젝트인지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새 프로젝트를 열 때 윈도우 콘솔 응용 프로젝트인지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(</a:t>
            </a:r>
            <a:r>
              <a:rPr lang="ko-KR" altLang="en-US" dirty="0"/>
              <a:t>혹은 윈도우 데스크톱 마법사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311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34CBF7-91E7-483C-98A0-72168367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129A1F-DF8A-447E-AC25-655941A4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언어는 </a:t>
            </a:r>
            <a:r>
              <a:rPr lang="ko-KR" altLang="en-US" dirty="0" err="1"/>
              <a:t>파이썬과</a:t>
            </a:r>
            <a:r>
              <a:rPr lang="ko-KR" altLang="en-US" dirty="0"/>
              <a:t> 다르게 들여쓰기로 오류가 나지는 않는다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그러나 코드가 길어지면 확인하는 것이 어렵기 때문에 적절하게 들여쓰기를 사용하는 습관을 가지자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6529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자료형</a:t>
            </a:r>
            <a:r>
              <a:rPr lang="en-US" altLang="ko-KR" dirty="0"/>
              <a:t>+</a:t>
            </a:r>
            <a:r>
              <a:rPr lang="ko-KR" altLang="en-US" dirty="0"/>
              <a:t>변수 이름으로 선언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선언 할 때 초기값을 넣어 초기화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초기화 하지 않았을 때에는 </a:t>
            </a:r>
            <a:r>
              <a:rPr lang="ko-KR" altLang="en-US" dirty="0" err="1"/>
              <a:t>쓰레기값이</a:t>
            </a:r>
            <a:r>
              <a:rPr lang="ko-KR" altLang="en-US" dirty="0"/>
              <a:t> 존재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선언한 이후에는 대입으로 변수 안에 저장된 값을 바꿀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나중에</a:t>
            </a:r>
            <a:r>
              <a:rPr lang="en-US" altLang="ko-KR" dirty="0"/>
              <a:t> </a:t>
            </a:r>
            <a:r>
              <a:rPr lang="ko-KR" altLang="en-US" dirty="0"/>
              <a:t>프로젝트를 여러 사람이 만들게 되면 알아볼 수 있는 변수 이름을 사용하는 것이 중요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(ex : </a:t>
            </a:r>
            <a:r>
              <a:rPr lang="ko-KR" altLang="en-US" dirty="0"/>
              <a:t>카운트</a:t>
            </a:r>
            <a:r>
              <a:rPr lang="en-US" altLang="ko-KR" dirty="0"/>
              <a:t>==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ko-KR" altLang="en-US" dirty="0"/>
              <a:t>총합</a:t>
            </a:r>
            <a:r>
              <a:rPr lang="en-US" altLang="ko-KR" dirty="0"/>
              <a:t>==sum, </a:t>
            </a:r>
            <a:r>
              <a:rPr lang="ko-KR" altLang="en-US" dirty="0"/>
              <a:t>최댓값</a:t>
            </a:r>
            <a:r>
              <a:rPr lang="en-US" altLang="ko-KR" dirty="0"/>
              <a:t>==max, </a:t>
            </a:r>
            <a:r>
              <a:rPr lang="ko-KR" altLang="en-US" dirty="0"/>
              <a:t>최솟값</a:t>
            </a:r>
            <a:r>
              <a:rPr lang="en-US" altLang="ko-KR" dirty="0"/>
              <a:t>==min)</a:t>
            </a:r>
          </a:p>
        </p:txBody>
      </p:sp>
    </p:spTree>
    <p:extLst>
      <p:ext uri="{BB962C8B-B14F-4D97-AF65-F5344CB8AC3E}">
        <p14:creationId xmlns:p14="http://schemas.microsoft.com/office/powerpoint/2010/main" xmlns="" val="309300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변수 이름으로 설정할 수 없는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변수 이름이 한글인 경우</a:t>
            </a:r>
            <a:r>
              <a:rPr lang="en-US" altLang="ko-KR" dirty="0"/>
              <a:t>(ex 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총합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숫자로 시작하는 경우</a:t>
            </a:r>
            <a:r>
              <a:rPr lang="en-US" altLang="ko-KR" dirty="0"/>
              <a:t>(ex : </a:t>
            </a:r>
            <a:r>
              <a:rPr lang="en-US" altLang="ko-KR" dirty="0" err="1"/>
              <a:t>int</a:t>
            </a:r>
            <a:r>
              <a:rPr lang="en-US" altLang="ko-KR" dirty="0"/>
              <a:t> 518interface)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변수 이름에 공백이 들어갈 경우</a:t>
            </a:r>
            <a:r>
              <a:rPr lang="en-US" altLang="ko-KR" dirty="0"/>
              <a:t>(ex : </a:t>
            </a:r>
            <a:r>
              <a:rPr lang="en-US" altLang="ko-KR" dirty="0" err="1"/>
              <a:t>int</a:t>
            </a:r>
            <a:r>
              <a:rPr lang="en-US" altLang="ko-KR" dirty="0"/>
              <a:t> hello world)</a:t>
            </a:r>
          </a:p>
          <a:p>
            <a:pPr marL="0" indent="0">
              <a:buNone/>
            </a:pPr>
            <a:r>
              <a:rPr lang="en-US" altLang="ko-KR" dirty="0"/>
              <a:t>		-&gt;</a:t>
            </a:r>
            <a:r>
              <a:rPr lang="ko-KR" altLang="en-US" dirty="0"/>
              <a:t>대신</a:t>
            </a:r>
            <a:r>
              <a:rPr lang="en-US" altLang="ko-KR" dirty="0"/>
              <a:t> ‘_’</a:t>
            </a:r>
            <a:r>
              <a:rPr lang="ko-KR" altLang="en-US" dirty="0"/>
              <a:t>사용 가능</a:t>
            </a:r>
            <a:r>
              <a:rPr lang="en-US" altLang="ko-KR" dirty="0"/>
              <a:t>(ex 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hello_world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이름으로 지정할 수 없는 특수문자가 들어가는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-&gt;C</a:t>
            </a:r>
            <a:r>
              <a:rPr lang="ko-KR" altLang="en-US" dirty="0"/>
              <a:t>언어 내에서 사용하는 연산자인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-&gt;for, if, </a:t>
            </a:r>
            <a:r>
              <a:rPr lang="en-US" altLang="ko-KR" dirty="0" err="1"/>
              <a:t>printf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6806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정수형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-&gt;%d</a:t>
            </a:r>
            <a:r>
              <a:rPr lang="ko-KR" altLang="en-US" dirty="0"/>
              <a:t>로 입력</a:t>
            </a:r>
            <a:r>
              <a:rPr lang="en-US" altLang="ko-KR" dirty="0"/>
              <a:t>, %d</a:t>
            </a:r>
            <a:r>
              <a:rPr lang="ko-KR" altLang="en-US" dirty="0"/>
              <a:t>로 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12651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실수형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float</a:t>
            </a:r>
          </a:p>
          <a:p>
            <a:pPr marL="0" indent="0">
              <a:buNone/>
            </a:pPr>
            <a:r>
              <a:rPr lang="en-US" altLang="ko-KR" dirty="0"/>
              <a:t>	-&gt;%f</a:t>
            </a:r>
            <a:r>
              <a:rPr lang="ko-KR" altLang="en-US" dirty="0"/>
              <a:t>로 입력</a:t>
            </a:r>
            <a:r>
              <a:rPr lang="en-US" altLang="ko-KR" dirty="0"/>
              <a:t>, %f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double</a:t>
            </a:r>
          </a:p>
          <a:p>
            <a:pPr marL="0" indent="0">
              <a:buNone/>
            </a:pPr>
            <a:r>
              <a:rPr lang="en-US" altLang="ko-KR" dirty="0"/>
              <a:t>	-&gt;%</a:t>
            </a:r>
            <a:r>
              <a:rPr lang="en-US" altLang="ko-KR" dirty="0" err="1"/>
              <a:t>lf</a:t>
            </a:r>
            <a:r>
              <a:rPr lang="ko-KR" altLang="en-US" dirty="0"/>
              <a:t>로 입력</a:t>
            </a:r>
            <a:r>
              <a:rPr lang="en-US" altLang="ko-KR" dirty="0"/>
              <a:t>, %</a:t>
            </a:r>
            <a:r>
              <a:rPr lang="en-US" altLang="ko-KR" dirty="0" err="1"/>
              <a:t>lf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%f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float</a:t>
            </a:r>
            <a:r>
              <a:rPr lang="ko-KR" altLang="en-US" dirty="0"/>
              <a:t>보다 </a:t>
            </a:r>
            <a:r>
              <a:rPr lang="en-US" altLang="ko-KR" dirty="0"/>
              <a:t>double</a:t>
            </a:r>
            <a:r>
              <a:rPr lang="ko-KR" altLang="en-US" dirty="0"/>
              <a:t>이 더 정확한 값을 저장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en-US" altLang="ko-KR" dirty="0" err="1"/>
              <a:t>oj</a:t>
            </a:r>
            <a:r>
              <a:rPr lang="ko-KR" altLang="en-US" dirty="0"/>
              <a:t>에서는 </a:t>
            </a:r>
            <a:r>
              <a:rPr lang="en-US" altLang="ko-KR" dirty="0"/>
              <a:t>float</a:t>
            </a:r>
            <a:r>
              <a:rPr lang="ko-KR" altLang="en-US" dirty="0"/>
              <a:t>형으로만 들어간 경우가 있어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double</a:t>
            </a:r>
            <a:r>
              <a:rPr lang="ko-KR" altLang="en-US" dirty="0"/>
              <a:t>로 넣었을 때 틀리는 경우가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(</a:t>
            </a:r>
            <a:r>
              <a:rPr lang="ko-KR" altLang="en-US" dirty="0"/>
              <a:t>이 경우 </a:t>
            </a:r>
            <a:r>
              <a:rPr lang="en-US" altLang="ko-KR" dirty="0"/>
              <a:t>float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바꿔서 </a:t>
            </a:r>
            <a:r>
              <a:rPr lang="ko-KR" altLang="en-US" dirty="0" err="1"/>
              <a:t>넣어보기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134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char</a:t>
            </a:r>
          </a:p>
          <a:p>
            <a:pPr marL="0" indent="0">
              <a:buNone/>
            </a:pPr>
            <a:r>
              <a:rPr lang="en-US" altLang="ko-KR" dirty="0"/>
              <a:t>	-&gt;%c</a:t>
            </a:r>
            <a:r>
              <a:rPr lang="ko-KR" altLang="en-US" dirty="0"/>
              <a:t>로 입력</a:t>
            </a:r>
            <a:r>
              <a:rPr lang="en-US" altLang="ko-KR" dirty="0"/>
              <a:t>, %c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아스키코드를 이용하기 때문에 연산 가능</a:t>
            </a:r>
            <a:r>
              <a:rPr lang="en-US" altLang="ko-KR" dirty="0"/>
              <a:t>(</a:t>
            </a:r>
            <a:r>
              <a:rPr lang="en-US" altLang="ko-KR" dirty="0" err="1"/>
              <a:t>ex:‘A’-’a</a:t>
            </a:r>
            <a:r>
              <a:rPr lang="en-US" altLang="ko-KR" dirty="0"/>
              <a:t>’=-32)</a:t>
            </a:r>
          </a:p>
          <a:p>
            <a:pPr marL="0" indent="0">
              <a:buNone/>
            </a:pPr>
            <a:r>
              <a:rPr lang="en-US" altLang="ko-KR" dirty="0"/>
              <a:t>	-&gt;%d</a:t>
            </a:r>
            <a:r>
              <a:rPr lang="ko-KR" altLang="en-US" dirty="0"/>
              <a:t>로 출력 시 문자의 아스키코드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정수를 </a:t>
            </a:r>
            <a:r>
              <a:rPr lang="en-US" altLang="ko-KR" dirty="0"/>
              <a:t>%c</a:t>
            </a:r>
            <a:r>
              <a:rPr lang="ko-KR" altLang="en-US" dirty="0"/>
              <a:t>로 출력 시 아스키코드에 해당하는 문자 출력</a:t>
            </a:r>
            <a:endParaRPr lang="en-US" altLang="ko-KR" dirty="0"/>
          </a:p>
        </p:txBody>
      </p:sp>
      <p:pic>
        <p:nvPicPr>
          <p:cNvPr id="7170" name="Picture 2" descr="C:\Users\kej\Desktop\정수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923" y="4979059"/>
            <a:ext cx="4945063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65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자료형에 맞는 값을 넣어야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en-US" altLang="ko-KR" dirty="0" err="1"/>
              <a:t>int</a:t>
            </a:r>
            <a:r>
              <a:rPr lang="ko-KR" altLang="en-US" dirty="0"/>
              <a:t>형에 실수를 넣으면 소수점 아래는 버리고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(ex 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=123.45</a:t>
            </a:r>
            <a:r>
              <a:rPr lang="ko-KR" altLang="en-US" dirty="0"/>
              <a:t>이면 </a:t>
            </a:r>
            <a:r>
              <a:rPr lang="en-US" altLang="ko-KR" dirty="0" err="1"/>
              <a:t>num</a:t>
            </a:r>
            <a:r>
              <a:rPr lang="en-US" altLang="ko-KR" dirty="0"/>
              <a:t>=123</a:t>
            </a:r>
            <a:r>
              <a:rPr lang="ko-KR" altLang="en-US" dirty="0"/>
              <a:t>으로 변환</a:t>
            </a:r>
            <a:r>
              <a:rPr lang="en-US" altLang="ko-KR" dirty="0"/>
              <a:t>)</a:t>
            </a:r>
          </a:p>
        </p:txBody>
      </p:sp>
      <p:pic>
        <p:nvPicPr>
          <p:cNvPr id="6146" name="Picture 2" descr="C:\Users\kej\Desktop\정수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1588" y="3796372"/>
            <a:ext cx="7010170" cy="2017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261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7493A-5668-41BB-9683-481960BC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453487-2379-4D4F-B108-34C87136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2017 </a:t>
            </a:r>
            <a:r>
              <a:rPr lang="ko-KR" altLang="en-US" dirty="0"/>
              <a:t>이상 버전에서는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scanf_s</a:t>
            </a:r>
            <a:r>
              <a:rPr lang="en-US" altLang="ko-KR" dirty="0"/>
              <a:t> </a:t>
            </a:r>
            <a:r>
              <a:rPr lang="ko-KR" altLang="en-US" dirty="0"/>
              <a:t>사용 권장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맨</a:t>
            </a:r>
            <a:r>
              <a:rPr lang="en-US" altLang="ko-KR" dirty="0"/>
              <a:t> </a:t>
            </a:r>
            <a:r>
              <a:rPr lang="ko-KR" altLang="en-US" dirty="0"/>
              <a:t>윗줄에 </a:t>
            </a:r>
            <a:r>
              <a:rPr lang="en-US" altLang="ko-KR" dirty="0"/>
              <a:t>#define _CRT_SECURE_NO_WARNINGS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맨 윗줄에 </a:t>
            </a:r>
            <a:r>
              <a:rPr lang="en-US" altLang="ko-KR" dirty="0"/>
              <a:t>#pragma warning(disable: 4996)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 descr="C:\Users\kej\Desktop\scanf오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262" y="3656193"/>
            <a:ext cx="10535674" cy="72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61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12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앞으로의 진행방식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50593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수업</a:t>
            </a:r>
          </a:p>
        </p:txBody>
      </p:sp>
    </p:spTree>
    <p:extLst>
      <p:ext uri="{BB962C8B-B14F-4D97-AF65-F5344CB8AC3E}">
        <p14:creationId xmlns:p14="http://schemas.microsoft.com/office/powerpoint/2010/main" xmlns="" val="165281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7493A-5668-41BB-9683-481960BC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453487-2379-4D4F-B108-34C87136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안에는 입력 받을 변수의 자료형 포맷만 들어가야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다른 문자를 쓰면 그 형식에 맞게 입력 받아야 함</a:t>
            </a:r>
          </a:p>
        </p:txBody>
      </p:sp>
      <p:pic>
        <p:nvPicPr>
          <p:cNvPr id="9220" name="Picture 4" descr="C:\Users\kej\Desktop\scanf오류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845" y="3172543"/>
            <a:ext cx="7998294" cy="2486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822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939770-4DBF-40C1-8820-D7D7412D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B2D60E-ED18-4A1F-8EC3-78A40F30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포맷 적을 때 앞에 숫자를 붙여 그 숫자만큼 정렬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(ex : %10d==</a:t>
            </a:r>
            <a:r>
              <a:rPr lang="ko-KR" altLang="en-US" dirty="0"/>
              <a:t>오른쪽으로 </a:t>
            </a:r>
            <a:r>
              <a:rPr lang="en-US" altLang="ko-KR" dirty="0"/>
              <a:t>10</a:t>
            </a:r>
            <a:r>
              <a:rPr lang="ko-KR" altLang="en-US" dirty="0"/>
              <a:t>칸만큼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%-10d==</a:t>
            </a:r>
            <a:r>
              <a:rPr lang="ko-KR" altLang="en-US" dirty="0"/>
              <a:t>왼쪽으로 </a:t>
            </a:r>
            <a:r>
              <a:rPr lang="en-US" altLang="ko-KR" dirty="0"/>
              <a:t>10</a:t>
            </a:r>
            <a:r>
              <a:rPr lang="ko-KR" altLang="en-US" dirty="0"/>
              <a:t>칸만큼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%010d==</a:t>
            </a:r>
            <a:r>
              <a:rPr lang="ko-KR" altLang="en-US" dirty="0"/>
              <a:t>오른쪽으로 </a:t>
            </a:r>
            <a:r>
              <a:rPr lang="en-US" altLang="ko-KR" dirty="0"/>
              <a:t>10</a:t>
            </a:r>
            <a:r>
              <a:rPr lang="ko-KR" altLang="en-US" dirty="0"/>
              <a:t>칸만큼 정렬</a:t>
            </a:r>
            <a:r>
              <a:rPr lang="en-US" altLang="ko-KR" dirty="0"/>
              <a:t>, </a:t>
            </a:r>
            <a:r>
              <a:rPr lang="ko-KR" altLang="en-US" dirty="0"/>
              <a:t>빈칸은 </a:t>
            </a:r>
            <a:r>
              <a:rPr lang="en-US" altLang="ko-KR" dirty="0"/>
              <a:t>0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%.2f==</a:t>
            </a:r>
            <a:r>
              <a:rPr lang="ko-KR" altLang="en-US" dirty="0"/>
              <a:t>실수 출력 시 소수점 아래 </a:t>
            </a:r>
            <a:r>
              <a:rPr lang="en-US" altLang="ko-KR" dirty="0"/>
              <a:t>2</a:t>
            </a:r>
            <a:r>
              <a:rPr lang="ko-KR" altLang="en-US" dirty="0"/>
              <a:t>자리까지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42" name="Picture 2" descr="C:\Users\kej\Desktop\정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57" y="4769868"/>
            <a:ext cx="4770438" cy="1812925"/>
          </a:xfrm>
          <a:prstGeom prst="rect">
            <a:avLst/>
          </a:prstGeom>
          <a:noFill/>
        </p:spPr>
      </p:pic>
      <p:pic>
        <p:nvPicPr>
          <p:cNvPr id="10243" name="Picture 3" descr="C:\Users\kej\Desktop\정렬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8950" y="4809377"/>
            <a:ext cx="4334954" cy="1824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0025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BA9F90D-3015-4A33-BC9D-B61EF2FC8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1522383"/>
              </p:ext>
            </p:extLst>
          </p:nvPr>
        </p:nvGraphicFramePr>
        <p:xfrm>
          <a:off x="250824" y="2135187"/>
          <a:ext cx="8293101" cy="3622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2708">
                  <a:extLst>
                    <a:ext uri="{9D8B030D-6E8A-4147-A177-3AD203B41FA5}">
                      <a16:colId xmlns:a16="http://schemas.microsoft.com/office/drawing/2014/main" xmlns="" val="4282811718"/>
                    </a:ext>
                  </a:extLst>
                </a:gridCol>
                <a:gridCol w="6430393">
                  <a:extLst>
                    <a:ext uri="{9D8B030D-6E8A-4147-A177-3AD203B41FA5}">
                      <a16:colId xmlns:a16="http://schemas.microsoft.com/office/drawing/2014/main" xmlns="" val="764306449"/>
                    </a:ext>
                  </a:extLst>
                </a:gridCol>
              </a:tblGrid>
              <a:tr h="633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증감연산자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8745971"/>
                  </a:ext>
                </a:extLst>
              </a:tr>
              <a:tr h="580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++</a:t>
                      </a:r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r>
                        <a:rPr lang="ko-KR" altLang="en-US" dirty="0"/>
                        <a:t>의 값을 먼저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증가시킨 후 다른 연산에 사용한다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20183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i++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r>
                        <a:rPr lang="ko-KR" altLang="en-US" dirty="0"/>
                        <a:t>의 값을 먼저 사용한 후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증가시킨다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923645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</a:t>
                      </a:r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r>
                        <a:rPr lang="ko-KR" altLang="en-US" dirty="0"/>
                        <a:t>의 값을 먼저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감소시킨 후 다른 연산에 사용한다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878807"/>
                  </a:ext>
                </a:extLst>
              </a:tr>
              <a:tr h="1093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--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의 값을 먼저 사용한 후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감소시킨다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462402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12DE1A4-A717-446B-AD06-ADF8E6E9D068}"/>
              </a:ext>
            </a:extLst>
          </p:cNvPr>
          <p:cNvSpPr/>
          <p:nvPr/>
        </p:nvSpPr>
        <p:spPr>
          <a:xfrm>
            <a:off x="8701088" y="1027906"/>
            <a:ext cx="3243262" cy="2214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</a:rPr>
              <a:t> x , y ;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x=5;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y=x++;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printf</a:t>
            </a:r>
            <a:r>
              <a:rPr lang="en-US" altLang="ko-KR" sz="2400" dirty="0">
                <a:solidFill>
                  <a:schemeClr val="tx1"/>
                </a:solidFill>
              </a:rPr>
              <a:t>(“%d %d”,</a:t>
            </a:r>
            <a:r>
              <a:rPr lang="en-US" altLang="ko-KR" sz="2400" dirty="0" err="1">
                <a:solidFill>
                  <a:schemeClr val="tx1"/>
                </a:solidFill>
              </a:rPr>
              <a:t>x,y</a:t>
            </a:r>
            <a:r>
              <a:rPr lang="en-US" altLang="ko-KR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06353CC-A970-4ACE-B7AA-F4FE5C4CF622}"/>
              </a:ext>
            </a:extLst>
          </p:cNvPr>
          <p:cNvSpPr/>
          <p:nvPr/>
        </p:nvSpPr>
        <p:spPr>
          <a:xfrm>
            <a:off x="8701088" y="3807618"/>
            <a:ext cx="3243262" cy="2214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5 5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729CD133-8953-4DA1-9B7D-57C56A14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증감연산자</a:t>
            </a:r>
          </a:p>
        </p:txBody>
      </p:sp>
    </p:spTree>
    <p:extLst>
      <p:ext uri="{BB962C8B-B14F-4D97-AF65-F5344CB8AC3E}">
        <p14:creationId xmlns:p14="http://schemas.microsoft.com/office/powerpoint/2010/main" xmlns="" val="1381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EEE1B4B-6D6F-476D-A9E1-6B11A6B77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163547"/>
              </p:ext>
            </p:extLst>
          </p:nvPr>
        </p:nvGraphicFramePr>
        <p:xfrm>
          <a:off x="831850" y="1748365"/>
          <a:ext cx="4954588" cy="370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94">
                  <a:extLst>
                    <a:ext uri="{9D8B030D-6E8A-4147-A177-3AD203B41FA5}">
                      <a16:colId xmlns:a16="http://schemas.microsoft.com/office/drawing/2014/main" xmlns="" val="1922259078"/>
                    </a:ext>
                  </a:extLst>
                </a:gridCol>
                <a:gridCol w="2477294">
                  <a:extLst>
                    <a:ext uri="{9D8B030D-6E8A-4147-A177-3AD203B41FA5}">
                      <a16:colId xmlns:a16="http://schemas.microsoft.com/office/drawing/2014/main" xmlns="" val="3539098870"/>
                    </a:ext>
                  </a:extLst>
                </a:gridCol>
              </a:tblGrid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관계연산자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6362088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오른쪽이 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530700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오른쪽이 크거나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636013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왼쪽과 오른쪽이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14720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왼쪽이 크거나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3973046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왼쪽이 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2213690"/>
                  </a:ext>
                </a:extLst>
              </a:tr>
              <a:tr h="52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왼쪽과 오른쪽이 다름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06328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776EA0D-A644-41BE-8C14-49148065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0493695"/>
              </p:ext>
            </p:extLst>
          </p:nvPr>
        </p:nvGraphicFramePr>
        <p:xfrm>
          <a:off x="6604000" y="1748365"/>
          <a:ext cx="4954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94">
                  <a:extLst>
                    <a:ext uri="{9D8B030D-6E8A-4147-A177-3AD203B41FA5}">
                      <a16:colId xmlns:a16="http://schemas.microsoft.com/office/drawing/2014/main" xmlns="" val="413607067"/>
                    </a:ext>
                  </a:extLst>
                </a:gridCol>
                <a:gridCol w="2477294">
                  <a:extLst>
                    <a:ext uri="{9D8B030D-6E8A-4147-A177-3AD203B41FA5}">
                      <a16:colId xmlns:a16="http://schemas.microsoft.com/office/drawing/2014/main" xmlns="" val="380639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논리의 부정 </a:t>
                      </a:r>
                      <a:r>
                        <a:rPr lang="en-US" altLang="ko-KR" dirty="0"/>
                        <a:t>(not)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1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논리의 곱 </a:t>
                      </a:r>
                      <a:r>
                        <a:rPr lang="en-US" altLang="ko-KR" dirty="0"/>
                        <a:t>(and)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12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논리의 합 </a:t>
                      </a:r>
                      <a:r>
                        <a:rPr lang="en-US" altLang="ko-KR" dirty="0"/>
                        <a:t>(or)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94939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0E0CD614-F71C-410D-8E9A-7CD87B98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관계연산자 </a:t>
            </a:r>
            <a:r>
              <a:rPr lang="en-US" altLang="ko-KR" dirty="0"/>
              <a:t>&amp; </a:t>
            </a:r>
            <a:r>
              <a:rPr lang="ko-KR" altLang="en-US" dirty="0"/>
              <a:t>논리연산자</a:t>
            </a:r>
          </a:p>
        </p:txBody>
      </p:sp>
    </p:spTree>
    <p:extLst>
      <p:ext uri="{BB962C8B-B14F-4D97-AF65-F5344CB8AC3E}">
        <p14:creationId xmlns:p14="http://schemas.microsoft.com/office/powerpoint/2010/main" xmlns="" val="148056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7E929B8F-D86A-43AB-B36F-57DC54DE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조건 </a:t>
            </a:r>
            <a:r>
              <a:rPr lang="en-US" altLang="ko-KR" dirty="0"/>
              <a:t>? A : B</a:t>
            </a:r>
          </a:p>
          <a:p>
            <a:pPr marL="0" indent="0">
              <a:buNone/>
            </a:pPr>
            <a:r>
              <a:rPr lang="en-US" altLang="ko-KR" dirty="0"/>
              <a:t>	&gt;&gt;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인 경우 </a:t>
            </a:r>
            <a:r>
              <a:rPr lang="en-US" altLang="ko-KR" dirty="0"/>
              <a:t>A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&gt;&gt; </a:t>
            </a:r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인 경우 </a:t>
            </a:r>
            <a:r>
              <a:rPr lang="en-US" altLang="ko-KR" dirty="0"/>
              <a:t>B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a=10,b=5,c;				</a:t>
            </a:r>
            <a:r>
              <a:rPr lang="ko-KR" altLang="en-US" dirty="0"/>
              <a:t>실행결과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c= a &lt; b ? a : b ;                        5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d”,c</a:t>
            </a:r>
            <a:r>
              <a:rPr lang="en-US" altLang="ko-KR" dirty="0"/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6DA9A17-CFD6-4915-B6D4-2257CAB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조건연산자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0A342AE4-8413-4B4B-9FCF-741854EC87A8}"/>
              </a:ext>
            </a:extLst>
          </p:cNvPr>
          <p:cNvSpPr/>
          <p:nvPr/>
        </p:nvSpPr>
        <p:spPr>
          <a:xfrm>
            <a:off x="4872038" y="4129088"/>
            <a:ext cx="1828800" cy="10287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647E689-E9F3-4F77-B7FA-EB78EAD97C75}"/>
              </a:ext>
            </a:extLst>
          </p:cNvPr>
          <p:cNvSpPr/>
          <p:nvPr/>
        </p:nvSpPr>
        <p:spPr>
          <a:xfrm>
            <a:off x="7272338" y="4357688"/>
            <a:ext cx="2886075" cy="1185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60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B4BE1F-8EC3-439B-8D3D-956A0AFF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005" y="704056"/>
            <a:ext cx="710664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9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OJ</a:t>
            </a:r>
            <a:r>
              <a:rPr lang="ko-KR" altLang="en-US" dirty="0"/>
              <a:t>시스템 사용시 유의할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문제에 저장된 출력예시와 내 코드의 출력을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출력예시와 출력이 모두 일치하면 </a:t>
            </a:r>
            <a:r>
              <a:rPr lang="en-US" altLang="ko-KR" dirty="0"/>
              <a:t>100%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공백문자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en-US" altLang="ko-KR" dirty="0"/>
              <a:t>(</a:t>
            </a:r>
            <a:r>
              <a:rPr lang="ko-KR" altLang="en-US" dirty="0" err="1"/>
              <a:t>줄바꿈문자</a:t>
            </a:r>
            <a:r>
              <a:rPr lang="en-US" altLang="ko-KR" dirty="0"/>
              <a:t>) </a:t>
            </a:r>
            <a:r>
              <a:rPr lang="ko-KR" altLang="en-US" dirty="0"/>
              <a:t>등으로 출력이 다르면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ko-KR" altLang="en-US" dirty="0"/>
              <a:t>채점 결과 런타임에러</a:t>
            </a:r>
            <a:r>
              <a:rPr lang="en-US" altLang="ko-KR" dirty="0"/>
              <a:t>&amp;&amp;</a:t>
            </a:r>
            <a:r>
              <a:rPr lang="ko-KR" altLang="en-US" dirty="0"/>
              <a:t>컴파일에러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대부분 문법오류로 인한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헤더파일이나 문장 끝에 </a:t>
            </a:r>
            <a:r>
              <a:rPr lang="en-US" altLang="ko-KR" dirty="0"/>
              <a:t>;</a:t>
            </a:r>
            <a:r>
              <a:rPr lang="ko-KR" altLang="en-US" dirty="0"/>
              <a:t>존재 확인하기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채점 결과 </a:t>
            </a:r>
            <a:r>
              <a:rPr lang="ko-KR" altLang="en-US" dirty="0" err="1"/>
              <a:t>타임리미트에러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무한 </a:t>
            </a:r>
            <a:r>
              <a:rPr lang="ko-KR" altLang="en-US" dirty="0" err="1"/>
              <a:t>반복문</a:t>
            </a:r>
            <a:r>
              <a:rPr lang="ko-KR" altLang="en-US" dirty="0"/>
              <a:t> 등의 이유로 실행시간 길어짐</a:t>
            </a:r>
            <a:r>
              <a:rPr lang="en-US" altLang="ko-KR" dirty="0"/>
              <a:t>(</a:t>
            </a:r>
            <a:r>
              <a:rPr lang="ko-KR" altLang="en-US" dirty="0"/>
              <a:t>측정 불가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컴파일에러</a:t>
            </a:r>
            <a:r>
              <a:rPr lang="ko-KR" altLang="en-US" dirty="0"/>
              <a:t> 시 누르면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4430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버전에서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빈 프로젝트</a:t>
            </a:r>
          </a:p>
          <a:p>
            <a:pPr marL="0" indent="0">
              <a:buNone/>
            </a:pPr>
            <a:r>
              <a:rPr lang="en-US" altLang="ko-KR" dirty="0" smtClean="0"/>
              <a:t>	-&gt;</a:t>
            </a:r>
            <a:r>
              <a:rPr lang="ko-KR" altLang="en-US" dirty="0" smtClean="0"/>
              <a:t>실행 시 콘솔 바로 꺼짐 해결</a:t>
            </a:r>
          </a:p>
        </p:txBody>
      </p:sp>
      <p:pic>
        <p:nvPicPr>
          <p:cNvPr id="3074" name="Picture 2" descr="C:\Users\kej\Desktop\프로젝트생성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585" y="2927230"/>
            <a:ext cx="5126905" cy="3551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46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버전에서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데스크톱 마법사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-&gt;</a:t>
            </a:r>
            <a:r>
              <a:rPr lang="ko-KR" altLang="en-US" dirty="0" smtClean="0"/>
              <a:t>이전 버전에서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콘솔 응용 프로그램과 동일 절차</a:t>
            </a:r>
            <a:endParaRPr lang="en-US" altLang="ko-KR" dirty="0"/>
          </a:p>
        </p:txBody>
      </p:sp>
      <p:pic>
        <p:nvPicPr>
          <p:cNvPr id="1027" name="Picture 3" descr="C:\Users\kej\Desktop\프로젝트생성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63" y="2846716"/>
            <a:ext cx="5342773" cy="3700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4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버전에서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데스크톱 마법사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-&gt;</a:t>
            </a:r>
            <a:r>
              <a:rPr lang="ko-KR" altLang="en-US" dirty="0" smtClean="0"/>
              <a:t>이전 버전에서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콘솔 응용 프로그램과 동일 절차</a:t>
            </a:r>
            <a:endParaRPr lang="en-US" altLang="ko-KR" dirty="0"/>
          </a:p>
        </p:txBody>
      </p:sp>
      <p:pic>
        <p:nvPicPr>
          <p:cNvPr id="2050" name="Picture 2" descr="C:\Users\kej\Desktop\프로젝트생성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269" y="3027632"/>
            <a:ext cx="4762500" cy="3573463"/>
          </a:xfrm>
          <a:prstGeom prst="rect">
            <a:avLst/>
          </a:prstGeom>
          <a:noFill/>
        </p:spPr>
      </p:pic>
      <p:pic>
        <p:nvPicPr>
          <p:cNvPr id="2051" name="Picture 3" descr="C:\Users\kej\Desktop\프로젝트생성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2741" y="3028321"/>
            <a:ext cx="4762500" cy="3573462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>
          <a:xfrm>
            <a:off x="5710686" y="4589254"/>
            <a:ext cx="862642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74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5292A5-F82C-44C5-A2E7-301B7973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시 콘솔 바로 꺼짐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440562-C30E-48E5-A3AE-98E570E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실행이 완료되면 콘솔도 완료 시키는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경우도 프로젝트를 만드는 과정에서 잘못 만들면 생김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프로젝트에서 오른쪽 마우스 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속성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 err="1"/>
              <a:t>링커</a:t>
            </a:r>
            <a:r>
              <a:rPr lang="en-US" altLang="ko-KR" dirty="0"/>
              <a:t>&gt;</a:t>
            </a:r>
            <a:r>
              <a:rPr lang="ko-KR" altLang="en-US" dirty="0"/>
              <a:t>시스템에서 하위 시스템을 콘솔 바꿈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593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5292A5-F82C-44C5-A2E7-301B7973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시 콘솔 바로 꺼짐</a:t>
            </a:r>
          </a:p>
        </p:txBody>
      </p:sp>
      <p:pic>
        <p:nvPicPr>
          <p:cNvPr id="4098" name="Picture 2" descr="C:\Users\kej\Desktop\실행시콘솔꺼짐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815" y="1397479"/>
            <a:ext cx="3103246" cy="5063706"/>
          </a:xfrm>
          <a:prstGeom prst="rect">
            <a:avLst/>
          </a:prstGeom>
          <a:noFill/>
        </p:spPr>
      </p:pic>
      <p:pic>
        <p:nvPicPr>
          <p:cNvPr id="4099" name="Picture 3" descr="C:\Users\kej\Desktop\실행시콘솔꺼짐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121" y="1483744"/>
            <a:ext cx="6411116" cy="4634392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>
            <a:off x="4157933" y="3209029"/>
            <a:ext cx="638354" cy="129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930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여러 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한 프로젝트 내에서 소스파일을 여러 개 만들면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 err="1"/>
              <a:t>빌드</a:t>
            </a:r>
            <a:r>
              <a:rPr lang="ko-KR" altLang="en-US" dirty="0"/>
              <a:t> 오류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여러 개의 소스파일을 </a:t>
            </a:r>
            <a:r>
              <a:rPr lang="ko-KR" altLang="en-US" dirty="0" err="1"/>
              <a:t>빌드함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-&gt;main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헤더파일 등이 겹침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실행 할 소스파일을 제외하고 나머지를 </a:t>
            </a:r>
            <a:r>
              <a:rPr lang="ko-KR" altLang="en-US" dirty="0" err="1"/>
              <a:t>빌드에서</a:t>
            </a:r>
            <a:r>
              <a:rPr lang="ko-KR" altLang="en-US" dirty="0"/>
              <a:t> 제외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774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286</Words>
  <Application>Microsoft Office PowerPoint</Application>
  <PresentationFormat>사용자 지정</PresentationFormat>
  <Paragraphs>152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C언어</vt:lpstr>
      <vt:lpstr>질의응답</vt:lpstr>
      <vt:lpstr>OJ시스템 사용시 유의할 점</vt:lpstr>
      <vt:lpstr>2017버전에서 프로젝트 만들기</vt:lpstr>
      <vt:lpstr>2017버전에서 프로젝트 만들기</vt:lpstr>
      <vt:lpstr>2017버전에서 프로젝트 만들기</vt:lpstr>
      <vt:lpstr>실행 시 콘솔 바로 꺼짐</vt:lpstr>
      <vt:lpstr>실행 시 콘솔 바로 꺼짐</vt:lpstr>
      <vt:lpstr>소스파일 여러 개 만들기</vt:lpstr>
      <vt:lpstr>소스파일 여러 개 만들기</vt:lpstr>
      <vt:lpstr>LNK 오류</vt:lpstr>
      <vt:lpstr>들여쓰기</vt:lpstr>
      <vt:lpstr>변수</vt:lpstr>
      <vt:lpstr>변수</vt:lpstr>
      <vt:lpstr>자료형</vt:lpstr>
      <vt:lpstr>자료형</vt:lpstr>
      <vt:lpstr>자료형</vt:lpstr>
      <vt:lpstr>자료형</vt:lpstr>
      <vt:lpstr>scanf 오류</vt:lpstr>
      <vt:lpstr>scanf 오류</vt:lpstr>
      <vt:lpstr>printf 출력</vt:lpstr>
      <vt:lpstr>증감연산자</vt:lpstr>
      <vt:lpstr>관계연산자 &amp; 논리연산자</vt:lpstr>
      <vt:lpstr>조건연산자</vt:lpstr>
      <vt:lpstr>슬라이드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</dc:title>
  <dc:creator>Windows 사용자</dc:creator>
  <cp:lastModifiedBy>kej</cp:lastModifiedBy>
  <cp:revision>32</cp:revision>
  <dcterms:created xsi:type="dcterms:W3CDTF">2018-03-29T17:39:48Z</dcterms:created>
  <dcterms:modified xsi:type="dcterms:W3CDTF">2018-04-05T04:12:07Z</dcterms:modified>
</cp:coreProperties>
</file>