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CF5B9-8EC7-4E4D-985A-6F3D648A6289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E7E2B84-DC7D-40E5-BC64-91D04158DE33}">
      <dgm:prSet/>
      <dgm:spPr/>
      <dgm:t>
        <a:bodyPr/>
        <a:lstStyle/>
        <a:p>
          <a:r>
            <a:rPr lang="en-US"/>
            <a:t>1. </a:t>
          </a:r>
          <a:r>
            <a:rPr lang="ko-KR"/>
            <a:t>프로젝트 소개</a:t>
          </a:r>
          <a:endParaRPr lang="en-US"/>
        </a:p>
      </dgm:t>
    </dgm:pt>
    <dgm:pt modelId="{7727D546-F68F-4C82-A6D5-B299A6E5A255}" type="parTrans" cxnId="{6FAD88B4-01AD-4331-923D-FEB3B41E9F76}">
      <dgm:prSet/>
      <dgm:spPr/>
      <dgm:t>
        <a:bodyPr/>
        <a:lstStyle/>
        <a:p>
          <a:endParaRPr lang="en-US"/>
        </a:p>
      </dgm:t>
    </dgm:pt>
    <dgm:pt modelId="{CA6894B1-5533-4798-B4CA-FAD2CEF18F29}" type="sibTrans" cxnId="{6FAD88B4-01AD-4331-923D-FEB3B41E9F76}">
      <dgm:prSet/>
      <dgm:spPr/>
      <dgm:t>
        <a:bodyPr/>
        <a:lstStyle/>
        <a:p>
          <a:endParaRPr lang="en-US"/>
        </a:p>
      </dgm:t>
    </dgm:pt>
    <dgm:pt modelId="{136B612F-7AC8-42C1-B45D-672A72A26C6C}">
      <dgm:prSet/>
      <dgm:spPr/>
      <dgm:t>
        <a:bodyPr/>
        <a:lstStyle/>
        <a:p>
          <a:r>
            <a:rPr lang="en-US"/>
            <a:t>2. </a:t>
          </a:r>
          <a:r>
            <a:rPr lang="ko-KR"/>
            <a:t>구현 계획</a:t>
          </a:r>
          <a:endParaRPr lang="en-US"/>
        </a:p>
      </dgm:t>
    </dgm:pt>
    <dgm:pt modelId="{31423EAD-8CC2-4A52-9E7A-702C85BCD810}" type="parTrans" cxnId="{F38500C6-3818-45D6-8907-92C29BF9C7FC}">
      <dgm:prSet/>
      <dgm:spPr/>
      <dgm:t>
        <a:bodyPr/>
        <a:lstStyle/>
        <a:p>
          <a:endParaRPr lang="en-US"/>
        </a:p>
      </dgm:t>
    </dgm:pt>
    <dgm:pt modelId="{47102DC3-4BBE-4AF6-9B41-DDCEAFCB0DBA}" type="sibTrans" cxnId="{F38500C6-3818-45D6-8907-92C29BF9C7FC}">
      <dgm:prSet/>
      <dgm:spPr/>
      <dgm:t>
        <a:bodyPr/>
        <a:lstStyle/>
        <a:p>
          <a:endParaRPr lang="en-US"/>
        </a:p>
      </dgm:t>
    </dgm:pt>
    <dgm:pt modelId="{CAB9E808-F557-4140-912A-91B0B13168D1}">
      <dgm:prSet/>
      <dgm:spPr/>
      <dgm:t>
        <a:bodyPr/>
        <a:lstStyle/>
        <a:p>
          <a:r>
            <a:rPr lang="en-US"/>
            <a:t>3. Q&amp;A</a:t>
          </a:r>
        </a:p>
      </dgm:t>
    </dgm:pt>
    <dgm:pt modelId="{68459FF0-3BB3-4E3A-AC0A-3E955B1FC550}" type="parTrans" cxnId="{FAD537B9-7C08-4A61-BA0C-668858DBE104}">
      <dgm:prSet/>
      <dgm:spPr/>
      <dgm:t>
        <a:bodyPr/>
        <a:lstStyle/>
        <a:p>
          <a:endParaRPr lang="en-US"/>
        </a:p>
      </dgm:t>
    </dgm:pt>
    <dgm:pt modelId="{96843405-0A41-4BA6-9B28-2E03B189A18C}" type="sibTrans" cxnId="{FAD537B9-7C08-4A61-BA0C-668858DBE104}">
      <dgm:prSet/>
      <dgm:spPr/>
      <dgm:t>
        <a:bodyPr/>
        <a:lstStyle/>
        <a:p>
          <a:endParaRPr lang="en-US"/>
        </a:p>
      </dgm:t>
    </dgm:pt>
    <dgm:pt modelId="{BD488174-A918-40FE-9F54-F6F525B25E3B}" type="pres">
      <dgm:prSet presAssocID="{B5FCF5B9-8EC7-4E4D-985A-6F3D648A6289}" presName="vert0" presStyleCnt="0">
        <dgm:presLayoutVars>
          <dgm:dir/>
          <dgm:animOne val="branch"/>
          <dgm:animLvl val="lvl"/>
        </dgm:presLayoutVars>
      </dgm:prSet>
      <dgm:spPr/>
    </dgm:pt>
    <dgm:pt modelId="{5ADA2E34-CCBD-4D50-967A-E0F5290E5EAA}" type="pres">
      <dgm:prSet presAssocID="{7E7E2B84-DC7D-40E5-BC64-91D04158DE33}" presName="thickLine" presStyleLbl="alignNode1" presStyleIdx="0" presStyleCnt="3"/>
      <dgm:spPr/>
    </dgm:pt>
    <dgm:pt modelId="{3F70E3CA-B6D8-4DBE-B805-FF8ACC86897C}" type="pres">
      <dgm:prSet presAssocID="{7E7E2B84-DC7D-40E5-BC64-91D04158DE33}" presName="horz1" presStyleCnt="0"/>
      <dgm:spPr/>
    </dgm:pt>
    <dgm:pt modelId="{B7F8CC02-92A0-4D72-A105-1FB05CDF3EE1}" type="pres">
      <dgm:prSet presAssocID="{7E7E2B84-DC7D-40E5-BC64-91D04158DE33}" presName="tx1" presStyleLbl="revTx" presStyleIdx="0" presStyleCnt="3"/>
      <dgm:spPr/>
    </dgm:pt>
    <dgm:pt modelId="{02E93B15-B089-490D-845D-CBD6EE5BC88B}" type="pres">
      <dgm:prSet presAssocID="{7E7E2B84-DC7D-40E5-BC64-91D04158DE33}" presName="vert1" presStyleCnt="0"/>
      <dgm:spPr/>
    </dgm:pt>
    <dgm:pt modelId="{26C185FB-653F-4ADD-8B5C-656CC0F13C3E}" type="pres">
      <dgm:prSet presAssocID="{136B612F-7AC8-42C1-B45D-672A72A26C6C}" presName="thickLine" presStyleLbl="alignNode1" presStyleIdx="1" presStyleCnt="3"/>
      <dgm:spPr/>
    </dgm:pt>
    <dgm:pt modelId="{6CB0B697-4ED0-455F-8DE0-5672CF973A94}" type="pres">
      <dgm:prSet presAssocID="{136B612F-7AC8-42C1-B45D-672A72A26C6C}" presName="horz1" presStyleCnt="0"/>
      <dgm:spPr/>
    </dgm:pt>
    <dgm:pt modelId="{95AF78D9-F69A-4BA0-9CA2-68463FE24714}" type="pres">
      <dgm:prSet presAssocID="{136B612F-7AC8-42C1-B45D-672A72A26C6C}" presName="tx1" presStyleLbl="revTx" presStyleIdx="1" presStyleCnt="3"/>
      <dgm:spPr/>
    </dgm:pt>
    <dgm:pt modelId="{5CDFD2B2-CBA9-4462-B4CF-C4B72196F4DC}" type="pres">
      <dgm:prSet presAssocID="{136B612F-7AC8-42C1-B45D-672A72A26C6C}" presName="vert1" presStyleCnt="0"/>
      <dgm:spPr/>
    </dgm:pt>
    <dgm:pt modelId="{993C85F0-51D1-4EE9-830D-22BF78D6C624}" type="pres">
      <dgm:prSet presAssocID="{CAB9E808-F557-4140-912A-91B0B13168D1}" presName="thickLine" presStyleLbl="alignNode1" presStyleIdx="2" presStyleCnt="3"/>
      <dgm:spPr/>
    </dgm:pt>
    <dgm:pt modelId="{CD046504-3E73-404E-9C2A-A6A5705ACB68}" type="pres">
      <dgm:prSet presAssocID="{CAB9E808-F557-4140-912A-91B0B13168D1}" presName="horz1" presStyleCnt="0"/>
      <dgm:spPr/>
    </dgm:pt>
    <dgm:pt modelId="{D1E6B4F8-654E-4108-8C1A-0542130BEA30}" type="pres">
      <dgm:prSet presAssocID="{CAB9E808-F557-4140-912A-91B0B13168D1}" presName="tx1" presStyleLbl="revTx" presStyleIdx="2" presStyleCnt="3"/>
      <dgm:spPr/>
    </dgm:pt>
    <dgm:pt modelId="{E7BE0693-F3E9-4512-9EB7-0DD3DB961447}" type="pres">
      <dgm:prSet presAssocID="{CAB9E808-F557-4140-912A-91B0B13168D1}" presName="vert1" presStyleCnt="0"/>
      <dgm:spPr/>
    </dgm:pt>
  </dgm:ptLst>
  <dgm:cxnLst>
    <dgm:cxn modelId="{C2D1BE13-1503-4482-B393-78095B1F30BA}" type="presOf" srcId="{7E7E2B84-DC7D-40E5-BC64-91D04158DE33}" destId="{B7F8CC02-92A0-4D72-A105-1FB05CDF3EE1}" srcOrd="0" destOrd="0" presId="urn:microsoft.com/office/officeart/2008/layout/LinedList"/>
    <dgm:cxn modelId="{53DF4622-A145-41C3-B71D-8D73378C2173}" type="presOf" srcId="{B5FCF5B9-8EC7-4E4D-985A-6F3D648A6289}" destId="{BD488174-A918-40FE-9F54-F6F525B25E3B}" srcOrd="0" destOrd="0" presId="urn:microsoft.com/office/officeart/2008/layout/LinedList"/>
    <dgm:cxn modelId="{4B5A0C6B-874B-423B-944A-254D87498D9F}" type="presOf" srcId="{CAB9E808-F557-4140-912A-91B0B13168D1}" destId="{D1E6B4F8-654E-4108-8C1A-0542130BEA30}" srcOrd="0" destOrd="0" presId="urn:microsoft.com/office/officeart/2008/layout/LinedList"/>
    <dgm:cxn modelId="{BFA85B51-704E-4468-9B9C-3E63ABD68EC6}" type="presOf" srcId="{136B612F-7AC8-42C1-B45D-672A72A26C6C}" destId="{95AF78D9-F69A-4BA0-9CA2-68463FE24714}" srcOrd="0" destOrd="0" presId="urn:microsoft.com/office/officeart/2008/layout/LinedList"/>
    <dgm:cxn modelId="{6FAD88B4-01AD-4331-923D-FEB3B41E9F76}" srcId="{B5FCF5B9-8EC7-4E4D-985A-6F3D648A6289}" destId="{7E7E2B84-DC7D-40E5-BC64-91D04158DE33}" srcOrd="0" destOrd="0" parTransId="{7727D546-F68F-4C82-A6D5-B299A6E5A255}" sibTransId="{CA6894B1-5533-4798-B4CA-FAD2CEF18F29}"/>
    <dgm:cxn modelId="{FAD537B9-7C08-4A61-BA0C-668858DBE104}" srcId="{B5FCF5B9-8EC7-4E4D-985A-6F3D648A6289}" destId="{CAB9E808-F557-4140-912A-91B0B13168D1}" srcOrd="2" destOrd="0" parTransId="{68459FF0-3BB3-4E3A-AC0A-3E955B1FC550}" sibTransId="{96843405-0A41-4BA6-9B28-2E03B189A18C}"/>
    <dgm:cxn modelId="{F38500C6-3818-45D6-8907-92C29BF9C7FC}" srcId="{B5FCF5B9-8EC7-4E4D-985A-6F3D648A6289}" destId="{136B612F-7AC8-42C1-B45D-672A72A26C6C}" srcOrd="1" destOrd="0" parTransId="{31423EAD-8CC2-4A52-9E7A-702C85BCD810}" sibTransId="{47102DC3-4BBE-4AF6-9B41-DDCEAFCB0DBA}"/>
    <dgm:cxn modelId="{D6690461-A837-4857-8013-D2C3FA50DCC7}" type="presParOf" srcId="{BD488174-A918-40FE-9F54-F6F525B25E3B}" destId="{5ADA2E34-CCBD-4D50-967A-E0F5290E5EAA}" srcOrd="0" destOrd="0" presId="urn:microsoft.com/office/officeart/2008/layout/LinedList"/>
    <dgm:cxn modelId="{C6BE1682-D856-43D1-A80F-72E47070A32E}" type="presParOf" srcId="{BD488174-A918-40FE-9F54-F6F525B25E3B}" destId="{3F70E3CA-B6D8-4DBE-B805-FF8ACC86897C}" srcOrd="1" destOrd="0" presId="urn:microsoft.com/office/officeart/2008/layout/LinedList"/>
    <dgm:cxn modelId="{FB13D207-84D6-40CE-A3A9-52436E1E8D4E}" type="presParOf" srcId="{3F70E3CA-B6D8-4DBE-B805-FF8ACC86897C}" destId="{B7F8CC02-92A0-4D72-A105-1FB05CDF3EE1}" srcOrd="0" destOrd="0" presId="urn:microsoft.com/office/officeart/2008/layout/LinedList"/>
    <dgm:cxn modelId="{8B53B63F-D3CE-4322-8616-C3ED16A26723}" type="presParOf" srcId="{3F70E3CA-B6D8-4DBE-B805-FF8ACC86897C}" destId="{02E93B15-B089-490D-845D-CBD6EE5BC88B}" srcOrd="1" destOrd="0" presId="urn:microsoft.com/office/officeart/2008/layout/LinedList"/>
    <dgm:cxn modelId="{FC738070-77F5-43E3-A977-AF0420085122}" type="presParOf" srcId="{BD488174-A918-40FE-9F54-F6F525B25E3B}" destId="{26C185FB-653F-4ADD-8B5C-656CC0F13C3E}" srcOrd="2" destOrd="0" presId="urn:microsoft.com/office/officeart/2008/layout/LinedList"/>
    <dgm:cxn modelId="{46168E21-7619-4297-BAEA-E1ED2EA04C4A}" type="presParOf" srcId="{BD488174-A918-40FE-9F54-F6F525B25E3B}" destId="{6CB0B697-4ED0-455F-8DE0-5672CF973A94}" srcOrd="3" destOrd="0" presId="urn:microsoft.com/office/officeart/2008/layout/LinedList"/>
    <dgm:cxn modelId="{B455A0A9-2A16-487A-B023-BC2E7D3E3C4F}" type="presParOf" srcId="{6CB0B697-4ED0-455F-8DE0-5672CF973A94}" destId="{95AF78D9-F69A-4BA0-9CA2-68463FE24714}" srcOrd="0" destOrd="0" presId="urn:microsoft.com/office/officeart/2008/layout/LinedList"/>
    <dgm:cxn modelId="{AF0B4E34-021C-48F3-90C4-B666D957573C}" type="presParOf" srcId="{6CB0B697-4ED0-455F-8DE0-5672CF973A94}" destId="{5CDFD2B2-CBA9-4462-B4CF-C4B72196F4DC}" srcOrd="1" destOrd="0" presId="urn:microsoft.com/office/officeart/2008/layout/LinedList"/>
    <dgm:cxn modelId="{BAEEA43D-97D8-4508-B094-886BD0344B17}" type="presParOf" srcId="{BD488174-A918-40FE-9F54-F6F525B25E3B}" destId="{993C85F0-51D1-4EE9-830D-22BF78D6C624}" srcOrd="4" destOrd="0" presId="urn:microsoft.com/office/officeart/2008/layout/LinedList"/>
    <dgm:cxn modelId="{B8C96A47-D1B8-4B0C-B2CA-6446EA53F173}" type="presParOf" srcId="{BD488174-A918-40FE-9F54-F6F525B25E3B}" destId="{CD046504-3E73-404E-9C2A-A6A5705ACB68}" srcOrd="5" destOrd="0" presId="urn:microsoft.com/office/officeart/2008/layout/LinedList"/>
    <dgm:cxn modelId="{06EFDE2D-D8EF-464D-9495-7E9D24FBA867}" type="presParOf" srcId="{CD046504-3E73-404E-9C2A-A6A5705ACB68}" destId="{D1E6B4F8-654E-4108-8C1A-0542130BEA30}" srcOrd="0" destOrd="0" presId="urn:microsoft.com/office/officeart/2008/layout/LinedList"/>
    <dgm:cxn modelId="{A7899330-1E27-4DAF-89F7-773668AB3173}" type="presParOf" srcId="{CD046504-3E73-404E-9C2A-A6A5705ACB68}" destId="{E7BE0693-F3E9-4512-9EB7-0DD3DB9614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A2E34-CCBD-4D50-967A-E0F5290E5EAA}">
      <dsp:nvSpPr>
        <dsp:cNvPr id="0" name=""/>
        <dsp:cNvSpPr/>
      </dsp:nvSpPr>
      <dsp:spPr>
        <a:xfrm>
          <a:off x="0" y="1723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F8CC02-92A0-4D72-A105-1FB05CDF3EE1}">
      <dsp:nvSpPr>
        <dsp:cNvPr id="0" name=""/>
        <dsp:cNvSpPr/>
      </dsp:nvSpPr>
      <dsp:spPr>
        <a:xfrm>
          <a:off x="0" y="1723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1. </a:t>
          </a:r>
          <a:r>
            <a:rPr lang="ko-KR" sz="4200" kern="1200"/>
            <a:t>프로젝트 소개</a:t>
          </a:r>
          <a:endParaRPr lang="en-US" sz="4200" kern="1200"/>
        </a:p>
      </dsp:txBody>
      <dsp:txXfrm>
        <a:off x="0" y="1723"/>
        <a:ext cx="10820400" cy="1175538"/>
      </dsp:txXfrm>
    </dsp:sp>
    <dsp:sp modelId="{26C185FB-653F-4ADD-8B5C-656CC0F13C3E}">
      <dsp:nvSpPr>
        <dsp:cNvPr id="0" name=""/>
        <dsp:cNvSpPr/>
      </dsp:nvSpPr>
      <dsp:spPr>
        <a:xfrm>
          <a:off x="0" y="1177261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AF78D9-F69A-4BA0-9CA2-68463FE24714}">
      <dsp:nvSpPr>
        <dsp:cNvPr id="0" name=""/>
        <dsp:cNvSpPr/>
      </dsp:nvSpPr>
      <dsp:spPr>
        <a:xfrm>
          <a:off x="0" y="1177261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2. </a:t>
          </a:r>
          <a:r>
            <a:rPr lang="ko-KR" sz="4200" kern="1200"/>
            <a:t>구현 계획</a:t>
          </a:r>
          <a:endParaRPr lang="en-US" sz="4200" kern="1200"/>
        </a:p>
      </dsp:txBody>
      <dsp:txXfrm>
        <a:off x="0" y="1177261"/>
        <a:ext cx="10820400" cy="1175538"/>
      </dsp:txXfrm>
    </dsp:sp>
    <dsp:sp modelId="{993C85F0-51D1-4EE9-830D-22BF78D6C624}">
      <dsp:nvSpPr>
        <dsp:cNvPr id="0" name=""/>
        <dsp:cNvSpPr/>
      </dsp:nvSpPr>
      <dsp:spPr>
        <a:xfrm>
          <a:off x="0" y="2352800"/>
          <a:ext cx="108204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E6B4F8-654E-4108-8C1A-0542130BEA30}">
      <dsp:nvSpPr>
        <dsp:cNvPr id="0" name=""/>
        <dsp:cNvSpPr/>
      </dsp:nvSpPr>
      <dsp:spPr>
        <a:xfrm>
          <a:off x="0" y="2352800"/>
          <a:ext cx="10820400" cy="11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3. Q&amp;A</a:t>
          </a:r>
        </a:p>
      </dsp:txBody>
      <dsp:txXfrm>
        <a:off x="0" y="2352800"/>
        <a:ext cx="10820400" cy="117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E5203-D697-4906-A984-3BF95D9D1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	VOIID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7CFA-3DE3-4388-A600-ED4F654D35C5}"/>
              </a:ext>
            </a:extLst>
          </p:cNvPr>
          <p:cNvSpPr txBox="1"/>
          <p:nvPr/>
        </p:nvSpPr>
        <p:spPr>
          <a:xfrm>
            <a:off x="9849144" y="4752339"/>
            <a:ext cx="295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2012 </a:t>
            </a:r>
            <a:r>
              <a:rPr lang="ko-KR" altLang="en-US"/>
              <a:t>서현석</a:t>
            </a:r>
            <a:endParaRPr lang="en-US" altLang="ko-KR"/>
          </a:p>
          <a:p>
            <a:r>
              <a:rPr lang="en-US" altLang="ko-KR"/>
              <a:t>2013 </a:t>
            </a:r>
            <a:r>
              <a:rPr lang="ko-KR" altLang="en-US"/>
              <a:t>김균태</a:t>
            </a:r>
            <a:endParaRPr lang="en-US" altLang="ko-KR"/>
          </a:p>
          <a:p>
            <a:r>
              <a:rPr lang="en-US" altLang="ko-KR"/>
              <a:t>2013 </a:t>
            </a:r>
            <a:r>
              <a:rPr lang="ko-KR" altLang="en-US"/>
              <a:t>남구주홍</a:t>
            </a:r>
            <a:endParaRPr lang="en-US" altLang="ko-KR"/>
          </a:p>
          <a:p>
            <a:r>
              <a:rPr lang="en-US" altLang="ko-KR"/>
              <a:t>2014</a:t>
            </a:r>
            <a:r>
              <a:rPr lang="ko-KR" altLang="en-US"/>
              <a:t>  조예림</a:t>
            </a:r>
          </a:p>
        </p:txBody>
      </p:sp>
    </p:spTree>
    <p:extLst>
      <p:ext uri="{BB962C8B-B14F-4D97-AF65-F5344CB8AC3E}">
        <p14:creationId xmlns:p14="http://schemas.microsoft.com/office/powerpoint/2010/main" val="27728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9FD4-4CCA-4721-B48C-CB3B44D1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A0CFB19-3BD5-4E18-BF2F-EA8A3B8F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72285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8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1FEBA-7862-4612-BFBA-68CA4944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pic>
        <p:nvPicPr>
          <p:cNvPr id="9" name="내용 개체 틀 8" descr="음악이(가) 표시된 사진&#10;&#10;높은 신뢰도로 생성된 설명">
            <a:extLst>
              <a:ext uri="{FF2B5EF4-FFF2-40B4-BE49-F238E27FC236}">
                <a16:creationId xmlns:a16="http://schemas.microsoft.com/office/drawing/2014/main" id="{6E0F784E-E74D-41A1-8EC9-236849CA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560" y="2830020"/>
            <a:ext cx="2918460" cy="792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AC945-F0D3-4DCE-A216-78DDC173F6B2}"/>
              </a:ext>
            </a:extLst>
          </p:cNvPr>
          <p:cNvSpPr txBox="1"/>
          <p:nvPr/>
        </p:nvSpPr>
        <p:spPr>
          <a:xfrm>
            <a:off x="1227894" y="3727918"/>
            <a:ext cx="625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인디언 포커란</a:t>
            </a:r>
            <a:r>
              <a:rPr lang="en-US" altLang="ko-KR"/>
              <a:t>? 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왜 인디언 포커가 주제인가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…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25C5-0254-4980-AA32-6081EEDD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4577-0018-4FF8-9633-0B149DA755F8}"/>
              </a:ext>
            </a:extLst>
          </p:cNvPr>
          <p:cNvSpPr txBox="1"/>
          <p:nvPr/>
        </p:nvSpPr>
        <p:spPr>
          <a:xfrm>
            <a:off x="668215" y="2637692"/>
            <a:ext cx="5169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언어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구현 환경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6E30-F62F-45E0-87CA-7A34AFD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5BC8-9638-4A0A-BB33-EECCBCC2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작업분배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일정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특이사항</a:t>
            </a:r>
          </a:p>
        </p:txBody>
      </p:sp>
    </p:spTree>
    <p:extLst>
      <p:ext uri="{BB962C8B-B14F-4D97-AF65-F5344CB8AC3E}">
        <p14:creationId xmlns:p14="http://schemas.microsoft.com/office/powerpoint/2010/main" val="349069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8BA89-5E44-4B11-BCE3-A67CED24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ko-KR" altLang="en-US"/>
              <a:t>구현 계획</a:t>
            </a:r>
            <a:r>
              <a:rPr lang="en-US" altLang="ko-KR"/>
              <a:t>  -</a:t>
            </a:r>
            <a:r>
              <a:rPr lang="ko-KR" altLang="en-US"/>
              <a:t>서버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324565-AEC5-43A1-9475-43E7213DA549}"/>
              </a:ext>
            </a:extLst>
          </p:cNvPr>
          <p:cNvSpPr/>
          <p:nvPr/>
        </p:nvSpPr>
        <p:spPr>
          <a:xfrm>
            <a:off x="1838960" y="1654728"/>
            <a:ext cx="1270000" cy="12930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 소켓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6C5EE7-DDD6-4C63-8CED-BEDA03B12D9B}"/>
              </a:ext>
            </a:extLst>
          </p:cNvPr>
          <p:cNvSpPr/>
          <p:nvPr/>
        </p:nvSpPr>
        <p:spPr>
          <a:xfrm>
            <a:off x="3530600" y="2057401"/>
            <a:ext cx="1270000" cy="39231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처리 스레드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0B6C3F-96E9-4190-B989-64A6F7D127BD}"/>
              </a:ext>
            </a:extLst>
          </p:cNvPr>
          <p:cNvSpPr/>
          <p:nvPr/>
        </p:nvSpPr>
        <p:spPr>
          <a:xfrm>
            <a:off x="5618480" y="2822448"/>
            <a:ext cx="1269216" cy="1196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방 관리</a:t>
            </a:r>
            <a:endParaRPr lang="en-US" altLang="ko-KR"/>
          </a:p>
          <a:p>
            <a:pPr algn="ctr"/>
            <a:r>
              <a:rPr lang="ko-KR" altLang="en-US"/>
              <a:t>객체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1AF102-CE9D-4B94-A585-9884B785DCD2}"/>
              </a:ext>
            </a:extLst>
          </p:cNvPr>
          <p:cNvSpPr/>
          <p:nvPr/>
        </p:nvSpPr>
        <p:spPr>
          <a:xfrm>
            <a:off x="7309728" y="1801455"/>
            <a:ext cx="1102752" cy="8096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방 리스트 조회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64C608D-5171-4E5E-9FDF-02AC36AC4114}"/>
              </a:ext>
            </a:extLst>
          </p:cNvPr>
          <p:cNvSpPr/>
          <p:nvPr/>
        </p:nvSpPr>
        <p:spPr>
          <a:xfrm>
            <a:off x="7309728" y="2947756"/>
            <a:ext cx="1102752" cy="7240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방 제작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5313446-72FE-400C-B113-E8AD48F359BA}"/>
              </a:ext>
            </a:extLst>
          </p:cNvPr>
          <p:cNvSpPr/>
          <p:nvPr/>
        </p:nvSpPr>
        <p:spPr>
          <a:xfrm>
            <a:off x="7309728" y="4018957"/>
            <a:ext cx="1102752" cy="7240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방 참여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6BD8ED8-FB27-4BC5-A009-6D97EED51712}"/>
              </a:ext>
            </a:extLst>
          </p:cNvPr>
          <p:cNvSpPr/>
          <p:nvPr/>
        </p:nvSpPr>
        <p:spPr>
          <a:xfrm>
            <a:off x="9083040" y="3515360"/>
            <a:ext cx="1102752" cy="31892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게임</a:t>
            </a:r>
            <a:endParaRPr lang="en-US" altLang="ko-KR"/>
          </a:p>
          <a:p>
            <a:pPr algn="ctr"/>
            <a:r>
              <a:rPr lang="ko-KR" altLang="en-US"/>
              <a:t>처리 </a:t>
            </a:r>
            <a:r>
              <a:rPr lang="en-US" altLang="ko-KR"/>
              <a:t>(</a:t>
            </a:r>
            <a:r>
              <a:rPr lang="ko-KR" altLang="en-US"/>
              <a:t>스레드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2A361F-3B6E-405E-B15C-757FD588B2B1}"/>
              </a:ext>
            </a:extLst>
          </p:cNvPr>
          <p:cNvSpPr/>
          <p:nvPr/>
        </p:nvSpPr>
        <p:spPr>
          <a:xfrm>
            <a:off x="10856352" y="3515360"/>
            <a:ext cx="1102752" cy="31892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채팅 </a:t>
            </a:r>
            <a:r>
              <a:rPr lang="en-US" altLang="ko-KR"/>
              <a:t>(</a:t>
            </a:r>
            <a:r>
              <a:rPr lang="ko-KR" altLang="en-US"/>
              <a:t>스레드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64AE2A-41FA-48D3-AE09-D01E72EDF29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3360" y="2301242"/>
            <a:ext cx="162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7B4789-CB64-42D6-B42A-A65F440AF941}"/>
              </a:ext>
            </a:extLst>
          </p:cNvPr>
          <p:cNvSpPr txBox="1"/>
          <p:nvPr/>
        </p:nvSpPr>
        <p:spPr>
          <a:xfrm>
            <a:off x="2948450" y="2805178"/>
            <a:ext cx="8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7B2327C-77A0-42B1-A6CA-551CBD243C36}"/>
              </a:ext>
            </a:extLst>
          </p:cNvPr>
          <p:cNvCxnSpPr>
            <a:cxnSpLocks/>
          </p:cNvCxnSpPr>
          <p:nvPr/>
        </p:nvCxnSpPr>
        <p:spPr>
          <a:xfrm>
            <a:off x="3108960" y="2611121"/>
            <a:ext cx="421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896098-723C-4DEC-A662-7F9E79CF888E}"/>
              </a:ext>
            </a:extLst>
          </p:cNvPr>
          <p:cNvSpPr txBox="1"/>
          <p:nvPr/>
        </p:nvSpPr>
        <p:spPr>
          <a:xfrm>
            <a:off x="891540" y="2093117"/>
            <a:ext cx="203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접속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9BBED1-CAF7-447A-8A63-43A8F3733C6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800600" y="3420703"/>
            <a:ext cx="81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8CEFBB-A9E9-44AC-B813-C8F6DB86F16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7696" y="2257385"/>
            <a:ext cx="422032" cy="1163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6DDA6B2-F568-4148-AFDD-C58C3A92124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87696" y="3420703"/>
            <a:ext cx="211016" cy="37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3A2ADF-30A6-42B0-951C-3A7151B2F7B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098712" y="3309791"/>
            <a:ext cx="211016" cy="48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A848CC-06C9-4B83-96DB-B7F54DA02FF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098712" y="3767835"/>
            <a:ext cx="211016" cy="61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1CAD31-14FD-40DF-BEBD-B5F10854DDF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412480" y="3309791"/>
            <a:ext cx="670560" cy="486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D548C7A-E89A-430E-9FA3-4A6C0BBAB5F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12480" y="4380992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CCFC708-CEFA-400D-AAB7-3DE4B4D5B94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0185792" y="5109971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0400-A3AE-41B4-B535-EF6E42C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구현계획 </a:t>
            </a:r>
            <a:r>
              <a:rPr lang="en-US" altLang="ko-KR"/>
              <a:t>-</a:t>
            </a:r>
            <a:r>
              <a:rPr lang="ko-KR" altLang="en-US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718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?에 대한 이미지 검색결과">
            <a:extLst>
              <a:ext uri="{FF2B5EF4-FFF2-40B4-BE49-F238E27FC236}">
                <a16:creationId xmlns:a16="http://schemas.microsoft.com/office/drawing/2014/main" id="{7C1223BC-8990-4C47-BBB1-57E3EF39D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18" y="2535238"/>
            <a:ext cx="2819082" cy="28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7409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53</TotalTime>
  <Words>77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비행기 구름</vt:lpstr>
      <vt:lpstr> VOIID</vt:lpstr>
      <vt:lpstr>목차</vt:lpstr>
      <vt:lpstr>프로젝트 소개</vt:lpstr>
      <vt:lpstr>프로젝트 소개</vt:lpstr>
      <vt:lpstr>구현계획</vt:lpstr>
      <vt:lpstr>구현 계획  -서버</vt:lpstr>
      <vt:lpstr>구현계획 -클라이언트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VOIID</dc:title>
  <dc:creator>kkt kkt</dc:creator>
  <cp:lastModifiedBy>kkt kkt</cp:lastModifiedBy>
  <cp:revision>6</cp:revision>
  <dcterms:created xsi:type="dcterms:W3CDTF">2018-05-19T11:37:45Z</dcterms:created>
  <dcterms:modified xsi:type="dcterms:W3CDTF">2018-05-19T12:55:47Z</dcterms:modified>
</cp:coreProperties>
</file>