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A953-DA96-4E5F-82F9-2D66A880C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CCDBC-AC92-47CA-BA58-4E1DE7A1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C6D7-88C3-4407-A4FF-EA62DC0D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7D97-0997-482C-815C-CE7208F2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DE6-85FC-4913-B905-F703CAF8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411D-683A-46D6-8EDC-9CA7728B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B1214-C442-4791-A88D-226FC544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28F65-DFB4-486B-B579-AE740F3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CAC1-A7B5-4441-8422-7FBDABA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8499-D1C9-4005-BFB2-C30DC9E9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04CA-AF42-4D18-AF63-CA0192B6B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3B78-9288-4513-A969-8431B480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9508-B87B-43A4-B1D4-CA83102A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E143-4D38-47E9-9590-5C1792A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66AE-E909-402B-9D89-8F6C8372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C01-0331-41C9-A1C9-05046645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CEF-4021-42E8-839B-8BF937F0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6D97-1EF6-4FA3-A27B-1C24EF2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E6F2-AEEE-44A6-AD87-68362DF7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2D49-690E-4F56-9E0E-10EDE7F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4274-3C7C-4C0D-8023-02488F92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CB95-691E-45DD-9F0F-894808B7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405B-DA9E-4751-BFD2-2F0A566D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BC8E-8828-4220-87FE-0B3395CA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233AA-272B-4AE6-9F36-D45B9081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5E1E-744C-41AB-A943-2FAC1067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CCEB-E669-4274-94CC-70E4610E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F4ABD-02FB-49AC-8FBB-3415F7FCA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95B0-D73F-459F-9157-31932F8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42F2-44B7-4CFB-B654-A42908C2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BE2F-1CC1-4F71-99DA-A48BE19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6721-FEF7-4367-B017-2C21D0EF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8811-6E15-4B40-94B8-50477C41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46F99-262C-48BA-8819-4BCC22B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A3F2D-486A-47B8-B9B9-D4146BDB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F4BBA-5A74-44BF-862F-4F300BF3B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AAE9A-6289-4AB0-89B3-265FAA62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ED4B8-3AF4-42AD-BDF9-E046642F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57DCD-A42E-4213-BECF-62352BDC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B15F-B06B-4842-91CC-E8DE1AC3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251E1-C652-4077-A1B4-E86E2ECE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04D1D-FB9D-4B8F-8185-AD95813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47EC5-65E2-403F-B4A9-648C3AF2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AC765-FDCC-47F2-9011-9C397D5C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714AF-4E11-4518-9D05-EDAA597F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CF5C9-8D55-4956-83E4-B761324C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3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4BB8-9216-4F0B-AED1-897CC5B9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3715-E8BE-4165-B547-5E7ACFB2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56149-9B58-4455-B66B-18C1D1B0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9B9E-9830-41E9-AF38-FFBBD6E6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BC9F-B0B4-40BF-A46B-0CF44378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2D78-9A19-4B7C-AE2F-965A664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3F2A-BE8B-414F-BB12-C9012A17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43BAB-31AC-4D70-9972-E2D021D21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D2A3F-5DDF-4054-9D13-5CEA32DA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406A-8805-41CE-AA33-EC2B23F4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880AD-0363-4E92-A862-DE1A20E8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0296-0144-4DF2-9D5B-E67D93CD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5779-2B3E-49A9-91E0-2E6AF920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B1B9-C71F-47B7-8324-501780268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E255-0B06-437B-B1E0-E580CFB4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8D38-5C9F-479F-AD36-E04C88D06F6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A6DA-3612-43A6-8C69-4DA620B7B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88BA-0BDA-4CD2-9672-30ABBA087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AD687-BA36-4C2F-9356-A24DB8F5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B701536-4DB4-4E40-9A5E-909F26648B10}"/>
              </a:ext>
            </a:extLst>
          </p:cNvPr>
          <p:cNvSpPr txBox="1">
            <a:spLocks/>
          </p:cNvSpPr>
          <p:nvPr/>
        </p:nvSpPr>
        <p:spPr>
          <a:xfrm>
            <a:off x="838199" y="4525347"/>
            <a:ext cx="6801321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 WEB B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071208-8E7B-4C0B-8D4C-2693CCF8B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Muhammad Iqbal Imani Aftan-05111740000067</a:t>
            </a:r>
          </a:p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Vinsensius Yuda Pratama-05111740000156</a:t>
            </a:r>
          </a:p>
          <a:p>
            <a:pPr algn="l"/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Sudrajad Hadi Saputra-05111740000158</a:t>
            </a:r>
          </a:p>
          <a:p>
            <a:pPr algn="l"/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2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DBE7-5F7A-419D-B002-5462C543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D0BE-8AB7-4BDA-960E-B21EEB5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www.tokopedia.com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036E19-B17C-44FA-B7A9-618AE8F27D93}"/>
              </a:ext>
            </a:extLst>
          </p:cNvPr>
          <p:cNvSpPr txBox="1">
            <a:spLocks/>
          </p:cNvSpPr>
          <p:nvPr/>
        </p:nvSpPr>
        <p:spPr>
          <a:xfrm>
            <a:off x="151423" y="2959858"/>
            <a:ext cx="11889154" cy="938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Century Gothic" panose="020B0502020202020204" pitchFamily="34" charset="0"/>
              </a:rPr>
              <a:t>Cuteching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Freeform 286" descr="cat">
            <a:extLst>
              <a:ext uri="{FF2B5EF4-FFF2-40B4-BE49-F238E27FC236}">
                <a16:creationId xmlns:a16="http://schemas.microsoft.com/office/drawing/2014/main" id="{F2616F01-B1ED-468A-B19F-AA8D1426C7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24221" y="2627341"/>
            <a:ext cx="1417946" cy="1270800"/>
          </a:xfrm>
          <a:custGeom>
            <a:avLst/>
            <a:gdLst>
              <a:gd name="T0" fmla="*/ 426 w 449"/>
              <a:gd name="T1" fmla="*/ 54 h 402"/>
              <a:gd name="T2" fmla="*/ 425 w 449"/>
              <a:gd name="T3" fmla="*/ 23 h 402"/>
              <a:gd name="T4" fmla="*/ 408 w 449"/>
              <a:gd name="T5" fmla="*/ 7 h 402"/>
              <a:gd name="T6" fmla="*/ 377 w 449"/>
              <a:gd name="T7" fmla="*/ 53 h 402"/>
              <a:gd name="T8" fmla="*/ 342 w 449"/>
              <a:gd name="T9" fmla="*/ 53 h 402"/>
              <a:gd name="T10" fmla="*/ 339 w 449"/>
              <a:gd name="T11" fmla="*/ 37 h 402"/>
              <a:gd name="T12" fmla="*/ 333 w 449"/>
              <a:gd name="T13" fmla="*/ 4 h 402"/>
              <a:gd name="T14" fmla="*/ 272 w 449"/>
              <a:gd name="T15" fmla="*/ 114 h 402"/>
              <a:gd name="T16" fmla="*/ 272 w 449"/>
              <a:gd name="T17" fmla="*/ 178 h 402"/>
              <a:gd name="T18" fmla="*/ 240 w 449"/>
              <a:gd name="T19" fmla="*/ 190 h 402"/>
              <a:gd name="T20" fmla="*/ 116 w 449"/>
              <a:gd name="T21" fmla="*/ 332 h 402"/>
              <a:gd name="T22" fmla="*/ 113 w 449"/>
              <a:gd name="T23" fmla="*/ 341 h 402"/>
              <a:gd name="T24" fmla="*/ 79 w 449"/>
              <a:gd name="T25" fmla="*/ 331 h 402"/>
              <a:gd name="T26" fmla="*/ 92 w 449"/>
              <a:gd name="T27" fmla="*/ 277 h 402"/>
              <a:gd name="T28" fmla="*/ 91 w 449"/>
              <a:gd name="T29" fmla="*/ 196 h 402"/>
              <a:gd name="T30" fmla="*/ 29 w 449"/>
              <a:gd name="T31" fmla="*/ 162 h 402"/>
              <a:gd name="T32" fmla="*/ 20 w 449"/>
              <a:gd name="T33" fmla="*/ 221 h 402"/>
              <a:gd name="T34" fmla="*/ 40 w 449"/>
              <a:gd name="T35" fmla="*/ 231 h 402"/>
              <a:gd name="T36" fmla="*/ 21 w 449"/>
              <a:gd name="T37" fmla="*/ 297 h 402"/>
              <a:gd name="T38" fmla="*/ 108 w 449"/>
              <a:gd name="T39" fmla="*/ 402 h 402"/>
              <a:gd name="T40" fmla="*/ 193 w 449"/>
              <a:gd name="T41" fmla="*/ 402 h 402"/>
              <a:gd name="T42" fmla="*/ 286 w 449"/>
              <a:gd name="T43" fmla="*/ 402 h 402"/>
              <a:gd name="T44" fmla="*/ 377 w 449"/>
              <a:gd name="T45" fmla="*/ 402 h 402"/>
              <a:gd name="T46" fmla="*/ 415 w 449"/>
              <a:gd name="T47" fmla="*/ 395 h 402"/>
              <a:gd name="T48" fmla="*/ 403 w 449"/>
              <a:gd name="T49" fmla="*/ 366 h 402"/>
              <a:gd name="T50" fmla="*/ 404 w 449"/>
              <a:gd name="T51" fmla="*/ 288 h 402"/>
              <a:gd name="T52" fmla="*/ 404 w 449"/>
              <a:gd name="T53" fmla="*/ 199 h 402"/>
              <a:gd name="T54" fmla="*/ 404 w 449"/>
              <a:gd name="T55" fmla="*/ 186 h 402"/>
              <a:gd name="T56" fmla="*/ 448 w 449"/>
              <a:gd name="T57" fmla="*/ 108 h 402"/>
              <a:gd name="T58" fmla="*/ 103 w 449"/>
              <a:gd name="T59" fmla="*/ 387 h 402"/>
              <a:gd name="T60" fmla="*/ 35 w 449"/>
              <a:gd name="T61" fmla="*/ 349 h 402"/>
              <a:gd name="T62" fmla="*/ 53 w 449"/>
              <a:gd name="T63" fmla="*/ 252 h 402"/>
              <a:gd name="T64" fmla="*/ 35 w 449"/>
              <a:gd name="T65" fmla="*/ 210 h 402"/>
              <a:gd name="T66" fmla="*/ 19 w 449"/>
              <a:gd name="T67" fmla="*/ 186 h 402"/>
              <a:gd name="T68" fmla="*/ 53 w 449"/>
              <a:gd name="T69" fmla="*/ 184 h 402"/>
              <a:gd name="T70" fmla="*/ 85 w 449"/>
              <a:gd name="T71" fmla="*/ 247 h 402"/>
              <a:gd name="T72" fmla="*/ 64 w 449"/>
              <a:gd name="T73" fmla="*/ 331 h 402"/>
              <a:gd name="T74" fmla="*/ 103 w 449"/>
              <a:gd name="T75" fmla="*/ 356 h 402"/>
              <a:gd name="T76" fmla="*/ 307 w 449"/>
              <a:gd name="T77" fmla="*/ 387 h 402"/>
              <a:gd name="T78" fmla="*/ 302 w 449"/>
              <a:gd name="T79" fmla="*/ 372 h 402"/>
              <a:gd name="T80" fmla="*/ 266 w 449"/>
              <a:gd name="T81" fmla="*/ 358 h 402"/>
              <a:gd name="T82" fmla="*/ 261 w 449"/>
              <a:gd name="T83" fmla="*/ 350 h 402"/>
              <a:gd name="T84" fmla="*/ 266 w 449"/>
              <a:gd name="T85" fmla="*/ 343 h 402"/>
              <a:gd name="T86" fmla="*/ 292 w 449"/>
              <a:gd name="T87" fmla="*/ 332 h 402"/>
              <a:gd name="T88" fmla="*/ 270 w 449"/>
              <a:gd name="T89" fmla="*/ 274 h 402"/>
              <a:gd name="T90" fmla="*/ 244 w 449"/>
              <a:gd name="T91" fmla="*/ 259 h 402"/>
              <a:gd name="T92" fmla="*/ 297 w 449"/>
              <a:gd name="T93" fmla="*/ 271 h 402"/>
              <a:gd name="T94" fmla="*/ 315 w 449"/>
              <a:gd name="T95" fmla="*/ 365 h 402"/>
              <a:gd name="T96" fmla="*/ 396 w 449"/>
              <a:gd name="T97" fmla="*/ 131 h 402"/>
              <a:gd name="T98" fmla="*/ 399 w 449"/>
              <a:gd name="T99" fmla="*/ 140 h 402"/>
              <a:gd name="T100" fmla="*/ 382 w 449"/>
              <a:gd name="T101" fmla="*/ 145 h 402"/>
              <a:gd name="T102" fmla="*/ 374 w 449"/>
              <a:gd name="T103" fmla="*/ 387 h 402"/>
              <a:gd name="T104" fmla="*/ 362 w 449"/>
              <a:gd name="T105" fmla="*/ 370 h 402"/>
              <a:gd name="T106" fmla="*/ 362 w 449"/>
              <a:gd name="T107" fmla="*/ 324 h 402"/>
              <a:gd name="T108" fmla="*/ 388 w 449"/>
              <a:gd name="T109" fmla="*/ 304 h 402"/>
              <a:gd name="T110" fmla="*/ 388 w 449"/>
              <a:gd name="T111" fmla="*/ 373 h 402"/>
              <a:gd name="T112" fmla="*/ 399 w 449"/>
              <a:gd name="T113" fmla="*/ 387 h 402"/>
              <a:gd name="T114" fmla="*/ 364 w 449"/>
              <a:gd name="T115" fmla="*/ 96 h 402"/>
              <a:gd name="T116" fmla="*/ 357 w 449"/>
              <a:gd name="T117" fmla="*/ 88 h 402"/>
              <a:gd name="T118" fmla="*/ 411 w 449"/>
              <a:gd name="T119" fmla="*/ 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49" h="402">
                <a:moveTo>
                  <a:pt x="448" y="108"/>
                </a:moveTo>
                <a:cubicBezTo>
                  <a:pt x="447" y="96"/>
                  <a:pt x="443" y="84"/>
                  <a:pt x="437" y="73"/>
                </a:cubicBezTo>
                <a:cubicBezTo>
                  <a:pt x="434" y="66"/>
                  <a:pt x="430" y="60"/>
                  <a:pt x="426" y="54"/>
                </a:cubicBezTo>
                <a:cubicBezTo>
                  <a:pt x="425" y="53"/>
                  <a:pt x="425" y="53"/>
                  <a:pt x="425" y="52"/>
                </a:cubicBezTo>
                <a:cubicBezTo>
                  <a:pt x="425" y="50"/>
                  <a:pt x="425" y="48"/>
                  <a:pt x="425" y="45"/>
                </a:cubicBezTo>
                <a:cubicBezTo>
                  <a:pt x="425" y="38"/>
                  <a:pt x="425" y="30"/>
                  <a:pt x="425" y="23"/>
                </a:cubicBezTo>
                <a:cubicBezTo>
                  <a:pt x="425" y="18"/>
                  <a:pt x="425" y="14"/>
                  <a:pt x="425" y="9"/>
                </a:cubicBezTo>
                <a:cubicBezTo>
                  <a:pt x="425" y="4"/>
                  <a:pt x="420" y="0"/>
                  <a:pt x="415" y="2"/>
                </a:cubicBezTo>
                <a:cubicBezTo>
                  <a:pt x="413" y="3"/>
                  <a:pt x="410" y="5"/>
                  <a:pt x="408" y="7"/>
                </a:cubicBezTo>
                <a:cubicBezTo>
                  <a:pt x="406" y="8"/>
                  <a:pt x="403" y="10"/>
                  <a:pt x="401" y="12"/>
                </a:cubicBezTo>
                <a:cubicBezTo>
                  <a:pt x="390" y="22"/>
                  <a:pt x="381" y="36"/>
                  <a:pt x="378" y="51"/>
                </a:cubicBezTo>
                <a:cubicBezTo>
                  <a:pt x="377" y="51"/>
                  <a:pt x="377" y="53"/>
                  <a:pt x="377" y="53"/>
                </a:cubicBezTo>
                <a:cubicBezTo>
                  <a:pt x="374" y="53"/>
                  <a:pt x="371" y="53"/>
                  <a:pt x="368" y="53"/>
                </a:cubicBezTo>
                <a:cubicBezTo>
                  <a:pt x="363" y="53"/>
                  <a:pt x="358" y="53"/>
                  <a:pt x="353" y="53"/>
                </a:cubicBezTo>
                <a:cubicBezTo>
                  <a:pt x="350" y="53"/>
                  <a:pt x="346" y="53"/>
                  <a:pt x="342" y="53"/>
                </a:cubicBezTo>
                <a:cubicBezTo>
                  <a:pt x="341" y="53"/>
                  <a:pt x="340" y="53"/>
                  <a:pt x="339" y="53"/>
                </a:cubicBezTo>
                <a:cubicBezTo>
                  <a:pt x="338" y="53"/>
                  <a:pt x="339" y="51"/>
                  <a:pt x="339" y="51"/>
                </a:cubicBezTo>
                <a:cubicBezTo>
                  <a:pt x="339" y="46"/>
                  <a:pt x="339" y="41"/>
                  <a:pt x="339" y="37"/>
                </a:cubicBezTo>
                <a:cubicBezTo>
                  <a:pt x="339" y="29"/>
                  <a:pt x="339" y="22"/>
                  <a:pt x="339" y="15"/>
                </a:cubicBezTo>
                <a:cubicBezTo>
                  <a:pt x="339" y="13"/>
                  <a:pt x="339" y="11"/>
                  <a:pt x="338" y="9"/>
                </a:cubicBezTo>
                <a:cubicBezTo>
                  <a:pt x="337" y="7"/>
                  <a:pt x="336" y="5"/>
                  <a:pt x="333" y="4"/>
                </a:cubicBezTo>
                <a:cubicBezTo>
                  <a:pt x="331" y="4"/>
                  <a:pt x="329" y="4"/>
                  <a:pt x="327" y="6"/>
                </a:cubicBezTo>
                <a:cubicBezTo>
                  <a:pt x="303" y="23"/>
                  <a:pt x="285" y="48"/>
                  <a:pt x="277" y="76"/>
                </a:cubicBezTo>
                <a:cubicBezTo>
                  <a:pt x="273" y="88"/>
                  <a:pt x="272" y="101"/>
                  <a:pt x="272" y="114"/>
                </a:cubicBezTo>
                <a:cubicBezTo>
                  <a:pt x="272" y="119"/>
                  <a:pt x="272" y="124"/>
                  <a:pt x="272" y="130"/>
                </a:cubicBezTo>
                <a:cubicBezTo>
                  <a:pt x="272" y="140"/>
                  <a:pt x="272" y="151"/>
                  <a:pt x="272" y="162"/>
                </a:cubicBezTo>
                <a:cubicBezTo>
                  <a:pt x="272" y="167"/>
                  <a:pt x="272" y="173"/>
                  <a:pt x="272" y="178"/>
                </a:cubicBezTo>
                <a:cubicBezTo>
                  <a:pt x="272" y="179"/>
                  <a:pt x="268" y="179"/>
                  <a:pt x="268" y="180"/>
                </a:cubicBezTo>
                <a:cubicBezTo>
                  <a:pt x="265" y="180"/>
                  <a:pt x="262" y="181"/>
                  <a:pt x="259" y="182"/>
                </a:cubicBezTo>
                <a:cubicBezTo>
                  <a:pt x="253" y="185"/>
                  <a:pt x="246" y="187"/>
                  <a:pt x="240" y="190"/>
                </a:cubicBezTo>
                <a:cubicBezTo>
                  <a:pt x="212" y="203"/>
                  <a:pt x="186" y="221"/>
                  <a:pt x="165" y="243"/>
                </a:cubicBezTo>
                <a:cubicBezTo>
                  <a:pt x="145" y="265"/>
                  <a:pt x="129" y="292"/>
                  <a:pt x="119" y="321"/>
                </a:cubicBezTo>
                <a:cubicBezTo>
                  <a:pt x="118" y="324"/>
                  <a:pt x="117" y="328"/>
                  <a:pt x="116" y="332"/>
                </a:cubicBezTo>
                <a:cubicBezTo>
                  <a:pt x="115" y="333"/>
                  <a:pt x="115" y="335"/>
                  <a:pt x="115" y="337"/>
                </a:cubicBezTo>
                <a:cubicBezTo>
                  <a:pt x="114" y="338"/>
                  <a:pt x="114" y="339"/>
                  <a:pt x="114" y="340"/>
                </a:cubicBezTo>
                <a:cubicBezTo>
                  <a:pt x="114" y="341"/>
                  <a:pt x="114" y="341"/>
                  <a:pt x="113" y="341"/>
                </a:cubicBezTo>
                <a:cubicBezTo>
                  <a:pt x="108" y="341"/>
                  <a:pt x="104" y="340"/>
                  <a:pt x="99" y="340"/>
                </a:cubicBezTo>
                <a:cubicBezTo>
                  <a:pt x="94" y="339"/>
                  <a:pt x="89" y="338"/>
                  <a:pt x="84" y="336"/>
                </a:cubicBezTo>
                <a:cubicBezTo>
                  <a:pt x="83" y="335"/>
                  <a:pt x="80" y="333"/>
                  <a:pt x="79" y="331"/>
                </a:cubicBezTo>
                <a:cubicBezTo>
                  <a:pt x="78" y="328"/>
                  <a:pt x="79" y="324"/>
                  <a:pt x="79" y="321"/>
                </a:cubicBezTo>
                <a:cubicBezTo>
                  <a:pt x="80" y="313"/>
                  <a:pt x="82" y="305"/>
                  <a:pt x="85" y="297"/>
                </a:cubicBezTo>
                <a:cubicBezTo>
                  <a:pt x="87" y="290"/>
                  <a:pt x="90" y="284"/>
                  <a:pt x="92" y="277"/>
                </a:cubicBezTo>
                <a:cubicBezTo>
                  <a:pt x="95" y="270"/>
                  <a:pt x="97" y="263"/>
                  <a:pt x="99" y="255"/>
                </a:cubicBezTo>
                <a:cubicBezTo>
                  <a:pt x="102" y="244"/>
                  <a:pt x="103" y="232"/>
                  <a:pt x="100" y="220"/>
                </a:cubicBezTo>
                <a:cubicBezTo>
                  <a:pt x="99" y="211"/>
                  <a:pt x="95" y="203"/>
                  <a:pt x="91" y="196"/>
                </a:cubicBezTo>
                <a:cubicBezTo>
                  <a:pt x="84" y="187"/>
                  <a:pt x="75" y="179"/>
                  <a:pt x="66" y="173"/>
                </a:cubicBezTo>
                <a:cubicBezTo>
                  <a:pt x="60" y="170"/>
                  <a:pt x="54" y="167"/>
                  <a:pt x="48" y="165"/>
                </a:cubicBezTo>
                <a:cubicBezTo>
                  <a:pt x="42" y="163"/>
                  <a:pt x="36" y="161"/>
                  <a:pt x="29" y="162"/>
                </a:cubicBezTo>
                <a:cubicBezTo>
                  <a:pt x="16" y="164"/>
                  <a:pt x="6" y="173"/>
                  <a:pt x="3" y="186"/>
                </a:cubicBezTo>
                <a:cubicBezTo>
                  <a:pt x="0" y="197"/>
                  <a:pt x="4" y="209"/>
                  <a:pt x="13" y="216"/>
                </a:cubicBezTo>
                <a:cubicBezTo>
                  <a:pt x="15" y="218"/>
                  <a:pt x="17" y="219"/>
                  <a:pt x="20" y="221"/>
                </a:cubicBezTo>
                <a:cubicBezTo>
                  <a:pt x="22" y="222"/>
                  <a:pt x="26" y="223"/>
                  <a:pt x="29" y="224"/>
                </a:cubicBezTo>
                <a:cubicBezTo>
                  <a:pt x="31" y="225"/>
                  <a:pt x="34" y="226"/>
                  <a:pt x="37" y="227"/>
                </a:cubicBezTo>
                <a:cubicBezTo>
                  <a:pt x="38" y="228"/>
                  <a:pt x="39" y="229"/>
                  <a:pt x="40" y="231"/>
                </a:cubicBezTo>
                <a:cubicBezTo>
                  <a:pt x="41" y="233"/>
                  <a:pt x="41" y="237"/>
                  <a:pt x="40" y="240"/>
                </a:cubicBezTo>
                <a:cubicBezTo>
                  <a:pt x="39" y="247"/>
                  <a:pt x="36" y="253"/>
                  <a:pt x="33" y="260"/>
                </a:cubicBezTo>
                <a:cubicBezTo>
                  <a:pt x="29" y="272"/>
                  <a:pt x="24" y="284"/>
                  <a:pt x="21" y="297"/>
                </a:cubicBezTo>
                <a:cubicBezTo>
                  <a:pt x="15" y="321"/>
                  <a:pt x="13" y="348"/>
                  <a:pt x="28" y="370"/>
                </a:cubicBezTo>
                <a:cubicBezTo>
                  <a:pt x="41" y="388"/>
                  <a:pt x="64" y="396"/>
                  <a:pt x="85" y="400"/>
                </a:cubicBezTo>
                <a:cubicBezTo>
                  <a:pt x="93" y="402"/>
                  <a:pt x="101" y="402"/>
                  <a:pt x="108" y="402"/>
                </a:cubicBezTo>
                <a:cubicBezTo>
                  <a:pt x="113" y="402"/>
                  <a:pt x="117" y="402"/>
                  <a:pt x="121" y="402"/>
                </a:cubicBezTo>
                <a:cubicBezTo>
                  <a:pt x="129" y="402"/>
                  <a:pt x="138" y="402"/>
                  <a:pt x="147" y="402"/>
                </a:cubicBezTo>
                <a:cubicBezTo>
                  <a:pt x="162" y="402"/>
                  <a:pt x="178" y="402"/>
                  <a:pt x="193" y="402"/>
                </a:cubicBezTo>
                <a:cubicBezTo>
                  <a:pt x="207" y="402"/>
                  <a:pt x="220" y="402"/>
                  <a:pt x="233" y="402"/>
                </a:cubicBezTo>
                <a:cubicBezTo>
                  <a:pt x="240" y="402"/>
                  <a:pt x="246" y="402"/>
                  <a:pt x="253" y="402"/>
                </a:cubicBezTo>
                <a:cubicBezTo>
                  <a:pt x="264" y="402"/>
                  <a:pt x="275" y="402"/>
                  <a:pt x="286" y="402"/>
                </a:cubicBezTo>
                <a:cubicBezTo>
                  <a:pt x="296" y="402"/>
                  <a:pt x="307" y="402"/>
                  <a:pt x="317" y="402"/>
                </a:cubicBezTo>
                <a:cubicBezTo>
                  <a:pt x="328" y="402"/>
                  <a:pt x="339" y="402"/>
                  <a:pt x="350" y="402"/>
                </a:cubicBezTo>
                <a:cubicBezTo>
                  <a:pt x="359" y="402"/>
                  <a:pt x="368" y="402"/>
                  <a:pt x="377" y="402"/>
                </a:cubicBezTo>
                <a:cubicBezTo>
                  <a:pt x="390" y="402"/>
                  <a:pt x="402" y="402"/>
                  <a:pt x="414" y="402"/>
                </a:cubicBezTo>
                <a:cubicBezTo>
                  <a:pt x="415" y="402"/>
                  <a:pt x="414" y="401"/>
                  <a:pt x="414" y="401"/>
                </a:cubicBezTo>
                <a:cubicBezTo>
                  <a:pt x="415" y="399"/>
                  <a:pt x="415" y="397"/>
                  <a:pt x="415" y="395"/>
                </a:cubicBezTo>
                <a:cubicBezTo>
                  <a:pt x="415" y="390"/>
                  <a:pt x="414" y="384"/>
                  <a:pt x="412" y="379"/>
                </a:cubicBezTo>
                <a:cubicBezTo>
                  <a:pt x="411" y="375"/>
                  <a:pt x="408" y="371"/>
                  <a:pt x="405" y="368"/>
                </a:cubicBezTo>
                <a:cubicBezTo>
                  <a:pt x="405" y="367"/>
                  <a:pt x="403" y="366"/>
                  <a:pt x="403" y="366"/>
                </a:cubicBezTo>
                <a:cubicBezTo>
                  <a:pt x="403" y="365"/>
                  <a:pt x="403" y="365"/>
                  <a:pt x="403" y="365"/>
                </a:cubicBezTo>
                <a:cubicBezTo>
                  <a:pt x="403" y="355"/>
                  <a:pt x="404" y="345"/>
                  <a:pt x="404" y="335"/>
                </a:cubicBezTo>
                <a:cubicBezTo>
                  <a:pt x="404" y="319"/>
                  <a:pt x="404" y="304"/>
                  <a:pt x="404" y="288"/>
                </a:cubicBezTo>
                <a:cubicBezTo>
                  <a:pt x="404" y="279"/>
                  <a:pt x="404" y="270"/>
                  <a:pt x="404" y="260"/>
                </a:cubicBezTo>
                <a:cubicBezTo>
                  <a:pt x="404" y="251"/>
                  <a:pt x="404" y="242"/>
                  <a:pt x="404" y="233"/>
                </a:cubicBezTo>
                <a:cubicBezTo>
                  <a:pt x="404" y="222"/>
                  <a:pt x="404" y="211"/>
                  <a:pt x="404" y="199"/>
                </a:cubicBezTo>
                <a:cubicBezTo>
                  <a:pt x="404" y="197"/>
                  <a:pt x="404" y="195"/>
                  <a:pt x="404" y="193"/>
                </a:cubicBezTo>
                <a:cubicBezTo>
                  <a:pt x="404" y="191"/>
                  <a:pt x="404" y="189"/>
                  <a:pt x="404" y="187"/>
                </a:cubicBezTo>
                <a:cubicBezTo>
                  <a:pt x="404" y="187"/>
                  <a:pt x="404" y="186"/>
                  <a:pt x="404" y="186"/>
                </a:cubicBezTo>
                <a:cubicBezTo>
                  <a:pt x="404" y="185"/>
                  <a:pt x="406" y="184"/>
                  <a:pt x="406" y="184"/>
                </a:cubicBezTo>
                <a:cubicBezTo>
                  <a:pt x="419" y="176"/>
                  <a:pt x="430" y="165"/>
                  <a:pt x="438" y="153"/>
                </a:cubicBezTo>
                <a:cubicBezTo>
                  <a:pt x="446" y="139"/>
                  <a:pt x="449" y="124"/>
                  <a:pt x="448" y="108"/>
                </a:cubicBezTo>
                <a:cubicBezTo>
                  <a:pt x="445" y="77"/>
                  <a:pt x="448" y="112"/>
                  <a:pt x="448" y="108"/>
                </a:cubicBezTo>
                <a:close/>
                <a:moveTo>
                  <a:pt x="103" y="356"/>
                </a:moveTo>
                <a:cubicBezTo>
                  <a:pt x="103" y="366"/>
                  <a:pt x="103" y="377"/>
                  <a:pt x="103" y="387"/>
                </a:cubicBezTo>
                <a:cubicBezTo>
                  <a:pt x="96" y="386"/>
                  <a:pt x="89" y="385"/>
                  <a:pt x="81" y="384"/>
                </a:cubicBezTo>
                <a:cubicBezTo>
                  <a:pt x="72" y="382"/>
                  <a:pt x="62" y="379"/>
                  <a:pt x="54" y="373"/>
                </a:cubicBezTo>
                <a:cubicBezTo>
                  <a:pt x="45" y="368"/>
                  <a:pt x="38" y="359"/>
                  <a:pt x="35" y="349"/>
                </a:cubicBezTo>
                <a:cubicBezTo>
                  <a:pt x="31" y="337"/>
                  <a:pt x="31" y="324"/>
                  <a:pt x="33" y="312"/>
                </a:cubicBezTo>
                <a:cubicBezTo>
                  <a:pt x="36" y="298"/>
                  <a:pt x="40" y="285"/>
                  <a:pt x="45" y="272"/>
                </a:cubicBezTo>
                <a:cubicBezTo>
                  <a:pt x="48" y="265"/>
                  <a:pt x="50" y="259"/>
                  <a:pt x="53" y="252"/>
                </a:cubicBezTo>
                <a:cubicBezTo>
                  <a:pt x="55" y="246"/>
                  <a:pt x="57" y="239"/>
                  <a:pt x="56" y="232"/>
                </a:cubicBezTo>
                <a:cubicBezTo>
                  <a:pt x="56" y="227"/>
                  <a:pt x="54" y="222"/>
                  <a:pt x="50" y="219"/>
                </a:cubicBezTo>
                <a:cubicBezTo>
                  <a:pt x="46" y="214"/>
                  <a:pt x="40" y="212"/>
                  <a:pt x="35" y="210"/>
                </a:cubicBezTo>
                <a:cubicBezTo>
                  <a:pt x="32" y="209"/>
                  <a:pt x="30" y="208"/>
                  <a:pt x="27" y="207"/>
                </a:cubicBezTo>
                <a:cubicBezTo>
                  <a:pt x="25" y="206"/>
                  <a:pt x="22" y="204"/>
                  <a:pt x="21" y="202"/>
                </a:cubicBezTo>
                <a:cubicBezTo>
                  <a:pt x="17" y="198"/>
                  <a:pt x="16" y="191"/>
                  <a:pt x="19" y="186"/>
                </a:cubicBezTo>
                <a:cubicBezTo>
                  <a:pt x="22" y="180"/>
                  <a:pt x="28" y="176"/>
                  <a:pt x="35" y="177"/>
                </a:cubicBezTo>
                <a:cubicBezTo>
                  <a:pt x="38" y="178"/>
                  <a:pt x="42" y="179"/>
                  <a:pt x="45" y="180"/>
                </a:cubicBezTo>
                <a:cubicBezTo>
                  <a:pt x="48" y="181"/>
                  <a:pt x="51" y="183"/>
                  <a:pt x="53" y="184"/>
                </a:cubicBezTo>
                <a:cubicBezTo>
                  <a:pt x="63" y="189"/>
                  <a:pt x="72" y="196"/>
                  <a:pt x="78" y="205"/>
                </a:cubicBezTo>
                <a:cubicBezTo>
                  <a:pt x="83" y="212"/>
                  <a:pt x="86" y="221"/>
                  <a:pt x="86" y="230"/>
                </a:cubicBezTo>
                <a:cubicBezTo>
                  <a:pt x="87" y="236"/>
                  <a:pt x="86" y="242"/>
                  <a:pt x="85" y="247"/>
                </a:cubicBezTo>
                <a:cubicBezTo>
                  <a:pt x="84" y="255"/>
                  <a:pt x="81" y="262"/>
                  <a:pt x="79" y="269"/>
                </a:cubicBezTo>
                <a:cubicBezTo>
                  <a:pt x="74" y="281"/>
                  <a:pt x="69" y="294"/>
                  <a:pt x="66" y="307"/>
                </a:cubicBezTo>
                <a:cubicBezTo>
                  <a:pt x="64" y="315"/>
                  <a:pt x="63" y="323"/>
                  <a:pt x="64" y="331"/>
                </a:cubicBezTo>
                <a:cubicBezTo>
                  <a:pt x="67" y="349"/>
                  <a:pt x="86" y="354"/>
                  <a:pt x="101" y="355"/>
                </a:cubicBezTo>
                <a:cubicBezTo>
                  <a:pt x="102" y="356"/>
                  <a:pt x="103" y="356"/>
                  <a:pt x="103" y="356"/>
                </a:cubicBezTo>
                <a:cubicBezTo>
                  <a:pt x="103" y="363"/>
                  <a:pt x="103" y="356"/>
                  <a:pt x="103" y="356"/>
                </a:cubicBezTo>
                <a:close/>
                <a:moveTo>
                  <a:pt x="320" y="387"/>
                </a:moveTo>
                <a:cubicBezTo>
                  <a:pt x="317" y="387"/>
                  <a:pt x="315" y="387"/>
                  <a:pt x="312" y="387"/>
                </a:cubicBezTo>
                <a:cubicBezTo>
                  <a:pt x="310" y="387"/>
                  <a:pt x="309" y="387"/>
                  <a:pt x="307" y="387"/>
                </a:cubicBezTo>
                <a:cubicBezTo>
                  <a:pt x="306" y="387"/>
                  <a:pt x="306" y="387"/>
                  <a:pt x="305" y="387"/>
                </a:cubicBezTo>
                <a:cubicBezTo>
                  <a:pt x="305" y="387"/>
                  <a:pt x="305" y="387"/>
                  <a:pt x="305" y="387"/>
                </a:cubicBezTo>
                <a:cubicBezTo>
                  <a:pt x="305" y="381"/>
                  <a:pt x="304" y="377"/>
                  <a:pt x="302" y="372"/>
                </a:cubicBezTo>
                <a:cubicBezTo>
                  <a:pt x="299" y="368"/>
                  <a:pt x="295" y="364"/>
                  <a:pt x="290" y="361"/>
                </a:cubicBezTo>
                <a:cubicBezTo>
                  <a:pt x="283" y="358"/>
                  <a:pt x="275" y="358"/>
                  <a:pt x="267" y="358"/>
                </a:cubicBezTo>
                <a:cubicBezTo>
                  <a:pt x="267" y="358"/>
                  <a:pt x="267" y="358"/>
                  <a:pt x="266" y="358"/>
                </a:cubicBezTo>
                <a:cubicBezTo>
                  <a:pt x="266" y="358"/>
                  <a:pt x="266" y="358"/>
                  <a:pt x="266" y="358"/>
                </a:cubicBezTo>
                <a:cubicBezTo>
                  <a:pt x="265" y="358"/>
                  <a:pt x="265" y="357"/>
                  <a:pt x="264" y="357"/>
                </a:cubicBezTo>
                <a:cubicBezTo>
                  <a:pt x="262" y="355"/>
                  <a:pt x="260" y="353"/>
                  <a:pt x="261" y="350"/>
                </a:cubicBezTo>
                <a:cubicBezTo>
                  <a:pt x="261" y="347"/>
                  <a:pt x="263" y="345"/>
                  <a:pt x="265" y="344"/>
                </a:cubicBezTo>
                <a:cubicBezTo>
                  <a:pt x="265" y="344"/>
                  <a:pt x="266" y="344"/>
                  <a:pt x="266" y="343"/>
                </a:cubicBezTo>
                <a:cubicBezTo>
                  <a:pt x="266" y="343"/>
                  <a:pt x="266" y="343"/>
                  <a:pt x="266" y="343"/>
                </a:cubicBezTo>
                <a:cubicBezTo>
                  <a:pt x="266" y="343"/>
                  <a:pt x="266" y="343"/>
                  <a:pt x="267" y="343"/>
                </a:cubicBezTo>
                <a:cubicBezTo>
                  <a:pt x="268" y="343"/>
                  <a:pt x="269" y="343"/>
                  <a:pt x="270" y="343"/>
                </a:cubicBezTo>
                <a:cubicBezTo>
                  <a:pt x="279" y="343"/>
                  <a:pt x="287" y="339"/>
                  <a:pt x="292" y="332"/>
                </a:cubicBezTo>
                <a:cubicBezTo>
                  <a:pt x="296" y="328"/>
                  <a:pt x="298" y="322"/>
                  <a:pt x="299" y="316"/>
                </a:cubicBezTo>
                <a:cubicBezTo>
                  <a:pt x="300" y="309"/>
                  <a:pt x="299" y="301"/>
                  <a:pt x="296" y="295"/>
                </a:cubicBezTo>
                <a:cubicBezTo>
                  <a:pt x="291" y="284"/>
                  <a:pt x="281" y="278"/>
                  <a:pt x="270" y="274"/>
                </a:cubicBezTo>
                <a:cubicBezTo>
                  <a:pt x="265" y="273"/>
                  <a:pt x="260" y="272"/>
                  <a:pt x="256" y="272"/>
                </a:cubicBezTo>
                <a:cubicBezTo>
                  <a:pt x="251" y="271"/>
                  <a:pt x="247" y="272"/>
                  <a:pt x="244" y="268"/>
                </a:cubicBezTo>
                <a:cubicBezTo>
                  <a:pt x="242" y="265"/>
                  <a:pt x="242" y="262"/>
                  <a:pt x="244" y="259"/>
                </a:cubicBezTo>
                <a:cubicBezTo>
                  <a:pt x="246" y="257"/>
                  <a:pt x="249" y="256"/>
                  <a:pt x="252" y="256"/>
                </a:cubicBezTo>
                <a:cubicBezTo>
                  <a:pt x="256" y="256"/>
                  <a:pt x="261" y="257"/>
                  <a:pt x="265" y="258"/>
                </a:cubicBezTo>
                <a:cubicBezTo>
                  <a:pt x="276" y="260"/>
                  <a:pt x="288" y="264"/>
                  <a:pt x="297" y="271"/>
                </a:cubicBezTo>
                <a:cubicBezTo>
                  <a:pt x="306" y="279"/>
                  <a:pt x="312" y="290"/>
                  <a:pt x="314" y="302"/>
                </a:cubicBezTo>
                <a:cubicBezTo>
                  <a:pt x="316" y="318"/>
                  <a:pt x="312" y="337"/>
                  <a:pt x="298" y="348"/>
                </a:cubicBezTo>
                <a:cubicBezTo>
                  <a:pt x="305" y="352"/>
                  <a:pt x="311" y="358"/>
                  <a:pt x="315" y="365"/>
                </a:cubicBezTo>
                <a:cubicBezTo>
                  <a:pt x="319" y="372"/>
                  <a:pt x="320" y="379"/>
                  <a:pt x="320" y="387"/>
                </a:cubicBezTo>
                <a:close/>
                <a:moveTo>
                  <a:pt x="379" y="131"/>
                </a:moveTo>
                <a:cubicBezTo>
                  <a:pt x="385" y="131"/>
                  <a:pt x="391" y="131"/>
                  <a:pt x="396" y="131"/>
                </a:cubicBezTo>
                <a:cubicBezTo>
                  <a:pt x="398" y="131"/>
                  <a:pt x="399" y="131"/>
                  <a:pt x="400" y="132"/>
                </a:cubicBezTo>
                <a:cubicBezTo>
                  <a:pt x="402" y="133"/>
                  <a:pt x="403" y="136"/>
                  <a:pt x="402" y="138"/>
                </a:cubicBezTo>
                <a:cubicBezTo>
                  <a:pt x="401" y="139"/>
                  <a:pt x="400" y="140"/>
                  <a:pt x="399" y="140"/>
                </a:cubicBezTo>
                <a:cubicBezTo>
                  <a:pt x="398" y="142"/>
                  <a:pt x="397" y="143"/>
                  <a:pt x="396" y="144"/>
                </a:cubicBezTo>
                <a:cubicBezTo>
                  <a:pt x="394" y="146"/>
                  <a:pt x="392" y="149"/>
                  <a:pt x="389" y="150"/>
                </a:cubicBezTo>
                <a:cubicBezTo>
                  <a:pt x="386" y="150"/>
                  <a:pt x="384" y="147"/>
                  <a:pt x="382" y="145"/>
                </a:cubicBezTo>
                <a:cubicBezTo>
                  <a:pt x="380" y="143"/>
                  <a:pt x="378" y="141"/>
                  <a:pt x="376" y="139"/>
                </a:cubicBezTo>
                <a:cubicBezTo>
                  <a:pt x="373" y="136"/>
                  <a:pt x="375" y="131"/>
                  <a:pt x="379" y="131"/>
                </a:cubicBezTo>
                <a:close/>
                <a:moveTo>
                  <a:pt x="374" y="387"/>
                </a:moveTo>
                <a:cubicBezTo>
                  <a:pt x="372" y="382"/>
                  <a:pt x="369" y="377"/>
                  <a:pt x="364" y="374"/>
                </a:cubicBezTo>
                <a:cubicBezTo>
                  <a:pt x="363" y="374"/>
                  <a:pt x="362" y="374"/>
                  <a:pt x="362" y="373"/>
                </a:cubicBezTo>
                <a:cubicBezTo>
                  <a:pt x="362" y="372"/>
                  <a:pt x="362" y="371"/>
                  <a:pt x="362" y="370"/>
                </a:cubicBezTo>
                <a:cubicBezTo>
                  <a:pt x="362" y="364"/>
                  <a:pt x="362" y="357"/>
                  <a:pt x="362" y="351"/>
                </a:cubicBezTo>
                <a:cubicBezTo>
                  <a:pt x="362" y="344"/>
                  <a:pt x="362" y="337"/>
                  <a:pt x="362" y="329"/>
                </a:cubicBezTo>
                <a:cubicBezTo>
                  <a:pt x="362" y="328"/>
                  <a:pt x="362" y="326"/>
                  <a:pt x="362" y="324"/>
                </a:cubicBezTo>
                <a:cubicBezTo>
                  <a:pt x="362" y="323"/>
                  <a:pt x="363" y="323"/>
                  <a:pt x="364" y="323"/>
                </a:cubicBezTo>
                <a:cubicBezTo>
                  <a:pt x="366" y="322"/>
                  <a:pt x="368" y="320"/>
                  <a:pt x="371" y="319"/>
                </a:cubicBezTo>
                <a:cubicBezTo>
                  <a:pt x="377" y="315"/>
                  <a:pt x="383" y="310"/>
                  <a:pt x="388" y="304"/>
                </a:cubicBezTo>
                <a:cubicBezTo>
                  <a:pt x="388" y="315"/>
                  <a:pt x="388" y="325"/>
                  <a:pt x="388" y="336"/>
                </a:cubicBezTo>
                <a:cubicBezTo>
                  <a:pt x="388" y="347"/>
                  <a:pt x="388" y="358"/>
                  <a:pt x="388" y="369"/>
                </a:cubicBezTo>
                <a:cubicBezTo>
                  <a:pt x="388" y="370"/>
                  <a:pt x="388" y="372"/>
                  <a:pt x="388" y="373"/>
                </a:cubicBezTo>
                <a:cubicBezTo>
                  <a:pt x="388" y="374"/>
                  <a:pt x="389" y="374"/>
                  <a:pt x="389" y="374"/>
                </a:cubicBezTo>
                <a:cubicBezTo>
                  <a:pt x="390" y="374"/>
                  <a:pt x="391" y="375"/>
                  <a:pt x="391" y="376"/>
                </a:cubicBezTo>
                <a:cubicBezTo>
                  <a:pt x="395" y="378"/>
                  <a:pt x="398" y="383"/>
                  <a:pt x="399" y="387"/>
                </a:cubicBezTo>
                <a:cubicBezTo>
                  <a:pt x="390" y="387"/>
                  <a:pt x="382" y="387"/>
                  <a:pt x="374" y="387"/>
                </a:cubicBezTo>
                <a:close/>
                <a:moveTo>
                  <a:pt x="357" y="88"/>
                </a:moveTo>
                <a:cubicBezTo>
                  <a:pt x="361" y="88"/>
                  <a:pt x="364" y="92"/>
                  <a:pt x="364" y="96"/>
                </a:cubicBezTo>
                <a:cubicBezTo>
                  <a:pt x="364" y="100"/>
                  <a:pt x="361" y="103"/>
                  <a:pt x="357" y="103"/>
                </a:cubicBezTo>
                <a:cubicBezTo>
                  <a:pt x="352" y="103"/>
                  <a:pt x="349" y="100"/>
                  <a:pt x="349" y="96"/>
                </a:cubicBezTo>
                <a:cubicBezTo>
                  <a:pt x="349" y="92"/>
                  <a:pt x="352" y="88"/>
                  <a:pt x="357" y="88"/>
                </a:cubicBezTo>
                <a:close/>
                <a:moveTo>
                  <a:pt x="411" y="103"/>
                </a:moveTo>
                <a:cubicBezTo>
                  <a:pt x="407" y="103"/>
                  <a:pt x="404" y="100"/>
                  <a:pt x="404" y="96"/>
                </a:cubicBezTo>
                <a:cubicBezTo>
                  <a:pt x="404" y="92"/>
                  <a:pt x="407" y="88"/>
                  <a:pt x="411" y="88"/>
                </a:cubicBezTo>
                <a:cubicBezTo>
                  <a:pt x="415" y="88"/>
                  <a:pt x="419" y="92"/>
                  <a:pt x="419" y="96"/>
                </a:cubicBezTo>
                <a:cubicBezTo>
                  <a:pt x="419" y="100"/>
                  <a:pt x="415" y="103"/>
                  <a:pt x="411" y="103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0">
                <a:schemeClr val="accent4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86" descr="cat">
            <a:extLst>
              <a:ext uri="{FF2B5EF4-FFF2-40B4-BE49-F238E27FC236}">
                <a16:creationId xmlns:a16="http://schemas.microsoft.com/office/drawing/2014/main" id="{E1C34FA9-D56F-473B-9AE7-8250B88B056B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8049834" y="2627341"/>
            <a:ext cx="1417946" cy="1270800"/>
          </a:xfrm>
          <a:custGeom>
            <a:avLst/>
            <a:gdLst>
              <a:gd name="T0" fmla="*/ 426 w 449"/>
              <a:gd name="T1" fmla="*/ 54 h 402"/>
              <a:gd name="T2" fmla="*/ 425 w 449"/>
              <a:gd name="T3" fmla="*/ 23 h 402"/>
              <a:gd name="T4" fmla="*/ 408 w 449"/>
              <a:gd name="T5" fmla="*/ 7 h 402"/>
              <a:gd name="T6" fmla="*/ 377 w 449"/>
              <a:gd name="T7" fmla="*/ 53 h 402"/>
              <a:gd name="T8" fmla="*/ 342 w 449"/>
              <a:gd name="T9" fmla="*/ 53 h 402"/>
              <a:gd name="T10" fmla="*/ 339 w 449"/>
              <a:gd name="T11" fmla="*/ 37 h 402"/>
              <a:gd name="T12" fmla="*/ 333 w 449"/>
              <a:gd name="T13" fmla="*/ 4 h 402"/>
              <a:gd name="T14" fmla="*/ 272 w 449"/>
              <a:gd name="T15" fmla="*/ 114 h 402"/>
              <a:gd name="T16" fmla="*/ 272 w 449"/>
              <a:gd name="T17" fmla="*/ 178 h 402"/>
              <a:gd name="T18" fmla="*/ 240 w 449"/>
              <a:gd name="T19" fmla="*/ 190 h 402"/>
              <a:gd name="T20" fmla="*/ 116 w 449"/>
              <a:gd name="T21" fmla="*/ 332 h 402"/>
              <a:gd name="T22" fmla="*/ 113 w 449"/>
              <a:gd name="T23" fmla="*/ 341 h 402"/>
              <a:gd name="T24" fmla="*/ 79 w 449"/>
              <a:gd name="T25" fmla="*/ 331 h 402"/>
              <a:gd name="T26" fmla="*/ 92 w 449"/>
              <a:gd name="T27" fmla="*/ 277 h 402"/>
              <a:gd name="T28" fmla="*/ 91 w 449"/>
              <a:gd name="T29" fmla="*/ 196 h 402"/>
              <a:gd name="T30" fmla="*/ 29 w 449"/>
              <a:gd name="T31" fmla="*/ 162 h 402"/>
              <a:gd name="T32" fmla="*/ 20 w 449"/>
              <a:gd name="T33" fmla="*/ 221 h 402"/>
              <a:gd name="T34" fmla="*/ 40 w 449"/>
              <a:gd name="T35" fmla="*/ 231 h 402"/>
              <a:gd name="T36" fmla="*/ 21 w 449"/>
              <a:gd name="T37" fmla="*/ 297 h 402"/>
              <a:gd name="T38" fmla="*/ 108 w 449"/>
              <a:gd name="T39" fmla="*/ 402 h 402"/>
              <a:gd name="T40" fmla="*/ 193 w 449"/>
              <a:gd name="T41" fmla="*/ 402 h 402"/>
              <a:gd name="T42" fmla="*/ 286 w 449"/>
              <a:gd name="T43" fmla="*/ 402 h 402"/>
              <a:gd name="T44" fmla="*/ 377 w 449"/>
              <a:gd name="T45" fmla="*/ 402 h 402"/>
              <a:gd name="T46" fmla="*/ 415 w 449"/>
              <a:gd name="T47" fmla="*/ 395 h 402"/>
              <a:gd name="T48" fmla="*/ 403 w 449"/>
              <a:gd name="T49" fmla="*/ 366 h 402"/>
              <a:gd name="T50" fmla="*/ 404 w 449"/>
              <a:gd name="T51" fmla="*/ 288 h 402"/>
              <a:gd name="T52" fmla="*/ 404 w 449"/>
              <a:gd name="T53" fmla="*/ 199 h 402"/>
              <a:gd name="T54" fmla="*/ 404 w 449"/>
              <a:gd name="T55" fmla="*/ 186 h 402"/>
              <a:gd name="T56" fmla="*/ 448 w 449"/>
              <a:gd name="T57" fmla="*/ 108 h 402"/>
              <a:gd name="T58" fmla="*/ 103 w 449"/>
              <a:gd name="T59" fmla="*/ 387 h 402"/>
              <a:gd name="T60" fmla="*/ 35 w 449"/>
              <a:gd name="T61" fmla="*/ 349 h 402"/>
              <a:gd name="T62" fmla="*/ 53 w 449"/>
              <a:gd name="T63" fmla="*/ 252 h 402"/>
              <a:gd name="T64" fmla="*/ 35 w 449"/>
              <a:gd name="T65" fmla="*/ 210 h 402"/>
              <a:gd name="T66" fmla="*/ 19 w 449"/>
              <a:gd name="T67" fmla="*/ 186 h 402"/>
              <a:gd name="T68" fmla="*/ 53 w 449"/>
              <a:gd name="T69" fmla="*/ 184 h 402"/>
              <a:gd name="T70" fmla="*/ 85 w 449"/>
              <a:gd name="T71" fmla="*/ 247 h 402"/>
              <a:gd name="T72" fmla="*/ 64 w 449"/>
              <a:gd name="T73" fmla="*/ 331 h 402"/>
              <a:gd name="T74" fmla="*/ 103 w 449"/>
              <a:gd name="T75" fmla="*/ 356 h 402"/>
              <a:gd name="T76" fmla="*/ 307 w 449"/>
              <a:gd name="T77" fmla="*/ 387 h 402"/>
              <a:gd name="T78" fmla="*/ 302 w 449"/>
              <a:gd name="T79" fmla="*/ 372 h 402"/>
              <a:gd name="T80" fmla="*/ 266 w 449"/>
              <a:gd name="T81" fmla="*/ 358 h 402"/>
              <a:gd name="T82" fmla="*/ 261 w 449"/>
              <a:gd name="T83" fmla="*/ 350 h 402"/>
              <a:gd name="T84" fmla="*/ 266 w 449"/>
              <a:gd name="T85" fmla="*/ 343 h 402"/>
              <a:gd name="T86" fmla="*/ 292 w 449"/>
              <a:gd name="T87" fmla="*/ 332 h 402"/>
              <a:gd name="T88" fmla="*/ 270 w 449"/>
              <a:gd name="T89" fmla="*/ 274 h 402"/>
              <a:gd name="T90" fmla="*/ 244 w 449"/>
              <a:gd name="T91" fmla="*/ 259 h 402"/>
              <a:gd name="T92" fmla="*/ 297 w 449"/>
              <a:gd name="T93" fmla="*/ 271 h 402"/>
              <a:gd name="T94" fmla="*/ 315 w 449"/>
              <a:gd name="T95" fmla="*/ 365 h 402"/>
              <a:gd name="T96" fmla="*/ 396 w 449"/>
              <a:gd name="T97" fmla="*/ 131 h 402"/>
              <a:gd name="T98" fmla="*/ 399 w 449"/>
              <a:gd name="T99" fmla="*/ 140 h 402"/>
              <a:gd name="T100" fmla="*/ 382 w 449"/>
              <a:gd name="T101" fmla="*/ 145 h 402"/>
              <a:gd name="T102" fmla="*/ 374 w 449"/>
              <a:gd name="T103" fmla="*/ 387 h 402"/>
              <a:gd name="T104" fmla="*/ 362 w 449"/>
              <a:gd name="T105" fmla="*/ 370 h 402"/>
              <a:gd name="T106" fmla="*/ 362 w 449"/>
              <a:gd name="T107" fmla="*/ 324 h 402"/>
              <a:gd name="T108" fmla="*/ 388 w 449"/>
              <a:gd name="T109" fmla="*/ 304 h 402"/>
              <a:gd name="T110" fmla="*/ 388 w 449"/>
              <a:gd name="T111" fmla="*/ 373 h 402"/>
              <a:gd name="T112" fmla="*/ 399 w 449"/>
              <a:gd name="T113" fmla="*/ 387 h 402"/>
              <a:gd name="T114" fmla="*/ 364 w 449"/>
              <a:gd name="T115" fmla="*/ 96 h 402"/>
              <a:gd name="T116" fmla="*/ 357 w 449"/>
              <a:gd name="T117" fmla="*/ 88 h 402"/>
              <a:gd name="T118" fmla="*/ 411 w 449"/>
              <a:gd name="T119" fmla="*/ 8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49" h="402">
                <a:moveTo>
                  <a:pt x="448" y="108"/>
                </a:moveTo>
                <a:cubicBezTo>
                  <a:pt x="447" y="96"/>
                  <a:pt x="443" y="84"/>
                  <a:pt x="437" y="73"/>
                </a:cubicBezTo>
                <a:cubicBezTo>
                  <a:pt x="434" y="66"/>
                  <a:pt x="430" y="60"/>
                  <a:pt x="426" y="54"/>
                </a:cubicBezTo>
                <a:cubicBezTo>
                  <a:pt x="425" y="53"/>
                  <a:pt x="425" y="53"/>
                  <a:pt x="425" y="52"/>
                </a:cubicBezTo>
                <a:cubicBezTo>
                  <a:pt x="425" y="50"/>
                  <a:pt x="425" y="48"/>
                  <a:pt x="425" y="45"/>
                </a:cubicBezTo>
                <a:cubicBezTo>
                  <a:pt x="425" y="38"/>
                  <a:pt x="425" y="30"/>
                  <a:pt x="425" y="23"/>
                </a:cubicBezTo>
                <a:cubicBezTo>
                  <a:pt x="425" y="18"/>
                  <a:pt x="425" y="14"/>
                  <a:pt x="425" y="9"/>
                </a:cubicBezTo>
                <a:cubicBezTo>
                  <a:pt x="425" y="4"/>
                  <a:pt x="420" y="0"/>
                  <a:pt x="415" y="2"/>
                </a:cubicBezTo>
                <a:cubicBezTo>
                  <a:pt x="413" y="3"/>
                  <a:pt x="410" y="5"/>
                  <a:pt x="408" y="7"/>
                </a:cubicBezTo>
                <a:cubicBezTo>
                  <a:pt x="406" y="8"/>
                  <a:pt x="403" y="10"/>
                  <a:pt x="401" y="12"/>
                </a:cubicBezTo>
                <a:cubicBezTo>
                  <a:pt x="390" y="22"/>
                  <a:pt x="381" y="36"/>
                  <a:pt x="378" y="51"/>
                </a:cubicBezTo>
                <a:cubicBezTo>
                  <a:pt x="377" y="51"/>
                  <a:pt x="377" y="53"/>
                  <a:pt x="377" y="53"/>
                </a:cubicBezTo>
                <a:cubicBezTo>
                  <a:pt x="374" y="53"/>
                  <a:pt x="371" y="53"/>
                  <a:pt x="368" y="53"/>
                </a:cubicBezTo>
                <a:cubicBezTo>
                  <a:pt x="363" y="53"/>
                  <a:pt x="358" y="53"/>
                  <a:pt x="353" y="53"/>
                </a:cubicBezTo>
                <a:cubicBezTo>
                  <a:pt x="350" y="53"/>
                  <a:pt x="346" y="53"/>
                  <a:pt x="342" y="53"/>
                </a:cubicBezTo>
                <a:cubicBezTo>
                  <a:pt x="341" y="53"/>
                  <a:pt x="340" y="53"/>
                  <a:pt x="339" y="53"/>
                </a:cubicBezTo>
                <a:cubicBezTo>
                  <a:pt x="338" y="53"/>
                  <a:pt x="339" y="51"/>
                  <a:pt x="339" y="51"/>
                </a:cubicBezTo>
                <a:cubicBezTo>
                  <a:pt x="339" y="46"/>
                  <a:pt x="339" y="41"/>
                  <a:pt x="339" y="37"/>
                </a:cubicBezTo>
                <a:cubicBezTo>
                  <a:pt x="339" y="29"/>
                  <a:pt x="339" y="22"/>
                  <a:pt x="339" y="15"/>
                </a:cubicBezTo>
                <a:cubicBezTo>
                  <a:pt x="339" y="13"/>
                  <a:pt x="339" y="11"/>
                  <a:pt x="338" y="9"/>
                </a:cubicBezTo>
                <a:cubicBezTo>
                  <a:pt x="337" y="7"/>
                  <a:pt x="336" y="5"/>
                  <a:pt x="333" y="4"/>
                </a:cubicBezTo>
                <a:cubicBezTo>
                  <a:pt x="331" y="4"/>
                  <a:pt x="329" y="4"/>
                  <a:pt x="327" y="6"/>
                </a:cubicBezTo>
                <a:cubicBezTo>
                  <a:pt x="303" y="23"/>
                  <a:pt x="285" y="48"/>
                  <a:pt x="277" y="76"/>
                </a:cubicBezTo>
                <a:cubicBezTo>
                  <a:pt x="273" y="88"/>
                  <a:pt x="272" y="101"/>
                  <a:pt x="272" y="114"/>
                </a:cubicBezTo>
                <a:cubicBezTo>
                  <a:pt x="272" y="119"/>
                  <a:pt x="272" y="124"/>
                  <a:pt x="272" y="130"/>
                </a:cubicBezTo>
                <a:cubicBezTo>
                  <a:pt x="272" y="140"/>
                  <a:pt x="272" y="151"/>
                  <a:pt x="272" y="162"/>
                </a:cubicBezTo>
                <a:cubicBezTo>
                  <a:pt x="272" y="167"/>
                  <a:pt x="272" y="173"/>
                  <a:pt x="272" y="178"/>
                </a:cubicBezTo>
                <a:cubicBezTo>
                  <a:pt x="272" y="179"/>
                  <a:pt x="268" y="179"/>
                  <a:pt x="268" y="180"/>
                </a:cubicBezTo>
                <a:cubicBezTo>
                  <a:pt x="265" y="180"/>
                  <a:pt x="262" y="181"/>
                  <a:pt x="259" y="182"/>
                </a:cubicBezTo>
                <a:cubicBezTo>
                  <a:pt x="253" y="185"/>
                  <a:pt x="246" y="187"/>
                  <a:pt x="240" y="190"/>
                </a:cubicBezTo>
                <a:cubicBezTo>
                  <a:pt x="212" y="203"/>
                  <a:pt x="186" y="221"/>
                  <a:pt x="165" y="243"/>
                </a:cubicBezTo>
                <a:cubicBezTo>
                  <a:pt x="145" y="265"/>
                  <a:pt x="129" y="292"/>
                  <a:pt x="119" y="321"/>
                </a:cubicBezTo>
                <a:cubicBezTo>
                  <a:pt x="118" y="324"/>
                  <a:pt x="117" y="328"/>
                  <a:pt x="116" y="332"/>
                </a:cubicBezTo>
                <a:cubicBezTo>
                  <a:pt x="115" y="333"/>
                  <a:pt x="115" y="335"/>
                  <a:pt x="115" y="337"/>
                </a:cubicBezTo>
                <a:cubicBezTo>
                  <a:pt x="114" y="338"/>
                  <a:pt x="114" y="339"/>
                  <a:pt x="114" y="340"/>
                </a:cubicBezTo>
                <a:cubicBezTo>
                  <a:pt x="114" y="341"/>
                  <a:pt x="114" y="341"/>
                  <a:pt x="113" y="341"/>
                </a:cubicBezTo>
                <a:cubicBezTo>
                  <a:pt x="108" y="341"/>
                  <a:pt x="104" y="340"/>
                  <a:pt x="99" y="340"/>
                </a:cubicBezTo>
                <a:cubicBezTo>
                  <a:pt x="94" y="339"/>
                  <a:pt x="89" y="338"/>
                  <a:pt x="84" y="336"/>
                </a:cubicBezTo>
                <a:cubicBezTo>
                  <a:pt x="83" y="335"/>
                  <a:pt x="80" y="333"/>
                  <a:pt x="79" y="331"/>
                </a:cubicBezTo>
                <a:cubicBezTo>
                  <a:pt x="78" y="328"/>
                  <a:pt x="79" y="324"/>
                  <a:pt x="79" y="321"/>
                </a:cubicBezTo>
                <a:cubicBezTo>
                  <a:pt x="80" y="313"/>
                  <a:pt x="82" y="305"/>
                  <a:pt x="85" y="297"/>
                </a:cubicBezTo>
                <a:cubicBezTo>
                  <a:pt x="87" y="290"/>
                  <a:pt x="90" y="284"/>
                  <a:pt x="92" y="277"/>
                </a:cubicBezTo>
                <a:cubicBezTo>
                  <a:pt x="95" y="270"/>
                  <a:pt x="97" y="263"/>
                  <a:pt x="99" y="255"/>
                </a:cubicBezTo>
                <a:cubicBezTo>
                  <a:pt x="102" y="244"/>
                  <a:pt x="103" y="232"/>
                  <a:pt x="100" y="220"/>
                </a:cubicBezTo>
                <a:cubicBezTo>
                  <a:pt x="99" y="211"/>
                  <a:pt x="95" y="203"/>
                  <a:pt x="91" y="196"/>
                </a:cubicBezTo>
                <a:cubicBezTo>
                  <a:pt x="84" y="187"/>
                  <a:pt x="75" y="179"/>
                  <a:pt x="66" y="173"/>
                </a:cubicBezTo>
                <a:cubicBezTo>
                  <a:pt x="60" y="170"/>
                  <a:pt x="54" y="167"/>
                  <a:pt x="48" y="165"/>
                </a:cubicBezTo>
                <a:cubicBezTo>
                  <a:pt x="42" y="163"/>
                  <a:pt x="36" y="161"/>
                  <a:pt x="29" y="162"/>
                </a:cubicBezTo>
                <a:cubicBezTo>
                  <a:pt x="16" y="164"/>
                  <a:pt x="6" y="173"/>
                  <a:pt x="3" y="186"/>
                </a:cubicBezTo>
                <a:cubicBezTo>
                  <a:pt x="0" y="197"/>
                  <a:pt x="4" y="209"/>
                  <a:pt x="13" y="216"/>
                </a:cubicBezTo>
                <a:cubicBezTo>
                  <a:pt x="15" y="218"/>
                  <a:pt x="17" y="219"/>
                  <a:pt x="20" y="221"/>
                </a:cubicBezTo>
                <a:cubicBezTo>
                  <a:pt x="22" y="222"/>
                  <a:pt x="26" y="223"/>
                  <a:pt x="29" y="224"/>
                </a:cubicBezTo>
                <a:cubicBezTo>
                  <a:pt x="31" y="225"/>
                  <a:pt x="34" y="226"/>
                  <a:pt x="37" y="227"/>
                </a:cubicBezTo>
                <a:cubicBezTo>
                  <a:pt x="38" y="228"/>
                  <a:pt x="39" y="229"/>
                  <a:pt x="40" y="231"/>
                </a:cubicBezTo>
                <a:cubicBezTo>
                  <a:pt x="41" y="233"/>
                  <a:pt x="41" y="237"/>
                  <a:pt x="40" y="240"/>
                </a:cubicBezTo>
                <a:cubicBezTo>
                  <a:pt x="39" y="247"/>
                  <a:pt x="36" y="253"/>
                  <a:pt x="33" y="260"/>
                </a:cubicBezTo>
                <a:cubicBezTo>
                  <a:pt x="29" y="272"/>
                  <a:pt x="24" y="284"/>
                  <a:pt x="21" y="297"/>
                </a:cubicBezTo>
                <a:cubicBezTo>
                  <a:pt x="15" y="321"/>
                  <a:pt x="13" y="348"/>
                  <a:pt x="28" y="370"/>
                </a:cubicBezTo>
                <a:cubicBezTo>
                  <a:pt x="41" y="388"/>
                  <a:pt x="64" y="396"/>
                  <a:pt x="85" y="400"/>
                </a:cubicBezTo>
                <a:cubicBezTo>
                  <a:pt x="93" y="402"/>
                  <a:pt x="101" y="402"/>
                  <a:pt x="108" y="402"/>
                </a:cubicBezTo>
                <a:cubicBezTo>
                  <a:pt x="113" y="402"/>
                  <a:pt x="117" y="402"/>
                  <a:pt x="121" y="402"/>
                </a:cubicBezTo>
                <a:cubicBezTo>
                  <a:pt x="129" y="402"/>
                  <a:pt x="138" y="402"/>
                  <a:pt x="147" y="402"/>
                </a:cubicBezTo>
                <a:cubicBezTo>
                  <a:pt x="162" y="402"/>
                  <a:pt x="178" y="402"/>
                  <a:pt x="193" y="402"/>
                </a:cubicBezTo>
                <a:cubicBezTo>
                  <a:pt x="207" y="402"/>
                  <a:pt x="220" y="402"/>
                  <a:pt x="233" y="402"/>
                </a:cubicBezTo>
                <a:cubicBezTo>
                  <a:pt x="240" y="402"/>
                  <a:pt x="246" y="402"/>
                  <a:pt x="253" y="402"/>
                </a:cubicBezTo>
                <a:cubicBezTo>
                  <a:pt x="264" y="402"/>
                  <a:pt x="275" y="402"/>
                  <a:pt x="286" y="402"/>
                </a:cubicBezTo>
                <a:cubicBezTo>
                  <a:pt x="296" y="402"/>
                  <a:pt x="307" y="402"/>
                  <a:pt x="317" y="402"/>
                </a:cubicBezTo>
                <a:cubicBezTo>
                  <a:pt x="328" y="402"/>
                  <a:pt x="339" y="402"/>
                  <a:pt x="350" y="402"/>
                </a:cubicBezTo>
                <a:cubicBezTo>
                  <a:pt x="359" y="402"/>
                  <a:pt x="368" y="402"/>
                  <a:pt x="377" y="402"/>
                </a:cubicBezTo>
                <a:cubicBezTo>
                  <a:pt x="390" y="402"/>
                  <a:pt x="402" y="402"/>
                  <a:pt x="414" y="402"/>
                </a:cubicBezTo>
                <a:cubicBezTo>
                  <a:pt x="415" y="402"/>
                  <a:pt x="414" y="401"/>
                  <a:pt x="414" y="401"/>
                </a:cubicBezTo>
                <a:cubicBezTo>
                  <a:pt x="415" y="399"/>
                  <a:pt x="415" y="397"/>
                  <a:pt x="415" y="395"/>
                </a:cubicBezTo>
                <a:cubicBezTo>
                  <a:pt x="415" y="390"/>
                  <a:pt x="414" y="384"/>
                  <a:pt x="412" y="379"/>
                </a:cubicBezTo>
                <a:cubicBezTo>
                  <a:pt x="411" y="375"/>
                  <a:pt x="408" y="371"/>
                  <a:pt x="405" y="368"/>
                </a:cubicBezTo>
                <a:cubicBezTo>
                  <a:pt x="405" y="367"/>
                  <a:pt x="403" y="366"/>
                  <a:pt x="403" y="366"/>
                </a:cubicBezTo>
                <a:cubicBezTo>
                  <a:pt x="403" y="365"/>
                  <a:pt x="403" y="365"/>
                  <a:pt x="403" y="365"/>
                </a:cubicBezTo>
                <a:cubicBezTo>
                  <a:pt x="403" y="355"/>
                  <a:pt x="404" y="345"/>
                  <a:pt x="404" y="335"/>
                </a:cubicBezTo>
                <a:cubicBezTo>
                  <a:pt x="404" y="319"/>
                  <a:pt x="404" y="304"/>
                  <a:pt x="404" y="288"/>
                </a:cubicBezTo>
                <a:cubicBezTo>
                  <a:pt x="404" y="279"/>
                  <a:pt x="404" y="270"/>
                  <a:pt x="404" y="260"/>
                </a:cubicBezTo>
                <a:cubicBezTo>
                  <a:pt x="404" y="251"/>
                  <a:pt x="404" y="242"/>
                  <a:pt x="404" y="233"/>
                </a:cubicBezTo>
                <a:cubicBezTo>
                  <a:pt x="404" y="222"/>
                  <a:pt x="404" y="211"/>
                  <a:pt x="404" y="199"/>
                </a:cubicBezTo>
                <a:cubicBezTo>
                  <a:pt x="404" y="197"/>
                  <a:pt x="404" y="195"/>
                  <a:pt x="404" y="193"/>
                </a:cubicBezTo>
                <a:cubicBezTo>
                  <a:pt x="404" y="191"/>
                  <a:pt x="404" y="189"/>
                  <a:pt x="404" y="187"/>
                </a:cubicBezTo>
                <a:cubicBezTo>
                  <a:pt x="404" y="187"/>
                  <a:pt x="404" y="186"/>
                  <a:pt x="404" y="186"/>
                </a:cubicBezTo>
                <a:cubicBezTo>
                  <a:pt x="404" y="185"/>
                  <a:pt x="406" y="184"/>
                  <a:pt x="406" y="184"/>
                </a:cubicBezTo>
                <a:cubicBezTo>
                  <a:pt x="419" y="176"/>
                  <a:pt x="430" y="165"/>
                  <a:pt x="438" y="153"/>
                </a:cubicBezTo>
                <a:cubicBezTo>
                  <a:pt x="446" y="139"/>
                  <a:pt x="449" y="124"/>
                  <a:pt x="448" y="108"/>
                </a:cubicBezTo>
                <a:cubicBezTo>
                  <a:pt x="445" y="77"/>
                  <a:pt x="448" y="112"/>
                  <a:pt x="448" y="108"/>
                </a:cubicBezTo>
                <a:close/>
                <a:moveTo>
                  <a:pt x="103" y="356"/>
                </a:moveTo>
                <a:cubicBezTo>
                  <a:pt x="103" y="366"/>
                  <a:pt x="103" y="377"/>
                  <a:pt x="103" y="387"/>
                </a:cubicBezTo>
                <a:cubicBezTo>
                  <a:pt x="96" y="386"/>
                  <a:pt x="89" y="385"/>
                  <a:pt x="81" y="384"/>
                </a:cubicBezTo>
                <a:cubicBezTo>
                  <a:pt x="72" y="382"/>
                  <a:pt x="62" y="379"/>
                  <a:pt x="54" y="373"/>
                </a:cubicBezTo>
                <a:cubicBezTo>
                  <a:pt x="45" y="368"/>
                  <a:pt x="38" y="359"/>
                  <a:pt x="35" y="349"/>
                </a:cubicBezTo>
                <a:cubicBezTo>
                  <a:pt x="31" y="337"/>
                  <a:pt x="31" y="324"/>
                  <a:pt x="33" y="312"/>
                </a:cubicBezTo>
                <a:cubicBezTo>
                  <a:pt x="36" y="298"/>
                  <a:pt x="40" y="285"/>
                  <a:pt x="45" y="272"/>
                </a:cubicBezTo>
                <a:cubicBezTo>
                  <a:pt x="48" y="265"/>
                  <a:pt x="50" y="259"/>
                  <a:pt x="53" y="252"/>
                </a:cubicBezTo>
                <a:cubicBezTo>
                  <a:pt x="55" y="246"/>
                  <a:pt x="57" y="239"/>
                  <a:pt x="56" y="232"/>
                </a:cubicBezTo>
                <a:cubicBezTo>
                  <a:pt x="56" y="227"/>
                  <a:pt x="54" y="222"/>
                  <a:pt x="50" y="219"/>
                </a:cubicBezTo>
                <a:cubicBezTo>
                  <a:pt x="46" y="214"/>
                  <a:pt x="40" y="212"/>
                  <a:pt x="35" y="210"/>
                </a:cubicBezTo>
                <a:cubicBezTo>
                  <a:pt x="32" y="209"/>
                  <a:pt x="30" y="208"/>
                  <a:pt x="27" y="207"/>
                </a:cubicBezTo>
                <a:cubicBezTo>
                  <a:pt x="25" y="206"/>
                  <a:pt x="22" y="204"/>
                  <a:pt x="21" y="202"/>
                </a:cubicBezTo>
                <a:cubicBezTo>
                  <a:pt x="17" y="198"/>
                  <a:pt x="16" y="191"/>
                  <a:pt x="19" y="186"/>
                </a:cubicBezTo>
                <a:cubicBezTo>
                  <a:pt x="22" y="180"/>
                  <a:pt x="28" y="176"/>
                  <a:pt x="35" y="177"/>
                </a:cubicBezTo>
                <a:cubicBezTo>
                  <a:pt x="38" y="178"/>
                  <a:pt x="42" y="179"/>
                  <a:pt x="45" y="180"/>
                </a:cubicBezTo>
                <a:cubicBezTo>
                  <a:pt x="48" y="181"/>
                  <a:pt x="51" y="183"/>
                  <a:pt x="53" y="184"/>
                </a:cubicBezTo>
                <a:cubicBezTo>
                  <a:pt x="63" y="189"/>
                  <a:pt x="72" y="196"/>
                  <a:pt x="78" y="205"/>
                </a:cubicBezTo>
                <a:cubicBezTo>
                  <a:pt x="83" y="212"/>
                  <a:pt x="86" y="221"/>
                  <a:pt x="86" y="230"/>
                </a:cubicBezTo>
                <a:cubicBezTo>
                  <a:pt x="87" y="236"/>
                  <a:pt x="86" y="242"/>
                  <a:pt x="85" y="247"/>
                </a:cubicBezTo>
                <a:cubicBezTo>
                  <a:pt x="84" y="255"/>
                  <a:pt x="81" y="262"/>
                  <a:pt x="79" y="269"/>
                </a:cubicBezTo>
                <a:cubicBezTo>
                  <a:pt x="74" y="281"/>
                  <a:pt x="69" y="294"/>
                  <a:pt x="66" y="307"/>
                </a:cubicBezTo>
                <a:cubicBezTo>
                  <a:pt x="64" y="315"/>
                  <a:pt x="63" y="323"/>
                  <a:pt x="64" y="331"/>
                </a:cubicBezTo>
                <a:cubicBezTo>
                  <a:pt x="67" y="349"/>
                  <a:pt x="86" y="354"/>
                  <a:pt x="101" y="355"/>
                </a:cubicBezTo>
                <a:cubicBezTo>
                  <a:pt x="102" y="356"/>
                  <a:pt x="103" y="356"/>
                  <a:pt x="103" y="356"/>
                </a:cubicBezTo>
                <a:cubicBezTo>
                  <a:pt x="103" y="363"/>
                  <a:pt x="103" y="356"/>
                  <a:pt x="103" y="356"/>
                </a:cubicBezTo>
                <a:close/>
                <a:moveTo>
                  <a:pt x="320" y="387"/>
                </a:moveTo>
                <a:cubicBezTo>
                  <a:pt x="317" y="387"/>
                  <a:pt x="315" y="387"/>
                  <a:pt x="312" y="387"/>
                </a:cubicBezTo>
                <a:cubicBezTo>
                  <a:pt x="310" y="387"/>
                  <a:pt x="309" y="387"/>
                  <a:pt x="307" y="387"/>
                </a:cubicBezTo>
                <a:cubicBezTo>
                  <a:pt x="306" y="387"/>
                  <a:pt x="306" y="387"/>
                  <a:pt x="305" y="387"/>
                </a:cubicBezTo>
                <a:cubicBezTo>
                  <a:pt x="305" y="387"/>
                  <a:pt x="305" y="387"/>
                  <a:pt x="305" y="387"/>
                </a:cubicBezTo>
                <a:cubicBezTo>
                  <a:pt x="305" y="381"/>
                  <a:pt x="304" y="377"/>
                  <a:pt x="302" y="372"/>
                </a:cubicBezTo>
                <a:cubicBezTo>
                  <a:pt x="299" y="368"/>
                  <a:pt x="295" y="364"/>
                  <a:pt x="290" y="361"/>
                </a:cubicBezTo>
                <a:cubicBezTo>
                  <a:pt x="283" y="358"/>
                  <a:pt x="275" y="358"/>
                  <a:pt x="267" y="358"/>
                </a:cubicBezTo>
                <a:cubicBezTo>
                  <a:pt x="267" y="358"/>
                  <a:pt x="267" y="358"/>
                  <a:pt x="266" y="358"/>
                </a:cubicBezTo>
                <a:cubicBezTo>
                  <a:pt x="266" y="358"/>
                  <a:pt x="266" y="358"/>
                  <a:pt x="266" y="358"/>
                </a:cubicBezTo>
                <a:cubicBezTo>
                  <a:pt x="265" y="358"/>
                  <a:pt x="265" y="357"/>
                  <a:pt x="264" y="357"/>
                </a:cubicBezTo>
                <a:cubicBezTo>
                  <a:pt x="262" y="355"/>
                  <a:pt x="260" y="353"/>
                  <a:pt x="261" y="350"/>
                </a:cubicBezTo>
                <a:cubicBezTo>
                  <a:pt x="261" y="347"/>
                  <a:pt x="263" y="345"/>
                  <a:pt x="265" y="344"/>
                </a:cubicBezTo>
                <a:cubicBezTo>
                  <a:pt x="265" y="344"/>
                  <a:pt x="266" y="344"/>
                  <a:pt x="266" y="343"/>
                </a:cubicBezTo>
                <a:cubicBezTo>
                  <a:pt x="266" y="343"/>
                  <a:pt x="266" y="343"/>
                  <a:pt x="266" y="343"/>
                </a:cubicBezTo>
                <a:cubicBezTo>
                  <a:pt x="266" y="343"/>
                  <a:pt x="266" y="343"/>
                  <a:pt x="267" y="343"/>
                </a:cubicBezTo>
                <a:cubicBezTo>
                  <a:pt x="268" y="343"/>
                  <a:pt x="269" y="343"/>
                  <a:pt x="270" y="343"/>
                </a:cubicBezTo>
                <a:cubicBezTo>
                  <a:pt x="279" y="343"/>
                  <a:pt x="287" y="339"/>
                  <a:pt x="292" y="332"/>
                </a:cubicBezTo>
                <a:cubicBezTo>
                  <a:pt x="296" y="328"/>
                  <a:pt x="298" y="322"/>
                  <a:pt x="299" y="316"/>
                </a:cubicBezTo>
                <a:cubicBezTo>
                  <a:pt x="300" y="309"/>
                  <a:pt x="299" y="301"/>
                  <a:pt x="296" y="295"/>
                </a:cubicBezTo>
                <a:cubicBezTo>
                  <a:pt x="291" y="284"/>
                  <a:pt x="281" y="278"/>
                  <a:pt x="270" y="274"/>
                </a:cubicBezTo>
                <a:cubicBezTo>
                  <a:pt x="265" y="273"/>
                  <a:pt x="260" y="272"/>
                  <a:pt x="256" y="272"/>
                </a:cubicBezTo>
                <a:cubicBezTo>
                  <a:pt x="251" y="271"/>
                  <a:pt x="247" y="272"/>
                  <a:pt x="244" y="268"/>
                </a:cubicBezTo>
                <a:cubicBezTo>
                  <a:pt x="242" y="265"/>
                  <a:pt x="242" y="262"/>
                  <a:pt x="244" y="259"/>
                </a:cubicBezTo>
                <a:cubicBezTo>
                  <a:pt x="246" y="257"/>
                  <a:pt x="249" y="256"/>
                  <a:pt x="252" y="256"/>
                </a:cubicBezTo>
                <a:cubicBezTo>
                  <a:pt x="256" y="256"/>
                  <a:pt x="261" y="257"/>
                  <a:pt x="265" y="258"/>
                </a:cubicBezTo>
                <a:cubicBezTo>
                  <a:pt x="276" y="260"/>
                  <a:pt x="288" y="264"/>
                  <a:pt x="297" y="271"/>
                </a:cubicBezTo>
                <a:cubicBezTo>
                  <a:pt x="306" y="279"/>
                  <a:pt x="312" y="290"/>
                  <a:pt x="314" y="302"/>
                </a:cubicBezTo>
                <a:cubicBezTo>
                  <a:pt x="316" y="318"/>
                  <a:pt x="312" y="337"/>
                  <a:pt x="298" y="348"/>
                </a:cubicBezTo>
                <a:cubicBezTo>
                  <a:pt x="305" y="352"/>
                  <a:pt x="311" y="358"/>
                  <a:pt x="315" y="365"/>
                </a:cubicBezTo>
                <a:cubicBezTo>
                  <a:pt x="319" y="372"/>
                  <a:pt x="320" y="379"/>
                  <a:pt x="320" y="387"/>
                </a:cubicBezTo>
                <a:close/>
                <a:moveTo>
                  <a:pt x="379" y="131"/>
                </a:moveTo>
                <a:cubicBezTo>
                  <a:pt x="385" y="131"/>
                  <a:pt x="391" y="131"/>
                  <a:pt x="396" y="131"/>
                </a:cubicBezTo>
                <a:cubicBezTo>
                  <a:pt x="398" y="131"/>
                  <a:pt x="399" y="131"/>
                  <a:pt x="400" y="132"/>
                </a:cubicBezTo>
                <a:cubicBezTo>
                  <a:pt x="402" y="133"/>
                  <a:pt x="403" y="136"/>
                  <a:pt x="402" y="138"/>
                </a:cubicBezTo>
                <a:cubicBezTo>
                  <a:pt x="401" y="139"/>
                  <a:pt x="400" y="140"/>
                  <a:pt x="399" y="140"/>
                </a:cubicBezTo>
                <a:cubicBezTo>
                  <a:pt x="398" y="142"/>
                  <a:pt x="397" y="143"/>
                  <a:pt x="396" y="144"/>
                </a:cubicBezTo>
                <a:cubicBezTo>
                  <a:pt x="394" y="146"/>
                  <a:pt x="392" y="149"/>
                  <a:pt x="389" y="150"/>
                </a:cubicBezTo>
                <a:cubicBezTo>
                  <a:pt x="386" y="150"/>
                  <a:pt x="384" y="147"/>
                  <a:pt x="382" y="145"/>
                </a:cubicBezTo>
                <a:cubicBezTo>
                  <a:pt x="380" y="143"/>
                  <a:pt x="378" y="141"/>
                  <a:pt x="376" y="139"/>
                </a:cubicBezTo>
                <a:cubicBezTo>
                  <a:pt x="373" y="136"/>
                  <a:pt x="375" y="131"/>
                  <a:pt x="379" y="131"/>
                </a:cubicBezTo>
                <a:close/>
                <a:moveTo>
                  <a:pt x="374" y="387"/>
                </a:moveTo>
                <a:cubicBezTo>
                  <a:pt x="372" y="382"/>
                  <a:pt x="369" y="377"/>
                  <a:pt x="364" y="374"/>
                </a:cubicBezTo>
                <a:cubicBezTo>
                  <a:pt x="363" y="374"/>
                  <a:pt x="362" y="374"/>
                  <a:pt x="362" y="373"/>
                </a:cubicBezTo>
                <a:cubicBezTo>
                  <a:pt x="362" y="372"/>
                  <a:pt x="362" y="371"/>
                  <a:pt x="362" y="370"/>
                </a:cubicBezTo>
                <a:cubicBezTo>
                  <a:pt x="362" y="364"/>
                  <a:pt x="362" y="357"/>
                  <a:pt x="362" y="351"/>
                </a:cubicBezTo>
                <a:cubicBezTo>
                  <a:pt x="362" y="344"/>
                  <a:pt x="362" y="337"/>
                  <a:pt x="362" y="329"/>
                </a:cubicBezTo>
                <a:cubicBezTo>
                  <a:pt x="362" y="328"/>
                  <a:pt x="362" y="326"/>
                  <a:pt x="362" y="324"/>
                </a:cubicBezTo>
                <a:cubicBezTo>
                  <a:pt x="362" y="323"/>
                  <a:pt x="363" y="323"/>
                  <a:pt x="364" y="323"/>
                </a:cubicBezTo>
                <a:cubicBezTo>
                  <a:pt x="366" y="322"/>
                  <a:pt x="368" y="320"/>
                  <a:pt x="371" y="319"/>
                </a:cubicBezTo>
                <a:cubicBezTo>
                  <a:pt x="377" y="315"/>
                  <a:pt x="383" y="310"/>
                  <a:pt x="388" y="304"/>
                </a:cubicBezTo>
                <a:cubicBezTo>
                  <a:pt x="388" y="315"/>
                  <a:pt x="388" y="325"/>
                  <a:pt x="388" y="336"/>
                </a:cubicBezTo>
                <a:cubicBezTo>
                  <a:pt x="388" y="347"/>
                  <a:pt x="388" y="358"/>
                  <a:pt x="388" y="369"/>
                </a:cubicBezTo>
                <a:cubicBezTo>
                  <a:pt x="388" y="370"/>
                  <a:pt x="388" y="372"/>
                  <a:pt x="388" y="373"/>
                </a:cubicBezTo>
                <a:cubicBezTo>
                  <a:pt x="388" y="374"/>
                  <a:pt x="389" y="374"/>
                  <a:pt x="389" y="374"/>
                </a:cubicBezTo>
                <a:cubicBezTo>
                  <a:pt x="390" y="374"/>
                  <a:pt x="391" y="375"/>
                  <a:pt x="391" y="376"/>
                </a:cubicBezTo>
                <a:cubicBezTo>
                  <a:pt x="395" y="378"/>
                  <a:pt x="398" y="383"/>
                  <a:pt x="399" y="387"/>
                </a:cubicBezTo>
                <a:cubicBezTo>
                  <a:pt x="390" y="387"/>
                  <a:pt x="382" y="387"/>
                  <a:pt x="374" y="387"/>
                </a:cubicBezTo>
                <a:close/>
                <a:moveTo>
                  <a:pt x="357" y="88"/>
                </a:moveTo>
                <a:cubicBezTo>
                  <a:pt x="361" y="88"/>
                  <a:pt x="364" y="92"/>
                  <a:pt x="364" y="96"/>
                </a:cubicBezTo>
                <a:cubicBezTo>
                  <a:pt x="364" y="100"/>
                  <a:pt x="361" y="103"/>
                  <a:pt x="357" y="103"/>
                </a:cubicBezTo>
                <a:cubicBezTo>
                  <a:pt x="352" y="103"/>
                  <a:pt x="349" y="100"/>
                  <a:pt x="349" y="96"/>
                </a:cubicBezTo>
                <a:cubicBezTo>
                  <a:pt x="349" y="92"/>
                  <a:pt x="352" y="88"/>
                  <a:pt x="357" y="88"/>
                </a:cubicBezTo>
                <a:close/>
                <a:moveTo>
                  <a:pt x="411" y="103"/>
                </a:moveTo>
                <a:cubicBezTo>
                  <a:pt x="407" y="103"/>
                  <a:pt x="404" y="100"/>
                  <a:pt x="404" y="96"/>
                </a:cubicBezTo>
                <a:cubicBezTo>
                  <a:pt x="404" y="92"/>
                  <a:pt x="407" y="88"/>
                  <a:pt x="411" y="88"/>
                </a:cubicBezTo>
                <a:cubicBezTo>
                  <a:pt x="415" y="88"/>
                  <a:pt x="419" y="92"/>
                  <a:pt x="419" y="96"/>
                </a:cubicBezTo>
                <a:cubicBezTo>
                  <a:pt x="419" y="100"/>
                  <a:pt x="415" y="103"/>
                  <a:pt x="411" y="103"/>
                </a:cubicBezTo>
                <a:close/>
              </a:path>
            </a:pathLst>
          </a:custGeom>
          <a:gradFill flip="none" rotWithShape="1">
            <a:gsLst>
              <a:gs pos="75000">
                <a:schemeClr val="accent3"/>
              </a:gs>
              <a:gs pos="0">
                <a:schemeClr val="accent4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65E974-DB84-444E-B9AF-9D6347DD0BA6}"/>
              </a:ext>
            </a:extLst>
          </p:cNvPr>
          <p:cNvSpPr txBox="1"/>
          <p:nvPr/>
        </p:nvSpPr>
        <p:spPr>
          <a:xfrm>
            <a:off x="5098093" y="4164038"/>
            <a:ext cx="36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*website </a:t>
            </a:r>
            <a:r>
              <a:rPr lang="en-US" dirty="0" err="1"/>
              <a:t>petshop</a:t>
            </a:r>
            <a:r>
              <a:rPr lang="en-US" dirty="0"/>
              <a:t> online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85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8993-E68B-4434-B3A5-72E72B17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LATAR BELAKANG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2158-199C-4DAA-B90D-8AE042CF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anjing</a:t>
            </a:r>
            <a:r>
              <a:rPr lang="en-US" sz="2400" dirty="0"/>
              <a:t> dan </a:t>
            </a:r>
            <a:r>
              <a:rPr lang="en-US" sz="2400" dirty="0" err="1"/>
              <a:t>kucing</a:t>
            </a:r>
            <a:r>
              <a:rPr lang="en-US" sz="2400" dirty="0"/>
              <a:t> pada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merasa</a:t>
            </a:r>
            <a:r>
              <a:rPr lang="en-US" sz="2400" dirty="0"/>
              <a:t> </a:t>
            </a:r>
            <a:r>
              <a:rPr lang="en-US" sz="2400" dirty="0" err="1"/>
              <a:t>tertarik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memelihara</a:t>
            </a:r>
            <a:r>
              <a:rPr lang="en-US" sz="2400" dirty="0"/>
              <a:t> </a:t>
            </a:r>
            <a:r>
              <a:rPr lang="en-US" sz="2400" dirty="0" err="1"/>
              <a:t>anjing</a:t>
            </a:r>
            <a:r>
              <a:rPr lang="en-US" sz="2400" dirty="0"/>
              <a:t> dan </a:t>
            </a:r>
            <a:r>
              <a:rPr lang="en-US" sz="2400" dirty="0" err="1"/>
              <a:t>kucing</a:t>
            </a:r>
            <a:r>
              <a:rPr lang="id-ID" sz="2400" dirty="0"/>
              <a:t>.</a:t>
            </a:r>
          </a:p>
          <a:p>
            <a:pPr marL="0" indent="0">
              <a:buNone/>
            </a:pPr>
            <a:r>
              <a:rPr lang="id-ID" sz="2400" dirty="0"/>
              <a:t>Oleh karena itu kami membuat petshop online ini agar memudahkan orang-orang yang ingin memelihara kucing dan anjing tanpa harus melakukan transaksi secara offline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199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01FC4D-4980-4B9A-9BEE-818FD718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Solusi dan Manfaat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16B1-C0CD-415C-8648-4592E8D8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 sz="2400" dirty="0"/>
              <a:t>Solusi : Dengan latar belakang tersebut kami berinisiatif untuk membuat petshop online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r>
              <a:rPr lang="id-ID" sz="2400" dirty="0"/>
              <a:t>Manfaat : Agar masyarakat yang ingin membeli hewan peliharaan tidak di haruskan datang langsung ke tempat, tetapi bisa memesannya melalui website tersebut.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50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7A2A-DE05-4D74-A4D3-30CBC2A7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id-ID">
                <a:solidFill>
                  <a:schemeClr val="accent1"/>
                </a:solidFill>
              </a:rPr>
              <a:t>Konsep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28B9-D3FB-4701-B47D-AE2BCE71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id-ID" sz="2400" dirty="0"/>
              <a:t>Setiap pelanggan yang ingin membeli sesuatu pada petshop online ini diwajibkan untuk membuat sebuah akun</a:t>
            </a:r>
          </a:p>
          <a:p>
            <a:r>
              <a:rPr lang="id-ID" sz="2400" dirty="0"/>
              <a:t>Pada website tersebut akan tersedia berbagai macam jenis hewan dan jenisnya</a:t>
            </a:r>
          </a:p>
          <a:p>
            <a:r>
              <a:rPr lang="en-US" sz="2400" dirty="0" err="1"/>
              <a:t>Hewan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dicarikan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petshop</a:t>
            </a:r>
            <a:r>
              <a:rPr lang="en-US" sz="2400" dirty="0"/>
              <a:t> </a:t>
            </a:r>
            <a:r>
              <a:rPr lang="en-US" sz="2400" dirty="0" err="1"/>
              <a:t>terdekat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dikirim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endParaRPr lang="id-ID" sz="2400" dirty="0"/>
          </a:p>
          <a:p>
            <a:r>
              <a:rPr lang="id-ID" sz="2400" dirty="0"/>
              <a:t>Dan juga akan terdapat paket-paket tertentu dalam pembelian hewan peliharaan</a:t>
            </a:r>
          </a:p>
        </p:txBody>
      </p:sp>
    </p:spTree>
    <p:extLst>
      <p:ext uri="{BB962C8B-B14F-4D97-AF65-F5344CB8AC3E}">
        <p14:creationId xmlns:p14="http://schemas.microsoft.com/office/powerpoint/2010/main" val="166699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C5B66-9828-44E2-ABC8-C75EC79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pic>
        <p:nvPicPr>
          <p:cNvPr id="25" name="Content Placeholder 6">
            <a:extLst>
              <a:ext uri="{FF2B5EF4-FFF2-40B4-BE49-F238E27FC236}">
                <a16:creationId xmlns:a16="http://schemas.microsoft.com/office/drawing/2014/main" id="{8E5AE46B-2555-40E7-962F-B9A578290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07" y="1675227"/>
            <a:ext cx="78235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C319D-4800-4AC7-8BE7-8636C663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Login/Sign in Popup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92D5831-293A-4065-9E7E-B4E78A2AD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3204D-6DB2-40B0-8463-9037DF1A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Dashboard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9EBC9C6-2075-4204-BC56-09BFBE942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95" y="2509911"/>
            <a:ext cx="7106911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6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A4F74-2B55-473D-BD98-348D50E4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CE186A-B6EA-4575-8AE1-03B4B13BF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56061"/>
            <a:ext cx="11496821" cy="3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LATAR BELAKANG</vt:lpstr>
      <vt:lpstr>Solusi dan Manfaat</vt:lpstr>
      <vt:lpstr>Konsep</vt:lpstr>
      <vt:lpstr>Main Page</vt:lpstr>
      <vt:lpstr>Login/Sign in Popup</vt:lpstr>
      <vt:lpstr>User Dashboard</vt:lpstr>
      <vt:lpstr>Timeline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2018-10-16T05:13:00Z</dcterms:created>
  <dcterms:modified xsi:type="dcterms:W3CDTF">2018-10-16T11:49:20Z</dcterms:modified>
</cp:coreProperties>
</file>