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9ACAD8-0F47-47A8-93BC-1B018FB97277}">
  <a:tblStyle styleId="{009ACAD8-0F47-47A8-93BC-1B018FB97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37f83f5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37f83f5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37f83f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37f83f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37f83f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37f83f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37f83f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37f83f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37f83f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37f83f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37f83f5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37f83f5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37f83f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37f83f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37f83f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37f83f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b347fa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b347fa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b347fa6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b347fa6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danubevictoria/pen/WObGG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bg1"/>
                </a:solidFill>
                <a:latin typeface="Aileron Bold" panose="00000800000000000000" pitchFamily="50" charset="0"/>
              </a:rPr>
              <a:t>Proposal</a:t>
            </a:r>
            <a:br>
              <a:rPr lang="en-GB" sz="7200" dirty="0">
                <a:solidFill>
                  <a:schemeClr val="bg1"/>
                </a:solidFill>
                <a:latin typeface="Aileron Bold" panose="00000800000000000000" pitchFamily="50" charset="0"/>
              </a:rPr>
            </a:br>
            <a:r>
              <a:rPr lang="en-GB" sz="7200" dirty="0">
                <a:solidFill>
                  <a:schemeClr val="bg1"/>
                </a:solidFill>
                <a:latin typeface="Aileron Thin" panose="00000300000000000000" pitchFamily="50" charset="0"/>
              </a:rPr>
              <a:t>Final Project</a:t>
            </a:r>
            <a:endParaRPr sz="7200" dirty="0">
              <a:solidFill>
                <a:schemeClr val="bg1"/>
              </a:solidFill>
              <a:latin typeface="Aileron Thin" panose="00000300000000000000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5636" y="744575"/>
            <a:ext cx="0" cy="32725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400" y="3801979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Aileron Light" panose="00000400000000000000" pitchFamily="50" charset="0"/>
              </a:rPr>
              <a:t>Kelas </a:t>
            </a:r>
            <a:r>
              <a:rPr lang="en-ID" dirty="0" err="1">
                <a:solidFill>
                  <a:schemeClr val="bg1"/>
                </a:solidFill>
                <a:latin typeface="Aileron Light" panose="00000400000000000000" pitchFamily="50" charset="0"/>
              </a:rPr>
              <a:t>Pengembangan</a:t>
            </a:r>
            <a:r>
              <a:rPr lang="en-ID" dirty="0">
                <a:solidFill>
                  <a:schemeClr val="bg1"/>
                </a:solidFill>
                <a:latin typeface="Aileron Light" panose="00000400000000000000" pitchFamily="50" charset="0"/>
              </a:rPr>
              <a:t> Web B</a:t>
            </a:r>
            <a:endParaRPr lang="en-US" dirty="0">
              <a:solidFill>
                <a:schemeClr val="bg1"/>
              </a:solidFill>
              <a:latin typeface="Aileron Light" panose="000004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3418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bg1"/>
                </a:solidFill>
                <a:latin typeface="Aileron SemiBold" panose="00000700000000000000" pitchFamily="50" charset="0"/>
              </a:rPr>
              <a:t>Timeline</a:t>
            </a:r>
            <a:endParaRPr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graphicFrame>
        <p:nvGraphicFramePr>
          <p:cNvPr id="112" name="Google Shape;112;p22"/>
          <p:cNvGraphicFramePr/>
          <p:nvPr>
            <p:extLst>
              <p:ext uri="{D42A27DB-BD31-4B8C-83A1-F6EECF244321}">
                <p14:modId xmlns:p14="http://schemas.microsoft.com/office/powerpoint/2010/main" val="1531063796"/>
              </p:ext>
            </p:extLst>
          </p:nvPr>
        </p:nvGraphicFramePr>
        <p:xfrm>
          <a:off x="386125" y="1207950"/>
          <a:ext cx="8371750" cy="3185130"/>
        </p:xfrm>
        <a:graphic>
          <a:graphicData uri="http://schemas.openxmlformats.org/drawingml/2006/table">
            <a:tbl>
              <a:tblPr>
                <a:noFill/>
                <a:tableStyleId>{009ACAD8-0F47-47A8-93BC-1B018FB97277}</a:tableStyleId>
              </a:tblPr>
              <a:tblGrid>
                <a:gridCol w="185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Kegiatan</a:t>
                      </a: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8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9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10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11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12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13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14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15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Minggu 16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Algoritma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awal</a:t>
                      </a: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Pencarian data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Home page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Test page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Java script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Debug &amp; Testing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Aileron" panose="00000500000000000000" pitchFamily="50" charset="0"/>
                        </a:rPr>
                        <a:t>Demo</a:t>
                      </a: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Aileron" panose="00000500000000000000" pitchFamily="50" charset="0"/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Referensi</a:t>
            </a:r>
            <a:endParaRPr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416289"/>
            <a:ext cx="4177798" cy="146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uFill>
                  <a:noFill/>
                </a:uFill>
                <a:latin typeface="Aileron Thin" panose="00000300000000000000" pitchFamily="50" charset="0"/>
                <a:hlinkClick r:id="rId4"/>
              </a:rPr>
              <a:t>https://codepen.io/danubevictoria/pen/WObGGQ</a:t>
            </a:r>
            <a:endParaRPr dirty="0">
              <a:solidFill>
                <a:schemeClr val="bg1"/>
              </a:solidFill>
              <a:latin typeface="Aileron Thin" panose="000003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Aileron Thin" panose="00000300000000000000" pitchFamily="50" charset="0"/>
              </a:rPr>
              <a:t>https://publishers.playbuzz.com/academy/how-tos-elements/personality-quiz/</a:t>
            </a:r>
            <a:endParaRPr dirty="0">
              <a:solidFill>
                <a:schemeClr val="bg1"/>
              </a:solidFill>
              <a:latin typeface="Aileron Thin" panose="00000300000000000000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1077" y="5481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Kelompok</a:t>
            </a:r>
            <a:endParaRPr sz="32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077" y="1427373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000" dirty="0">
                <a:solidFill>
                  <a:schemeClr val="bg1"/>
                </a:solidFill>
                <a:latin typeface="Aileron Light" panose="00000400000000000000" pitchFamily="50" charset="0"/>
              </a:rPr>
              <a:t>Bryan </a:t>
            </a:r>
            <a:r>
              <a:rPr lang="en-GB" sz="2000" dirty="0" err="1">
                <a:solidFill>
                  <a:schemeClr val="bg1"/>
                </a:solidFill>
                <a:latin typeface="Aileron Light" panose="00000400000000000000" pitchFamily="50" charset="0"/>
              </a:rPr>
              <a:t>Khufa</a:t>
            </a:r>
            <a:r>
              <a:rPr lang="en-GB" sz="2000" dirty="0">
                <a:solidFill>
                  <a:schemeClr val="bg1"/>
                </a:solidFill>
                <a:latin typeface="Aileron Light" panose="00000400000000000000" pitchFamily="50" charset="0"/>
              </a:rPr>
              <a:t> R. 		(05111740000071)</a:t>
            </a:r>
          </a:p>
          <a:p>
            <a:pPr lvl="0"/>
            <a:r>
              <a:rPr lang="en-GB" sz="2000" dirty="0">
                <a:solidFill>
                  <a:schemeClr val="bg1"/>
                </a:solidFill>
                <a:latin typeface="Aileron Light" panose="00000400000000000000" pitchFamily="50" charset="0"/>
              </a:rPr>
              <a:t>M. Thisa Nabil		(05111740000194)</a:t>
            </a:r>
          </a:p>
          <a:p>
            <a:pPr lvl="0"/>
            <a:r>
              <a:rPr lang="en-GB" sz="2000" dirty="0">
                <a:solidFill>
                  <a:schemeClr val="bg1"/>
                </a:solidFill>
                <a:latin typeface="Aileron Light" panose="00000400000000000000" pitchFamily="50" charset="0"/>
              </a:rPr>
              <a:t>M. Ilham </a:t>
            </a:r>
            <a:r>
              <a:rPr lang="en-GB" sz="2000" dirty="0" err="1">
                <a:solidFill>
                  <a:schemeClr val="bg1"/>
                </a:solidFill>
                <a:latin typeface="Aileron Light" panose="00000400000000000000" pitchFamily="50" charset="0"/>
              </a:rPr>
              <a:t>Indianto</a:t>
            </a:r>
            <a:r>
              <a:rPr lang="en-GB" sz="2000" dirty="0">
                <a:solidFill>
                  <a:schemeClr val="bg1"/>
                </a:solidFill>
                <a:latin typeface="Aileron Light" panose="00000400000000000000" pitchFamily="50" charset="0"/>
              </a:rPr>
              <a:t> 	(05111740000177)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Judul</a:t>
            </a:r>
            <a:r>
              <a:rPr lang="en-GB" sz="72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br>
              <a:rPr lang="en-GB" sz="7200" dirty="0">
                <a:solidFill>
                  <a:schemeClr val="bg1"/>
                </a:solidFill>
                <a:latin typeface="Aileron SemiBold" panose="00000700000000000000" pitchFamily="50" charset="0"/>
              </a:rPr>
            </a:br>
            <a:r>
              <a:rPr lang="en-GB" sz="7200" dirty="0">
                <a:solidFill>
                  <a:schemeClr val="bg1"/>
                </a:solidFill>
                <a:latin typeface="Aileron Thin" panose="00000300000000000000" pitchFamily="50" charset="0"/>
              </a:rPr>
              <a:t>Web Project</a:t>
            </a:r>
            <a:endParaRPr sz="7200" dirty="0">
              <a:solidFill>
                <a:schemeClr val="bg1"/>
              </a:solidFill>
              <a:latin typeface="Aileron Thin" panose="000003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574" y="3196962"/>
            <a:ext cx="726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2800" dirty="0">
                <a:solidFill>
                  <a:schemeClr val="bg1"/>
                </a:solidFill>
                <a:latin typeface="Aileron Light" panose="00000400000000000000" pitchFamily="50" charset="0"/>
              </a:rPr>
              <a:t>“Website Test Personality Lab </a:t>
            </a:r>
            <a:r>
              <a:rPr lang="en-GB" sz="2800" dirty="0" err="1">
                <a:solidFill>
                  <a:schemeClr val="bg1"/>
                </a:solidFill>
                <a:latin typeface="Aileron Light" panose="00000400000000000000" pitchFamily="50" charset="0"/>
              </a:rPr>
              <a:t>Informatika</a:t>
            </a:r>
            <a:r>
              <a:rPr lang="en-GB" sz="2800" dirty="0">
                <a:solidFill>
                  <a:schemeClr val="bg1"/>
                </a:solidFill>
                <a:latin typeface="Aileron Light" panose="00000400000000000000" pitchFamily="50" charset="0"/>
              </a:rPr>
              <a:t> ITS”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6169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Latar</a:t>
            </a:r>
            <a:r>
              <a:rPr lang="en-GB" sz="54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Belakang</a:t>
            </a:r>
            <a:endParaRPr sz="54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67542"/>
            <a:ext cx="3779037" cy="1585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Dengan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banyaknya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jumlah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laboratorium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di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Departemen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Informatika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,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mahasiswa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Informatika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terkadang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bingung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dalam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mencari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lab yang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tepat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baginya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baik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Thin" panose="00000300000000000000" pitchFamily="50" charset="0"/>
              </a:rPr>
              <a:t>untuk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kegiatan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LBE,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menjadi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admin,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mengerjakan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tugas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(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akhir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),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ataupun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mencari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RMK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peminatan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yang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tepat</a:t>
            </a:r>
            <a:r>
              <a:rPr lang="en-GB" sz="14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baginya</a:t>
            </a:r>
            <a:r>
              <a:rPr lang="en-GB" sz="1400" dirty="0">
                <a:solidFill>
                  <a:schemeClr val="bg1"/>
                </a:solidFill>
                <a:latin typeface="Aileron Thin" panose="00000300000000000000" pitchFamily="50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0737" y="162139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, kami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website yang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Lab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Informatika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mana yang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cocok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kepribadian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(personality)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anose="00000500000000000000" pitchFamily="50" charset="0"/>
              </a:rPr>
              <a:t>mahasiswanya</a:t>
            </a:r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37212" y="46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Manfaat</a:t>
            </a:r>
            <a:endParaRPr sz="54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66303" y="1461859"/>
            <a:ext cx="5062417" cy="1748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Membantu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mahasiswa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Informatika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dalam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menentukan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Lab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maupun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RMK mana yang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sesuai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kepribadiannya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sehingga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dapat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mengembangkan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passionnya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lebih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jauh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  <a:endParaRPr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34067" y="218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Konsep</a:t>
            </a:r>
            <a:endParaRPr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2205" y="2357073"/>
            <a:ext cx="1977738" cy="855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Setiap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pengunjung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web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akan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diberi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pengenalan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awal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terhadap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semua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jenis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laboratorium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yang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ada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di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departemen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Aileron" panose="00000500000000000000" pitchFamily="50" charset="0"/>
              </a:rPr>
              <a:t>Informatika</a:t>
            </a:r>
            <a:r>
              <a:rPr lang="en-GB" sz="1400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  <a:endParaRPr sz="14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6056" y="2357072"/>
            <a:ext cx="21966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600"/>
              </a:spcBef>
            </a:pP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Setelah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itu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akan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ada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beberapa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pilihan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pernyataan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pengunjung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web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harus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memilih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salah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satu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dari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pernyataan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tersebut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manakah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yang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lebih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sesuai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keadaan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dirinya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8791" y="2357072"/>
            <a:ext cx="264350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Setelah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semua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pernyataan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telah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dipilih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disubmit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, website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akan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menampilkan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lab yang paling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cocok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dengan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hasil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dari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 test </a:t>
            </a:r>
            <a:r>
              <a:rPr lang="en-GB" dirty="0" err="1">
                <a:solidFill>
                  <a:schemeClr val="bg1"/>
                </a:solidFill>
                <a:latin typeface="Aileron" panose="00000500000000000000" pitchFamily="50" charset="0"/>
              </a:rPr>
              <a:t>tersebut</a:t>
            </a:r>
            <a:r>
              <a:rPr lang="en-GB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114" y="1422946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  <a:latin typeface="Aileron SemiBold" panose="00000700000000000000" pitchFamily="50" charset="0"/>
              </a:rPr>
              <a:t>1</a:t>
            </a:r>
            <a:endParaRPr lang="en-US" sz="48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6887" y="1422947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  <a:latin typeface="Aileron SemiBold" panose="00000700000000000000" pitchFamily="50" charset="0"/>
              </a:rPr>
              <a:t>2</a:t>
            </a:r>
            <a:endParaRPr lang="en-US" sz="48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5642" y="1422947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  <a:latin typeface="Aileron SemiBold" panose="00000700000000000000" pitchFamily="50" charset="0"/>
              </a:rPr>
              <a:t>3</a:t>
            </a:r>
            <a:endParaRPr lang="en-US" sz="48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3075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bg1"/>
                </a:solidFill>
                <a:latin typeface="Aileron SemiBold" panose="00000700000000000000" pitchFamily="50" charset="0"/>
              </a:rPr>
              <a:t>Mock Up - </a:t>
            </a:r>
            <a:r>
              <a:rPr lang="en-GB" sz="32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Halaman</a:t>
            </a:r>
            <a:r>
              <a:rPr lang="en-GB" sz="3200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Awal</a:t>
            </a:r>
            <a:endParaRPr sz="3200"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675" y="1111224"/>
            <a:ext cx="5920650" cy="356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699" y="3143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Aileron SemiBold" panose="00000700000000000000" pitchFamily="50" charset="0"/>
              </a:rPr>
              <a:t>Mock Up - </a:t>
            </a:r>
            <a:r>
              <a:rPr lang="en-GB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Halaman</a:t>
            </a:r>
            <a:r>
              <a:rPr lang="en-GB" dirty="0">
                <a:solidFill>
                  <a:schemeClr val="bg1"/>
                </a:solidFill>
                <a:latin typeface="Aileron SemiBold" panose="00000700000000000000" pitchFamily="50" charset="0"/>
              </a:rPr>
              <a:t> Test</a:t>
            </a:r>
            <a:endParaRPr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861" y="1049348"/>
            <a:ext cx="6276275" cy="3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86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Aileron SemiBold" panose="00000700000000000000" pitchFamily="50" charset="0"/>
              </a:rPr>
              <a:t>Mock Up - </a:t>
            </a:r>
            <a:r>
              <a:rPr lang="en-GB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Halaman</a:t>
            </a:r>
            <a:r>
              <a:rPr lang="en-GB" dirty="0">
                <a:solidFill>
                  <a:schemeClr val="bg1"/>
                </a:solidFill>
                <a:latin typeface="Aileron SemiBold" panose="00000700000000000000" pitchFamily="50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ileron SemiBold" panose="00000700000000000000" pitchFamily="50" charset="0"/>
              </a:rPr>
              <a:t>Hasil</a:t>
            </a:r>
            <a:endParaRPr dirty="0">
              <a:solidFill>
                <a:schemeClr val="bg1"/>
              </a:solidFill>
              <a:latin typeface="Aileron SemiBold" panose="00000700000000000000" pitchFamily="50" charset="0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74" y="1072722"/>
            <a:ext cx="5927051" cy="3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248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Aileron</vt:lpstr>
      <vt:lpstr>Aileron Bold</vt:lpstr>
      <vt:lpstr>Aileron Light</vt:lpstr>
      <vt:lpstr>Aileron SemiBold</vt:lpstr>
      <vt:lpstr>Aileron Thin</vt:lpstr>
      <vt:lpstr>Arial</vt:lpstr>
      <vt:lpstr>Simple Light</vt:lpstr>
      <vt:lpstr>Proposal Final Project</vt:lpstr>
      <vt:lpstr>Kelompok</vt:lpstr>
      <vt:lpstr>Judul  Web Project</vt:lpstr>
      <vt:lpstr>Latar Belakang</vt:lpstr>
      <vt:lpstr>Manfaat</vt:lpstr>
      <vt:lpstr>Konsep</vt:lpstr>
      <vt:lpstr>Mock Up - Halaman Awal</vt:lpstr>
      <vt:lpstr>Mock Up - Halaman Test</vt:lpstr>
      <vt:lpstr>Mock Up - Halaman Hasil</vt:lpstr>
      <vt:lpstr>Timeline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cp:lastModifiedBy>MUHAMMAD ISA SENOAJI</cp:lastModifiedBy>
  <cp:revision>7</cp:revision>
  <dcterms:modified xsi:type="dcterms:W3CDTF">2018-10-23T04:09:08Z</dcterms:modified>
</cp:coreProperties>
</file>