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67C-C933-4647-8254-41AF33CA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AFC44-A003-415F-8CBD-8EBD6B40E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E3140-9694-4848-B801-5B28E98A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C96C-6B07-4D94-9CD7-218013B4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0583-3ADD-452D-91A1-BBE82D04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AD9-0C6C-4C6F-8071-060298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D0874-87D1-4357-8B05-F7B019DD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A2A5-4CA4-415B-80BC-2F6C5CD0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898F-38A4-4070-9CF7-CBCD93AE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DBD0-9774-4CF2-A876-915979E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EAF3-EE66-411D-AB06-9E3219D86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25FDF-8D41-4244-B4FA-AB66CEEAC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AD43C-C83B-43D5-8103-51BBBFA0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8C50-7371-48E4-B62B-81A74FEF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7C470-944D-43B2-AB36-2A3F910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444B-03F5-481D-8531-CD55F982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E1E8-6902-4250-8909-F68B4603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3ED7-7AAA-4D9E-B2D7-3C628E77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045A-40B6-46D4-B250-6D0043B4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F971-1043-4D93-B494-C8A4081C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A6B4-F320-4889-BEB9-668FD64E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1EC3-7291-46AA-9948-D03E26EE9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3542-673E-4AD7-B9F3-4B2B05E1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D3C3-73DC-429B-A977-08301B4A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74F6-061B-45B5-B824-69CC3409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2DB0-FDE1-405D-8118-04A5A852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4AC8-3CA8-4A7C-A03C-B964E70F4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5D818-45D2-45EC-9C23-15D00A7C3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53C3C-E262-4F2E-86A2-471C60EC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0C9C-3673-4F4F-8DE0-65BE61C9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FF49F-D38C-4E56-AD2C-F02198A8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E63E-4BB4-410E-9071-2FB07C1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AA82-75BA-43CE-9BEF-15BC04A4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975E-9CD3-41AE-8827-DA6543C5B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1B811-8F54-4A7C-B32F-484F4B038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DA3BC-F122-48FA-B70C-38CA37C6C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FAD84-4229-46A7-B0F1-602C5D02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845B7-5680-434C-8CF7-F3F0789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C87F7-54FC-43F3-89AF-05D0A595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1B27-F915-4BCD-A4B5-DD8EB81B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0B7D7-A734-46F6-9233-294A528B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CB4C4-50DA-4E53-A027-B8A8D629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FFE90-8109-4210-BBFA-F58852C0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5C906-35CB-4BD3-845E-3945697E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A645-0765-45C5-B341-BFEEBD03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5587-D998-4503-960B-D8E410F0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D6-4000-45E5-AB64-D80A5379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552D-7425-48C7-9873-242CBED6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A7F9-6C0A-404A-8020-B03871261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9032-5296-488F-961F-4CC712E4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B8C51-A90A-44FD-A594-FF758A50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7A9B6-4746-4024-9B93-E54605F3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E628-A1FC-4F96-B271-A7933BDC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13229-EB1E-4DB6-BBF1-A738A5C31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6B45-A25F-4C25-AA67-8AC5AA691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40226-0841-4A3D-9D4E-1D5395EC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990E-6E4C-4965-9787-C5B64810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3EC4-D096-409D-8F52-647E1915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05B1A-9746-43B8-8A98-DE3DDFA4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131DB-DB17-41DF-B73B-BBCE28D6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2869-B743-41D3-B1AA-C57C02686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9DE6-0BFF-4847-BDBA-409629276DE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6C7A-8BE2-434A-9894-8498208B4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13F0-A2AD-4C79-B75C-B08EDCFDA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70E0-A543-498D-A7FC-7E0AF54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B6C3-F9CA-48C9-89AE-46FDF6B93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Final Project </a:t>
            </a:r>
            <a:r>
              <a:rPr lang="en-US" dirty="0" err="1"/>
              <a:t>Pemrograman</a:t>
            </a:r>
            <a:r>
              <a:rPr lang="en-US" dirty="0"/>
              <a:t> Web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54E73-0225-4420-B52F-DFF2EDF09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Barep</a:t>
            </a:r>
            <a:r>
              <a:rPr lang="en-US" dirty="0"/>
              <a:t> </a:t>
            </a:r>
            <a:r>
              <a:rPr lang="en-US" dirty="0" err="1"/>
              <a:t>Bimo</a:t>
            </a:r>
            <a:r>
              <a:rPr lang="en-US" dirty="0"/>
              <a:t> </a:t>
            </a:r>
            <a:r>
              <a:rPr lang="en-US" dirty="0" err="1"/>
              <a:t>Pangestu</a:t>
            </a:r>
            <a:r>
              <a:rPr lang="en-US" dirty="0"/>
              <a:t> – 05111540000112</a:t>
            </a:r>
          </a:p>
          <a:p>
            <a:r>
              <a:rPr lang="en-US" dirty="0"/>
              <a:t>Rigold Iman </a:t>
            </a:r>
            <a:r>
              <a:rPr lang="en-US" dirty="0" err="1"/>
              <a:t>Kebaro</a:t>
            </a:r>
            <a:r>
              <a:rPr lang="en-US" dirty="0"/>
              <a:t> Nainggolan – 05111340000139</a:t>
            </a:r>
          </a:p>
          <a:p>
            <a:r>
              <a:rPr lang="en-ID" dirty="0"/>
              <a:t>Ahmad N</a:t>
            </a:r>
            <a:r>
              <a:rPr lang="en-US" dirty="0" err="1"/>
              <a:t>aufal</a:t>
            </a:r>
            <a:r>
              <a:rPr lang="en-US" dirty="0"/>
              <a:t> – 05111740000138</a:t>
            </a:r>
          </a:p>
        </p:txBody>
      </p:sp>
    </p:spTree>
    <p:extLst>
      <p:ext uri="{BB962C8B-B14F-4D97-AF65-F5344CB8AC3E}">
        <p14:creationId xmlns:p14="http://schemas.microsoft.com/office/powerpoint/2010/main" val="102540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7C0B-3BC1-477B-B66B-17797A56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/>
          </a:bodyPr>
          <a:lstStyle/>
          <a:p>
            <a:r>
              <a:rPr lang="en-US" sz="4000" dirty="0"/>
              <a:t>My Journey (</a:t>
            </a:r>
            <a:r>
              <a:rPr lang="en-US" sz="4000" dirty="0" err="1"/>
              <a:t>MyJon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98C6-BCE0-4A92-A109-EACE5565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  <a:p>
            <a:pPr algn="just"/>
            <a:r>
              <a:rPr lang="en-ID" sz="2000" dirty="0" err="1"/>
              <a:t>Banyak</a:t>
            </a:r>
            <a:r>
              <a:rPr lang="en-ID" sz="2000" dirty="0"/>
              <a:t> orang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merancang</a:t>
            </a:r>
            <a:r>
              <a:rPr lang="en-ID" sz="2000" dirty="0"/>
              <a:t> </a:t>
            </a:r>
            <a:r>
              <a:rPr lang="en-ID" sz="2000" dirty="0" err="1"/>
              <a:t>kegiatan</a:t>
            </a:r>
            <a:r>
              <a:rPr lang="en-ID" sz="2000" dirty="0"/>
              <a:t> </a:t>
            </a:r>
            <a:r>
              <a:rPr lang="en-ID" sz="2000" dirty="0" err="1"/>
              <a:t>selama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harinya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teratur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 err="1"/>
              <a:t>Banyak</a:t>
            </a:r>
            <a:r>
              <a:rPr lang="en-ID" sz="2000" dirty="0"/>
              <a:t> orang yang </a:t>
            </a:r>
            <a:r>
              <a:rPr lang="en-ID" sz="2000" dirty="0" err="1"/>
              <a:t>melupakan</a:t>
            </a:r>
            <a:r>
              <a:rPr lang="en-ID" sz="2000" dirty="0"/>
              <a:t> </a:t>
            </a:r>
            <a:r>
              <a:rPr lang="en-ID" sz="2000" dirty="0" err="1"/>
              <a:t>kegiatan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dirancangnya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 err="1"/>
              <a:t>Banyak</a:t>
            </a:r>
            <a:r>
              <a:rPr lang="en-ID" sz="2000" dirty="0"/>
              <a:t> orang yang </a:t>
            </a:r>
            <a:r>
              <a:rPr lang="en-ID" sz="2000" dirty="0" err="1"/>
              <a:t>sering</a:t>
            </a:r>
            <a:r>
              <a:rPr lang="en-ID" sz="2000" dirty="0"/>
              <a:t> </a:t>
            </a:r>
            <a:r>
              <a:rPr lang="en-ID" sz="2000" dirty="0" err="1"/>
              <a:t>melupakan</a:t>
            </a:r>
            <a:r>
              <a:rPr lang="en-ID" sz="2000" dirty="0"/>
              <a:t> goals yang </a:t>
            </a:r>
            <a:r>
              <a:rPr lang="en-ID" sz="2000" dirty="0" err="1"/>
              <a:t>sudah</a:t>
            </a:r>
            <a:r>
              <a:rPr lang="en-ID" sz="2000" dirty="0"/>
              <a:t> di </a:t>
            </a:r>
            <a:r>
              <a:rPr lang="en-ID" sz="2000" dirty="0" err="1"/>
              <a:t>rancangnya</a:t>
            </a:r>
            <a:r>
              <a:rPr lang="en-ID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835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7C0B-3BC1-477B-B66B-17797A56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/>
          </a:bodyPr>
          <a:lstStyle/>
          <a:p>
            <a:r>
              <a:rPr lang="en-US" sz="4000" dirty="0"/>
              <a:t>My Journey (</a:t>
            </a:r>
            <a:r>
              <a:rPr lang="en-US" sz="4000" dirty="0" err="1"/>
              <a:t>MyJon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98C6-BCE0-4A92-A109-EACE5565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Manfaat</a:t>
            </a:r>
            <a:endParaRPr lang="en-US" b="1" dirty="0"/>
          </a:p>
          <a:p>
            <a:pPr algn="just"/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Katalis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goals </a:t>
            </a:r>
            <a:r>
              <a:rPr lang="en-US" sz="2000" dirty="0" err="1"/>
              <a:t>nya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pengingat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7C0B-3BC1-477B-B66B-17797A56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/>
          </a:bodyPr>
          <a:lstStyle/>
          <a:p>
            <a:r>
              <a:rPr lang="en-US" sz="4000" dirty="0"/>
              <a:t>My Journey (</a:t>
            </a:r>
            <a:r>
              <a:rPr lang="en-US" sz="4000" dirty="0" err="1"/>
              <a:t>MyJon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98C6-BCE0-4A92-A109-EACE5565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Konsep</a:t>
            </a:r>
            <a:r>
              <a:rPr lang="en-US" b="1" dirty="0"/>
              <a:t>/Ide</a:t>
            </a:r>
          </a:p>
          <a:p>
            <a:pPr marL="0" indent="0" algn="just">
              <a:buNone/>
            </a:pP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My Journey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pencatat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pengingat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(short-term)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(long-term).</a:t>
            </a:r>
          </a:p>
          <a:p>
            <a:pPr marL="0" indent="0" algn="just">
              <a:buNone/>
            </a:pP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list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status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“</a:t>
            </a:r>
            <a:r>
              <a:rPr lang="en-US" sz="2000" dirty="0" err="1"/>
              <a:t>selesai</a:t>
            </a:r>
            <a:r>
              <a:rPr lang="en-US" sz="2000" dirty="0"/>
              <a:t>”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Begitu</a:t>
            </a:r>
            <a:r>
              <a:rPr lang="en-US" sz="2000" dirty="0"/>
              <a:t> juga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/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,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memeperbarui</a:t>
            </a:r>
            <a:r>
              <a:rPr lang="en-US" sz="2000" dirty="0"/>
              <a:t> status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/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minat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juga </a:t>
            </a:r>
            <a:r>
              <a:rPr lang="en-US" sz="2000" dirty="0" err="1"/>
              <a:t>disertai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achievement,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merasa</a:t>
            </a:r>
            <a:r>
              <a:rPr lang="en-US" sz="2000" dirty="0"/>
              <a:t> </a:t>
            </a:r>
            <a:r>
              <a:rPr lang="en-US" sz="2000" dirty="0" err="1"/>
              <a:t>tertarik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/</a:t>
            </a:r>
            <a:r>
              <a:rPr lang="en-US" sz="2000" dirty="0" err="1"/>
              <a:t>tujuan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rancang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menyelesaikannya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tentukan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0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7C0B-3BC1-477B-B66B-17797A56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/>
          </a:bodyPr>
          <a:lstStyle/>
          <a:p>
            <a:r>
              <a:rPr lang="en-US" sz="4000" dirty="0"/>
              <a:t>My Journey (</a:t>
            </a:r>
            <a:r>
              <a:rPr lang="en-US" sz="4000" dirty="0" err="1"/>
              <a:t>MyJon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98C6-BCE0-4A92-A109-EACE5565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Timeline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45CED-8B84-4AA6-A3F2-6B340668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8406"/>
            <a:ext cx="1020269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7C0B-3BC1-477B-B66B-17797A56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929103"/>
          </a:xfrm>
        </p:spPr>
        <p:txBody>
          <a:bodyPr>
            <a:normAutofit/>
          </a:bodyPr>
          <a:lstStyle/>
          <a:p>
            <a:r>
              <a:rPr lang="en-US" sz="4000" dirty="0"/>
              <a:t>My Journey (</a:t>
            </a:r>
            <a:r>
              <a:rPr lang="en-US" sz="4000" dirty="0" err="1"/>
              <a:t>MyJon</a:t>
            </a:r>
            <a:r>
              <a:rPr lang="en-US" sz="40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72BBD0-79CC-49FB-ABA0-4CAF32DC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8"/>
            <a:ext cx="4915486" cy="54301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Timeline</a:t>
            </a:r>
          </a:p>
          <a:p>
            <a:pPr marL="0" indent="0" algn="just">
              <a:buNone/>
            </a:pPr>
            <a:r>
              <a:rPr lang="en-ID" sz="1700" dirty="0"/>
              <a:t>Week I :</a:t>
            </a:r>
          </a:p>
          <a:p>
            <a:pPr algn="just"/>
            <a:r>
              <a:rPr lang="en-ID" sz="1700" dirty="0" err="1"/>
              <a:t>Diskusi</a:t>
            </a:r>
            <a:r>
              <a:rPr lang="en-ID" sz="1700" dirty="0"/>
              <a:t> </a:t>
            </a:r>
            <a:r>
              <a:rPr lang="en-ID" sz="1700" dirty="0" err="1"/>
              <a:t>Fitur</a:t>
            </a:r>
            <a:endParaRPr lang="en-ID" sz="1700" dirty="0"/>
          </a:p>
          <a:p>
            <a:pPr algn="just"/>
            <a:r>
              <a:rPr lang="en-ID" sz="1700" dirty="0"/>
              <a:t>Setting Back-End (Database)</a:t>
            </a:r>
          </a:p>
          <a:p>
            <a:pPr algn="just"/>
            <a:r>
              <a:rPr lang="en-ID" sz="1700" dirty="0"/>
              <a:t>Prototype Login</a:t>
            </a:r>
          </a:p>
          <a:p>
            <a:pPr marL="0" indent="0" algn="just">
              <a:buNone/>
            </a:pPr>
            <a:r>
              <a:rPr lang="en-ID" sz="1700" dirty="0"/>
              <a:t>Week II :</a:t>
            </a:r>
          </a:p>
          <a:p>
            <a:pPr algn="just"/>
            <a:r>
              <a:rPr lang="en-ID" sz="1700" dirty="0" err="1"/>
              <a:t>Finalisasi</a:t>
            </a:r>
            <a:r>
              <a:rPr lang="en-ID" sz="1700" dirty="0"/>
              <a:t> </a:t>
            </a:r>
            <a:r>
              <a:rPr lang="en-ID" sz="1700" dirty="0" err="1"/>
              <a:t>Fitur</a:t>
            </a:r>
            <a:endParaRPr lang="en-ID" sz="1700" dirty="0"/>
          </a:p>
          <a:p>
            <a:pPr algn="just"/>
            <a:r>
              <a:rPr lang="en-ID" sz="1700" dirty="0"/>
              <a:t>Setting Back-End</a:t>
            </a:r>
          </a:p>
          <a:p>
            <a:pPr marL="0" indent="0" algn="just">
              <a:buNone/>
            </a:pPr>
            <a:r>
              <a:rPr lang="en-ID" sz="1700" dirty="0"/>
              <a:t>Week III :</a:t>
            </a:r>
          </a:p>
          <a:p>
            <a:pPr algn="just"/>
            <a:r>
              <a:rPr lang="en-ID" sz="1700" dirty="0"/>
              <a:t>Front-End (Login, Register)</a:t>
            </a:r>
          </a:p>
          <a:p>
            <a:pPr algn="just"/>
            <a:r>
              <a:rPr lang="en-ID" sz="1700" dirty="0"/>
              <a:t>Setting Back-End (</a:t>
            </a:r>
            <a:r>
              <a:rPr lang="en-ID" sz="1700" dirty="0" err="1"/>
              <a:t>Finalisasi</a:t>
            </a:r>
            <a:r>
              <a:rPr lang="en-ID" sz="1700" dirty="0"/>
              <a:t>)</a:t>
            </a:r>
          </a:p>
          <a:p>
            <a:pPr algn="just"/>
            <a:r>
              <a:rPr lang="en-ID" sz="1700" dirty="0"/>
              <a:t>Test </a:t>
            </a:r>
            <a:r>
              <a:rPr lang="en-ID" sz="1700" dirty="0" err="1"/>
              <a:t>koneksi</a:t>
            </a:r>
            <a:r>
              <a:rPr lang="en-ID" sz="1700" dirty="0"/>
              <a:t> Back-End </a:t>
            </a:r>
            <a:r>
              <a:rPr lang="en-ID" sz="1700" dirty="0" err="1"/>
              <a:t>dan</a:t>
            </a:r>
            <a:r>
              <a:rPr lang="en-ID" sz="1700" dirty="0"/>
              <a:t> Front-End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AA076B-A388-4642-8E3B-70C1F2F8DC50}"/>
              </a:ext>
            </a:extLst>
          </p:cNvPr>
          <p:cNvSpPr txBox="1">
            <a:spLocks/>
          </p:cNvSpPr>
          <p:nvPr/>
        </p:nvSpPr>
        <p:spPr>
          <a:xfrm>
            <a:off x="6096000" y="1237958"/>
            <a:ext cx="4915486" cy="5430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D" sz="1700" dirty="0"/>
          </a:p>
          <a:p>
            <a:pPr marL="0" indent="0" algn="just">
              <a:buNone/>
            </a:pPr>
            <a:r>
              <a:rPr lang="en-ID" sz="1700" dirty="0"/>
              <a:t>Week IV :</a:t>
            </a:r>
          </a:p>
          <a:p>
            <a:pPr algn="just"/>
            <a:r>
              <a:rPr lang="en-ID" sz="1700" dirty="0"/>
              <a:t>Front-End (Home)</a:t>
            </a:r>
          </a:p>
          <a:p>
            <a:pPr algn="just"/>
            <a:r>
              <a:rPr lang="en-ID" sz="1700" dirty="0" err="1"/>
              <a:t>Tes</a:t>
            </a:r>
            <a:r>
              <a:rPr lang="en-ID" sz="1700" dirty="0"/>
              <a:t> </a:t>
            </a:r>
            <a:r>
              <a:rPr lang="en-ID" sz="1700" dirty="0" err="1"/>
              <a:t>koneksi</a:t>
            </a:r>
            <a:r>
              <a:rPr lang="en-ID" sz="1700" dirty="0"/>
              <a:t> Back-End &amp; Front-End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D" sz="1700" dirty="0"/>
              <a:t>Week V :</a:t>
            </a:r>
          </a:p>
          <a:p>
            <a:pPr algn="just"/>
            <a:r>
              <a:rPr lang="en-ID" sz="1700" dirty="0"/>
              <a:t>Front-End (Input Activity)</a:t>
            </a:r>
          </a:p>
          <a:p>
            <a:pPr algn="just"/>
            <a:r>
              <a:rPr lang="en-ID" sz="1700" dirty="0"/>
              <a:t>Test </a:t>
            </a:r>
            <a:r>
              <a:rPr lang="en-ID" sz="1700" dirty="0" err="1"/>
              <a:t>koneksi</a:t>
            </a:r>
            <a:r>
              <a:rPr lang="en-ID" sz="1700" dirty="0"/>
              <a:t> Back-End </a:t>
            </a:r>
            <a:r>
              <a:rPr lang="en-ID" sz="1700" dirty="0" err="1"/>
              <a:t>dan</a:t>
            </a:r>
            <a:r>
              <a:rPr lang="en-ID" sz="1700" dirty="0"/>
              <a:t> Front-End</a:t>
            </a:r>
          </a:p>
          <a:p>
            <a:pPr marL="0" indent="0" algn="just">
              <a:buNone/>
            </a:pPr>
            <a:r>
              <a:rPr lang="en-ID" sz="1700" dirty="0"/>
              <a:t>Week VI :</a:t>
            </a:r>
          </a:p>
          <a:p>
            <a:pPr algn="just"/>
            <a:r>
              <a:rPr lang="en-ID" sz="1700" dirty="0"/>
              <a:t>Front-End (Achievement)</a:t>
            </a:r>
          </a:p>
          <a:p>
            <a:pPr algn="just"/>
            <a:r>
              <a:rPr lang="en-ID" sz="1700" dirty="0"/>
              <a:t>Test </a:t>
            </a:r>
            <a:r>
              <a:rPr lang="en-ID" sz="1700" dirty="0" err="1"/>
              <a:t>koneksi</a:t>
            </a:r>
            <a:r>
              <a:rPr lang="en-ID" sz="1700" dirty="0"/>
              <a:t> Back-End </a:t>
            </a:r>
            <a:r>
              <a:rPr lang="en-ID" sz="1700" dirty="0" err="1"/>
              <a:t>dan</a:t>
            </a:r>
            <a:r>
              <a:rPr lang="en-ID" sz="1700" dirty="0"/>
              <a:t> Front-End</a:t>
            </a:r>
          </a:p>
          <a:p>
            <a:pPr marL="0" indent="0" algn="just">
              <a:buNone/>
            </a:pPr>
            <a:r>
              <a:rPr lang="en-ID" sz="1700" dirty="0"/>
              <a:t>Week VII :</a:t>
            </a:r>
          </a:p>
          <a:p>
            <a:pPr algn="just"/>
            <a:r>
              <a:rPr lang="en-ID" sz="1700" dirty="0"/>
              <a:t>Test </a:t>
            </a:r>
            <a:r>
              <a:rPr lang="en-ID" sz="1700" dirty="0" err="1"/>
              <a:t>koneksi</a:t>
            </a:r>
            <a:r>
              <a:rPr lang="en-ID" sz="1700" dirty="0"/>
              <a:t> Back-End </a:t>
            </a:r>
            <a:r>
              <a:rPr lang="en-ID" sz="1700" dirty="0" err="1"/>
              <a:t>dan</a:t>
            </a:r>
            <a:r>
              <a:rPr lang="en-ID" sz="1700" dirty="0"/>
              <a:t> Front-End</a:t>
            </a:r>
          </a:p>
          <a:p>
            <a:pPr algn="just"/>
            <a:r>
              <a:rPr lang="en-ID" sz="1700" dirty="0" err="1"/>
              <a:t>Finalisasi</a:t>
            </a:r>
            <a:endParaRPr lang="en-ID" sz="1700" dirty="0"/>
          </a:p>
          <a:p>
            <a:pPr marL="0" indent="0" algn="just">
              <a:buNone/>
            </a:pPr>
            <a:r>
              <a:rPr lang="en-ID" sz="1700" dirty="0"/>
              <a:t>Week VIII :</a:t>
            </a:r>
          </a:p>
          <a:p>
            <a:pPr algn="just"/>
            <a:r>
              <a:rPr lang="en-ID" sz="17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5691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2CC4-2F12-45BC-9E23-013F3565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00449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Proposal Final Project Pemrograman Web B</vt:lpstr>
      <vt:lpstr>My Journey (MyJon)</vt:lpstr>
      <vt:lpstr>My Journey (MyJon)</vt:lpstr>
      <vt:lpstr>My Journey (MyJon)</vt:lpstr>
      <vt:lpstr>My Journey (MyJon)</vt:lpstr>
      <vt:lpstr>My Journey (MyJon)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 Pemrograman Web B</dc:title>
  <dc:creator>Rigold Nainggolan</dc:creator>
  <cp:lastModifiedBy>Rigold Nainggolan</cp:lastModifiedBy>
  <cp:revision>53</cp:revision>
  <dcterms:created xsi:type="dcterms:W3CDTF">2018-10-15T15:59:14Z</dcterms:created>
  <dcterms:modified xsi:type="dcterms:W3CDTF">2018-10-23T04:59:54Z</dcterms:modified>
</cp:coreProperties>
</file>