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72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8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D7F-8EB6-42E8-B041-B0FE6C570FD6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EE6B47-8352-4A73-BFA9-2AE5CBFD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Instalasi</a:t>
            </a:r>
            <a:r>
              <a:rPr lang="en-US" dirty="0" smtClean="0"/>
              <a:t> F-SHARE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: </a:t>
            </a:r>
          </a:p>
          <a:p>
            <a:r>
              <a:rPr lang="en-US" dirty="0" smtClean="0"/>
              <a:t>-Muhammad </a:t>
            </a:r>
            <a:r>
              <a:rPr lang="en-US" dirty="0" err="1" smtClean="0"/>
              <a:t>Naufal</a:t>
            </a:r>
            <a:r>
              <a:rPr lang="en-US" dirty="0" smtClean="0"/>
              <a:t> </a:t>
            </a:r>
            <a:r>
              <a:rPr lang="en-US" dirty="0" err="1" smtClean="0"/>
              <a:t>Refadi</a:t>
            </a:r>
            <a:r>
              <a:rPr lang="en-US" dirty="0" smtClean="0"/>
              <a:t> (05111740000097)</a:t>
            </a:r>
          </a:p>
          <a:p>
            <a:r>
              <a:rPr lang="en-US" dirty="0" smtClean="0"/>
              <a:t>-David </a:t>
            </a:r>
            <a:r>
              <a:rPr lang="en-US" dirty="0" err="1" smtClean="0"/>
              <a:t>Laksmana</a:t>
            </a:r>
            <a:r>
              <a:rPr lang="en-US" dirty="0" smtClean="0"/>
              <a:t> (05111740000045)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https://github.com/2018-PemrogramanWeb-B/tugas7-fp-cupu_berkualitas.git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Buka</a:t>
            </a:r>
            <a:r>
              <a:rPr lang="en-US" dirty="0" smtClean="0"/>
              <a:t> file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65" y="2160588"/>
            <a:ext cx="72375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3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Drag </a:t>
            </a:r>
            <a:r>
              <a:rPr lang="en-US" dirty="0" err="1" smtClean="0"/>
              <a:t>dbcreate.php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keluarnya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Editlah</a:t>
            </a:r>
            <a:r>
              <a:rPr lang="en-US" dirty="0" smtClean="0"/>
              <a:t> </a:t>
            </a:r>
            <a:r>
              <a:rPr lang="en-US" dirty="0" err="1" smtClean="0"/>
              <a:t>linknya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6" y="2521983"/>
            <a:ext cx="8596312" cy="120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6" y="4586632"/>
            <a:ext cx="8914286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49" y="2160588"/>
            <a:ext cx="78259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44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Cara Instalasi F-SHARE</vt:lpstr>
      <vt:lpstr>1. Git clone https://github.com/2018-PemrogramanWeb-B/tugas7-fp-cupu_berkualitas.git</vt:lpstr>
      <vt:lpstr>2. Buka file Project</vt:lpstr>
      <vt:lpstr>3. Drag dbcreate.php ke browser</vt:lpstr>
      <vt:lpstr>4. Setelah itu jalankan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Instalasi F-SHARE</dc:title>
  <dc:creator>asus-pc</dc:creator>
  <cp:lastModifiedBy>asus-pc</cp:lastModifiedBy>
  <cp:revision>3</cp:revision>
  <dcterms:created xsi:type="dcterms:W3CDTF">2018-12-19T10:00:45Z</dcterms:created>
  <dcterms:modified xsi:type="dcterms:W3CDTF">2018-12-19T10:19:52Z</dcterms:modified>
</cp:coreProperties>
</file>