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f-share.000webhostapp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Cara hosting F-</a:t>
            </a:r>
            <a:r>
              <a:rPr lang="en-US" dirty="0" err="1" smtClean="0"/>
              <a:t>sHAre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David </a:t>
            </a:r>
            <a:r>
              <a:rPr lang="en-US" dirty="0" err="1" smtClean="0"/>
              <a:t>Laksmana</a:t>
            </a:r>
            <a:r>
              <a:rPr lang="en-US" dirty="0" smtClean="0"/>
              <a:t> (05111740000045)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Muhammad </a:t>
            </a:r>
            <a:r>
              <a:rPr lang="en-US" dirty="0" err="1" smtClean="0"/>
              <a:t>Naufal</a:t>
            </a:r>
            <a:r>
              <a:rPr lang="en-US" dirty="0" smtClean="0"/>
              <a:t> </a:t>
            </a:r>
            <a:r>
              <a:rPr lang="en-US" dirty="0" err="1" smtClean="0"/>
              <a:t>Refadi</a:t>
            </a:r>
            <a:r>
              <a:rPr lang="en-US" dirty="0" smtClean="0"/>
              <a:t> (05111740000097)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654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Buka</a:t>
            </a:r>
            <a:r>
              <a:rPr lang="en-US" dirty="0"/>
              <a:t> https://</a:t>
            </a:r>
            <a:r>
              <a:rPr lang="en-US" dirty="0" smtClean="0"/>
              <a:t>www.000webhost.com </a:t>
            </a:r>
            <a:r>
              <a:rPr lang="en-US" dirty="0" err="1" smtClean="0"/>
              <a:t>dan</a:t>
            </a:r>
            <a:r>
              <a:rPr lang="en-US" dirty="0" smtClean="0"/>
              <a:t> Login</a:t>
            </a:r>
            <a:endParaRPr lang="en-US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3" y="2198964"/>
            <a:ext cx="5943600" cy="3107132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Setelah</a:t>
            </a:r>
            <a:r>
              <a:rPr lang="en-US" dirty="0" smtClean="0"/>
              <a:t> login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disamping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601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Klik</a:t>
            </a:r>
            <a:r>
              <a:rPr lang="en-US" dirty="0" smtClean="0"/>
              <a:t> “</a:t>
            </a:r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WEBsite</a:t>
            </a:r>
            <a:r>
              <a:rPr lang="en-US" dirty="0" smtClean="0"/>
              <a:t>”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ujung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3" y="1997855"/>
            <a:ext cx="5943600" cy="346278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disamping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193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Klik</a:t>
            </a:r>
            <a:r>
              <a:rPr lang="en-US" dirty="0" smtClean="0"/>
              <a:t> “</a:t>
            </a:r>
            <a:r>
              <a:rPr lang="en-US" dirty="0" err="1" smtClean="0"/>
              <a:t>unggah</a:t>
            </a:r>
            <a:r>
              <a:rPr lang="en-US" dirty="0" smtClean="0"/>
              <a:t> web </a:t>
            </a:r>
            <a:r>
              <a:rPr lang="en-US" dirty="0" err="1" smtClean="0"/>
              <a:t>sendiri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3" y="1958780"/>
            <a:ext cx="5943600" cy="276264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disamping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02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isilah</a:t>
            </a:r>
            <a:r>
              <a:rPr lang="en-US" dirty="0" smtClean="0"/>
              <a:t> file-file di folder </a:t>
            </a:r>
            <a:r>
              <a:rPr lang="en-US" dirty="0" err="1" smtClean="0"/>
              <a:t>public_html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3" y="1999834"/>
            <a:ext cx="5943600" cy="2680532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341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5.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kelola</a:t>
            </a:r>
            <a:r>
              <a:rPr lang="en-US" dirty="0" smtClean="0"/>
              <a:t> database </a:t>
            </a:r>
            <a:r>
              <a:rPr lang="en-US" dirty="0" err="1" smtClean="0"/>
              <a:t>dan</a:t>
            </a:r>
            <a:r>
              <a:rPr lang="en-US" dirty="0" smtClean="0"/>
              <a:t> import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phpmyadmin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3" y="1981877"/>
            <a:ext cx="5943600" cy="271644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61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bukalah</a:t>
            </a:r>
            <a:r>
              <a:rPr lang="en-US" dirty="0" smtClean="0"/>
              <a:t> uRL:</a:t>
            </a:r>
            <a:r>
              <a:rPr lang="en-US" dirty="0">
                <a:hlinkClick r:id="rId2"/>
              </a:rPr>
              <a:t>f-share.000webhostapp.com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27813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30</TotalTime>
  <Words>84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Slice</vt:lpstr>
      <vt:lpstr>Cara hosting F-sHAre</vt:lpstr>
      <vt:lpstr>1. Buka https://www.000webhost.com dan Login</vt:lpstr>
      <vt:lpstr>2. Klik “Buat WEBsite” pada ujung kanan atas</vt:lpstr>
      <vt:lpstr>3. Klik “unggah web sendiri”</vt:lpstr>
      <vt:lpstr>4. Lalu isilah file-file di folder public_html</vt:lpstr>
      <vt:lpstr>5. Lalu klik kelola database dan import dari phpmyadmin</vt:lpstr>
      <vt:lpstr>Lalu bukalah uRL:f-share.000webhostapp.com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Cara hosting F-sHAre</dc:title>
  <dc:creator>asus-pc</dc:creator>
  <cp:lastModifiedBy>asus-pc</cp:lastModifiedBy>
  <cp:revision>3</cp:revision>
  <dcterms:created xsi:type="dcterms:W3CDTF">2018-12-19T17:31:16Z</dcterms:created>
  <dcterms:modified xsi:type="dcterms:W3CDTF">2018-12-19T18:02:11Z</dcterms:modified>
</cp:coreProperties>
</file>