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8" r:id="rId5"/>
    <p:sldId id="273" r:id="rId6"/>
    <p:sldId id="272" r:id="rId7"/>
    <p:sldId id="279" r:id="rId8"/>
    <p:sldId id="256" r:id="rId9"/>
    <p:sldId id="280" r:id="rId10"/>
    <p:sldId id="275" r:id="rId11"/>
    <p:sldId id="276" r:id="rId12"/>
    <p:sldId id="281" r:id="rId13"/>
    <p:sldId id="259" r:id="rId14"/>
    <p:sldId id="257" r:id="rId15"/>
    <p:sldId id="258" r:id="rId16"/>
    <p:sldId id="260" r:id="rId17"/>
    <p:sldId id="261" r:id="rId18"/>
    <p:sldId id="263" r:id="rId19"/>
    <p:sldId id="264" r:id="rId20"/>
    <p:sldId id="265" r:id="rId21"/>
    <p:sldId id="266" r:id="rId22"/>
    <p:sldId id="26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N BIMO RIZKI PRAYOGO(563435)" initials="RBRP" lastIdx="1" clrIdx="0">
    <p:extLst>
      <p:ext uri="{19B8F6BF-5375-455C-9EA6-DF929625EA0E}">
        <p15:presenceInfo xmlns:p15="http://schemas.microsoft.com/office/powerpoint/2012/main" userId="S-1-5-21-3892051825-1510266189-2680387728-1001" providerId="AD"/>
      </p:ext>
    </p:extLst>
  </p:cmAuthor>
  <p:cmAuthor id="2" name="M.Fadli Hasan" initials="MH" lastIdx="1" clrIdx="1">
    <p:extLst>
      <p:ext uri="{19B8F6BF-5375-455C-9EA6-DF929625EA0E}">
        <p15:presenceInfo xmlns:p15="http://schemas.microsoft.com/office/powerpoint/2012/main" userId="eec655393417e5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E501-7676-4273-A867-C21A05292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11B7D-B08C-4796-B249-237CAF40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09ED-2B4C-46CC-A5C3-9C64DE09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D2ED-96BA-41CE-B11F-DF6E2337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F15A-BC23-48A5-942C-E42CD873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E837-2F59-4032-B5BC-59C8A2A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E353-2BBC-4353-B58A-40829D35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565-8338-4033-B68B-3ED9776E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E69A-FCC4-4F68-9CAD-F91B4965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ED24-9625-483A-A247-28D65057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9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5DD3D-E1DC-4AC7-B824-506E017C6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B2471-317A-4B3A-974D-23249F6EB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6868-B789-4CB2-9C9C-AD430CC5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A684-3680-4343-8507-19F3039D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3BF5-135F-41CC-AE3A-4D7287B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F2B9-C9D7-4599-BB8E-2C0B41E7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3C55-1801-4B31-B155-6E1ED97C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0B2B-0F97-4C6B-974C-C1CB820B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E7DE-E53E-407D-8C24-A9BCF690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3D36-55E9-4A00-A0D1-949C531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2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2961-93B2-40C3-A8DC-87AEDF4E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DAEE-85D5-4086-BA1B-A483C27D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3E32-16BB-49E9-999E-417F3328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F2FE-C208-4216-8AA0-B5FA04B3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2731-98B6-4DC3-9A57-D815AFAE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7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9CE1-3C89-4616-A7F9-5507DF81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946C-62DE-4889-AF12-C49D019F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EF54-DD7B-4A03-8853-7D415DCF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D0DED-AD05-41E0-888B-2C9792B3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177EE-0075-4F87-B67C-422AE24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4E654-520D-49D8-822B-166BAB46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8EA0-7431-4195-985F-86E802B5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5C6B-45CB-4C79-94F8-CBA8EC35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43920-5D54-436F-B501-F636E6A9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10AF5-5438-41E4-A343-BD5E0C5A3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7B10B-2A70-491E-8C03-99BB01C11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D5688-67AC-4705-A037-C5BD265E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FBD4F-31AB-4AD8-983F-2B916F77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F403B-97F5-4A7C-90A9-EFD4839D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D489-2EFC-4A38-80B6-C3594E1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5237B-0731-47D1-8DA8-DD08A209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D961-7B36-47C5-9B4C-26CD84D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DA60-4EFF-46B7-808E-95A262D3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BDCEA-F30A-4985-9147-98BF36E7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1E738-E935-4235-B451-8797B64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BD44-FF70-4C9D-BB99-28996B12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7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B8F2-A734-4ED5-8033-916A615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6CBF-0010-41A5-98B0-872697C0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DF03-A72A-4CC5-B607-03D01543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CE8D-C813-41F4-95E6-30D5465A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159F-1201-4F95-830B-675153FE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A479F-44FF-4F05-8C6E-A2DF463D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69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4C9-17BF-4163-83C7-C4789D8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BFEF8-CC5E-467C-A2C0-D37BF70EF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437C-6770-4D1A-9911-D8D5013ED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52E8-2B4C-4A14-A0CE-8FB7A49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77A4-CB13-418F-A342-642508B3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C0E1-EA49-44C6-8208-BD3D2899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83336-49E8-41FB-B15F-B4A66E5B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27B6-2476-4F8B-9619-5DE1E3293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0C3F-A37B-42A9-AB6F-20356818E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D516-6525-4830-B4C6-B20A6F78F53E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FDF3-CB2B-455C-8224-C6F90B86D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A486-7FA4-48C4-A3ED-DA09C3A65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618C-793A-4A66-9A0A-9717BDABC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966AB-B810-41BF-9FF2-4283A1316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r="1" b="1487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4A2C9-E22A-4358-8640-F6A7C232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Union of mahasiswa programmer 45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BA29-0067-491B-A902-D348400A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(ump 45)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Nadhif </a:t>
            </a:r>
            <a:r>
              <a:rPr lang="en-US" sz="1400" dirty="0" err="1">
                <a:solidFill>
                  <a:schemeClr val="tx1"/>
                </a:solidFill>
              </a:rPr>
              <a:t>Haikal</a:t>
            </a:r>
            <a:r>
              <a:rPr lang="en-US" sz="1400" dirty="0">
                <a:solidFill>
                  <a:schemeClr val="tx1"/>
                </a:solidFill>
              </a:rPr>
              <a:t> 0137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M.Fadly</a:t>
            </a:r>
            <a:r>
              <a:rPr lang="en-US" sz="1400" dirty="0">
                <a:solidFill>
                  <a:schemeClr val="tx1"/>
                </a:solidFill>
              </a:rPr>
              <a:t> Hasan 0078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Bimo </a:t>
            </a:r>
            <a:r>
              <a:rPr lang="en-US" sz="1400" dirty="0" err="1">
                <a:solidFill>
                  <a:schemeClr val="tx1"/>
                </a:solidFill>
              </a:rPr>
              <a:t>Rizky</a:t>
            </a:r>
            <a:r>
              <a:rPr lang="en-US" sz="1400" dirty="0">
                <a:solidFill>
                  <a:schemeClr val="tx1"/>
                </a:solidFill>
              </a:rPr>
              <a:t> 139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70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A09C0D-FB40-4492-8C61-E80774A109F8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75C11CA-06B1-452F-A487-B8337882493F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A8C35-134D-4232-A3E5-39177585A1F2}"/>
              </a:ext>
            </a:extLst>
          </p:cNvPr>
          <p:cNvSpPr txBox="1"/>
          <p:nvPr/>
        </p:nvSpPr>
        <p:spPr>
          <a:xfrm>
            <a:off x="9833113" y="342899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| sign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5A5EC-7D91-47A9-856E-076E42B57D21}"/>
              </a:ext>
            </a:extLst>
          </p:cNvPr>
          <p:cNvSpPr txBox="1"/>
          <p:nvPr/>
        </p:nvSpPr>
        <p:spPr>
          <a:xfrm>
            <a:off x="1918446" y="3864804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	:</a:t>
            </a:r>
          </a:p>
          <a:p>
            <a:endParaRPr lang="en-US" dirty="0"/>
          </a:p>
          <a:p>
            <a:r>
              <a:rPr lang="en-US" dirty="0"/>
              <a:t>Password		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1E978-826E-4F23-8671-40023855D7E5}"/>
              </a:ext>
            </a:extLst>
          </p:cNvPr>
          <p:cNvSpPr/>
          <p:nvPr/>
        </p:nvSpPr>
        <p:spPr>
          <a:xfrm>
            <a:off x="3965660" y="3851335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A2704-1D8C-4DC0-9102-DED82CC3EEA8}"/>
              </a:ext>
            </a:extLst>
          </p:cNvPr>
          <p:cNvSpPr/>
          <p:nvPr/>
        </p:nvSpPr>
        <p:spPr>
          <a:xfrm>
            <a:off x="3965660" y="4464831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57685-FB33-433C-A2FA-B1D74EB8555E}"/>
              </a:ext>
            </a:extLst>
          </p:cNvPr>
          <p:cNvSpPr/>
          <p:nvPr/>
        </p:nvSpPr>
        <p:spPr>
          <a:xfrm>
            <a:off x="3741593" y="5619130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9CBA2-8704-4980-AAC0-5D03AAA659BB}"/>
              </a:ext>
            </a:extLst>
          </p:cNvPr>
          <p:cNvSpPr txBox="1"/>
          <p:nvPr/>
        </p:nvSpPr>
        <p:spPr>
          <a:xfrm>
            <a:off x="3339548" y="2504661"/>
            <a:ext cx="3684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6424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A09C0D-FB40-4492-8C61-E80774A109F8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75C11CA-06B1-452F-A487-B8337882493F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A8C35-134D-4232-A3E5-39177585A1F2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CB73C7-2E13-4D3D-9CF9-D7A53E2C1B2D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2442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A09C0D-FB40-4492-8C61-E80774A109F8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75C11CA-06B1-452F-A487-B8337882493F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5A5EC-7D91-47A9-856E-076E42B57D21}"/>
              </a:ext>
            </a:extLst>
          </p:cNvPr>
          <p:cNvSpPr txBox="1"/>
          <p:nvPr/>
        </p:nvSpPr>
        <p:spPr>
          <a:xfrm>
            <a:off x="1025483" y="2795221"/>
            <a:ext cx="24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Nama	:</a:t>
            </a:r>
          </a:p>
          <a:p>
            <a:endParaRPr lang="en-US" dirty="0"/>
          </a:p>
          <a:p>
            <a:r>
              <a:rPr lang="en-US" dirty="0"/>
              <a:t>Ganti Password	:</a:t>
            </a:r>
          </a:p>
          <a:p>
            <a:endParaRPr lang="en-US" dirty="0"/>
          </a:p>
          <a:p>
            <a:r>
              <a:rPr lang="en-US" dirty="0"/>
              <a:t>Email		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1E978-826E-4F23-8671-40023855D7E5}"/>
              </a:ext>
            </a:extLst>
          </p:cNvPr>
          <p:cNvSpPr/>
          <p:nvPr/>
        </p:nvSpPr>
        <p:spPr>
          <a:xfrm>
            <a:off x="3072697" y="2781752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A2704-1D8C-4DC0-9102-DED82CC3EEA8}"/>
              </a:ext>
            </a:extLst>
          </p:cNvPr>
          <p:cNvSpPr/>
          <p:nvPr/>
        </p:nvSpPr>
        <p:spPr>
          <a:xfrm>
            <a:off x="3072697" y="3395248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45D227-E6F0-426C-8193-5ABAE25A6E6F}"/>
              </a:ext>
            </a:extLst>
          </p:cNvPr>
          <p:cNvSpPr/>
          <p:nvPr/>
        </p:nvSpPr>
        <p:spPr>
          <a:xfrm>
            <a:off x="3072697" y="3959655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57685-FB33-433C-A2FA-B1D74EB8555E}"/>
              </a:ext>
            </a:extLst>
          </p:cNvPr>
          <p:cNvSpPr/>
          <p:nvPr/>
        </p:nvSpPr>
        <p:spPr>
          <a:xfrm>
            <a:off x="3463883" y="6256545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Selesai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DD2AB-3802-4376-A60A-F4876AECF46C}"/>
              </a:ext>
            </a:extLst>
          </p:cNvPr>
          <p:cNvSpPr txBox="1"/>
          <p:nvPr/>
        </p:nvSpPr>
        <p:spPr>
          <a:xfrm>
            <a:off x="2385391" y="2054087"/>
            <a:ext cx="478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Setting </a:t>
            </a:r>
            <a:r>
              <a:rPr lang="en-US" sz="3600" dirty="0" err="1"/>
              <a:t>Akun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87D90-7F59-4DB9-A47E-996E75F4707B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12AD20-E1C7-4754-B56D-932201CE31AB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361146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227A9B8-957F-4B27-AD06-7EC369908657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8D69C0-BD60-480B-A0F4-422C6EA6DA1A}"/>
              </a:ext>
            </a:extLst>
          </p:cNvPr>
          <p:cNvSpPr/>
          <p:nvPr/>
        </p:nvSpPr>
        <p:spPr>
          <a:xfrm rot="13789240">
            <a:off x="2360916" y="3385907"/>
            <a:ext cx="669317" cy="42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7672214B-5B5E-4C91-83D1-64308C0A69D9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3AD19-EFDD-410E-8AF3-318AC2321436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04849-AC22-4467-9426-C97600D5D5C9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192845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5F8F58-1072-48BC-8842-A5BE68181AC2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F7C24-2E79-44B3-A3EE-F3EC4A07D4D0}"/>
              </a:ext>
            </a:extLst>
          </p:cNvPr>
          <p:cNvSpPr/>
          <p:nvPr/>
        </p:nvSpPr>
        <p:spPr>
          <a:xfrm>
            <a:off x="1194125" y="3008133"/>
            <a:ext cx="1776412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77204D8-91DF-4E5F-9C98-651141DC34AB}"/>
              </a:ext>
            </a:extLst>
          </p:cNvPr>
          <p:cNvSpPr/>
          <p:nvPr/>
        </p:nvSpPr>
        <p:spPr>
          <a:xfrm rot="13789240">
            <a:off x="2360916" y="3385907"/>
            <a:ext cx="669317" cy="42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076E226-83EB-4B3E-9585-8C6E8EA4AF25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A77E0-A0ED-4387-AF34-00F05569F6D1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4130B-FAD9-4C12-AAAB-4469C8628C87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399152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8D7FBE-4447-4FBC-9C7B-5EDCE318A3A0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hlinkClick r:id="rId2" action="ppaction://hlinksldjump"/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7F64F5-2BEB-425B-B89D-1DE7EE9E0776}"/>
              </a:ext>
            </a:extLst>
          </p:cNvPr>
          <p:cNvSpPr/>
          <p:nvPr/>
        </p:nvSpPr>
        <p:spPr>
          <a:xfrm rot="13789240">
            <a:off x="1280052" y="1376131"/>
            <a:ext cx="669317" cy="42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9AF20B1-E028-4ED7-9EA7-AE232FA7DB0F}"/>
              </a:ext>
            </a:extLst>
          </p:cNvPr>
          <p:cNvSpPr/>
          <p:nvPr/>
        </p:nvSpPr>
        <p:spPr>
          <a:xfrm>
            <a:off x="11710987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23B344-7FC8-4115-9364-0B57FCC9EED2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9FE50-DD23-4853-B439-83137B46EB18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125258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DF3EF62-F759-4E3D-AEDA-440DB7AEC092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hlinkClick r:id="rId2" action="ppaction://hlinksldjump"/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3948C-B9F5-491A-B49B-9C3326AEFA5E}"/>
              </a:ext>
            </a:extLst>
          </p:cNvPr>
          <p:cNvSpPr/>
          <p:nvPr/>
        </p:nvSpPr>
        <p:spPr>
          <a:xfrm>
            <a:off x="0" y="1548936"/>
            <a:ext cx="1924613" cy="18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EBDA51-1FE9-42FC-BA65-10BA3AA9A7CE}"/>
              </a:ext>
            </a:extLst>
          </p:cNvPr>
          <p:cNvSpPr/>
          <p:nvPr/>
        </p:nvSpPr>
        <p:spPr>
          <a:xfrm>
            <a:off x="-6167" y="1580469"/>
            <a:ext cx="1924613" cy="570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Gran Turismo Auto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4BC0CB-C466-483F-A55D-4170D427B4BD}"/>
              </a:ext>
            </a:extLst>
          </p:cNvPr>
          <p:cNvSpPr/>
          <p:nvPr/>
        </p:nvSpPr>
        <p:spPr>
          <a:xfrm>
            <a:off x="-11774" y="2195745"/>
            <a:ext cx="1924613" cy="570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EB358-C4BF-452C-BA85-DBFAB5CCBD16}"/>
              </a:ext>
            </a:extLst>
          </p:cNvPr>
          <p:cNvSpPr/>
          <p:nvPr/>
        </p:nvSpPr>
        <p:spPr>
          <a:xfrm>
            <a:off x="-11775" y="2849683"/>
            <a:ext cx="1924613" cy="570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for Speed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25ECEBC-8576-4699-8AD0-9B5157A746FB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D6F0B-C924-4145-8853-049DCD1764C8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402A83-35BC-4F0B-9E82-A27A6EF95599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416835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5A0445-C66A-49DA-9DA5-144497BCB25C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hlinkClick r:id="rId2" action="ppaction://hlinksldjump"/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3948C-B9F5-491A-B49B-9C3326AEFA5E}"/>
              </a:ext>
            </a:extLst>
          </p:cNvPr>
          <p:cNvSpPr/>
          <p:nvPr/>
        </p:nvSpPr>
        <p:spPr>
          <a:xfrm>
            <a:off x="0" y="1548936"/>
            <a:ext cx="1924613" cy="18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EBDA51-1FE9-42FC-BA65-10BA3AA9A7CE}"/>
              </a:ext>
            </a:extLst>
          </p:cNvPr>
          <p:cNvSpPr/>
          <p:nvPr/>
        </p:nvSpPr>
        <p:spPr>
          <a:xfrm>
            <a:off x="-6167" y="1580469"/>
            <a:ext cx="1924613" cy="570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Gran Turismo Auto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4BC0CB-C466-483F-A55D-4170D427B4BD}"/>
              </a:ext>
            </a:extLst>
          </p:cNvPr>
          <p:cNvSpPr/>
          <p:nvPr/>
        </p:nvSpPr>
        <p:spPr>
          <a:xfrm>
            <a:off x="-11774" y="2195745"/>
            <a:ext cx="1924613" cy="570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EB358-C4BF-452C-BA85-DBFAB5CCBD16}"/>
              </a:ext>
            </a:extLst>
          </p:cNvPr>
          <p:cNvSpPr/>
          <p:nvPr/>
        </p:nvSpPr>
        <p:spPr>
          <a:xfrm>
            <a:off x="-11775" y="2849683"/>
            <a:ext cx="1924613" cy="570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for Speed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57B0E0-8293-42F7-91FB-B04DEB479D1B}"/>
              </a:ext>
            </a:extLst>
          </p:cNvPr>
          <p:cNvSpPr/>
          <p:nvPr/>
        </p:nvSpPr>
        <p:spPr>
          <a:xfrm rot="13789240">
            <a:off x="1581265" y="1855218"/>
            <a:ext cx="669317" cy="42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7DE889C0-262C-4FFA-8252-8A1EC95FD1EE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75B2F-769B-4747-B25C-83FA30F0203A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BD0B87-3B4C-4F91-BE2A-CDB6EB1D5543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252049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4F731-8CC0-4FE9-AFBA-3AB030025C62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F56640-689E-48E6-ACA1-D31D13D8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83757"/>
              </p:ext>
            </p:extLst>
          </p:nvPr>
        </p:nvGraphicFramePr>
        <p:xfrm>
          <a:off x="2176462" y="2062691"/>
          <a:ext cx="7869983" cy="419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26">
                  <a:extLst>
                    <a:ext uri="{9D8B030D-6E8A-4147-A177-3AD203B41FA5}">
                      <a16:colId xmlns:a16="http://schemas.microsoft.com/office/drawing/2014/main" val="4057435837"/>
                    </a:ext>
                  </a:extLst>
                </a:gridCol>
                <a:gridCol w="6642557">
                  <a:extLst>
                    <a:ext uri="{9D8B030D-6E8A-4147-A177-3AD203B41FA5}">
                      <a16:colId xmlns:a16="http://schemas.microsoft.com/office/drawing/2014/main" val="2615268313"/>
                    </a:ext>
                  </a:extLst>
                </a:gridCol>
              </a:tblGrid>
              <a:tr h="53013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RACING GAMES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01711"/>
                  </a:ext>
                </a:extLst>
              </a:tr>
              <a:tr h="12790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Gran turismo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42892"/>
                  </a:ext>
                </a:extLst>
              </a:tr>
              <a:tr h="11763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F1 Racing</a:t>
                      </a:r>
                    </a:p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991645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Need for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79186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254FA4A-193A-43E0-A442-58C37D3E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5" y="2677138"/>
            <a:ext cx="842445" cy="11211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53F1C0-576E-430F-B9AA-04E601A6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4" y="3903566"/>
            <a:ext cx="842445" cy="1121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4670A6C-9DB2-479B-97FA-F8A1535A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4" y="5078575"/>
            <a:ext cx="842445" cy="1121125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52DD5281-65BE-45DA-B021-42E7DE4C14BE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F960-32FE-481C-AA36-7BA325DBF8F6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0B44EC-3928-4CCD-933D-6FA7FBB3E0CE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415966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4F731-8CC0-4FE9-AFBA-3AB030025C62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F56640-689E-48E6-ACA1-D31D13D8B43F}"/>
              </a:ext>
            </a:extLst>
          </p:cNvPr>
          <p:cNvGraphicFramePr>
            <a:graphicFrameLocks noGrp="1"/>
          </p:cNvGraphicFramePr>
          <p:nvPr/>
        </p:nvGraphicFramePr>
        <p:xfrm>
          <a:off x="2176462" y="2062691"/>
          <a:ext cx="7869983" cy="419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26">
                  <a:extLst>
                    <a:ext uri="{9D8B030D-6E8A-4147-A177-3AD203B41FA5}">
                      <a16:colId xmlns:a16="http://schemas.microsoft.com/office/drawing/2014/main" val="4057435837"/>
                    </a:ext>
                  </a:extLst>
                </a:gridCol>
                <a:gridCol w="6642557">
                  <a:extLst>
                    <a:ext uri="{9D8B030D-6E8A-4147-A177-3AD203B41FA5}">
                      <a16:colId xmlns:a16="http://schemas.microsoft.com/office/drawing/2014/main" val="2615268313"/>
                    </a:ext>
                  </a:extLst>
                </a:gridCol>
              </a:tblGrid>
              <a:tr h="53013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RACING GAMES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01711"/>
                  </a:ext>
                </a:extLst>
              </a:tr>
              <a:tr h="12790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Gran turismo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42892"/>
                  </a:ext>
                </a:extLst>
              </a:tr>
              <a:tr h="11763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F1 Racing</a:t>
                      </a:r>
                    </a:p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991645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Need for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79186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254FA4A-193A-43E0-A442-58C37D3E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5" y="2677138"/>
            <a:ext cx="842445" cy="11211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53F1C0-576E-430F-B9AA-04E601A6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4" y="3903566"/>
            <a:ext cx="842445" cy="1121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4670A6C-9DB2-479B-97FA-F8A1535A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4" y="5078575"/>
            <a:ext cx="842445" cy="112112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8C7DA0-85F2-4117-A8BD-1DC8A594A3FF}"/>
              </a:ext>
            </a:extLst>
          </p:cNvPr>
          <p:cNvSpPr/>
          <p:nvPr/>
        </p:nvSpPr>
        <p:spPr>
          <a:xfrm rot="13789240">
            <a:off x="7233178" y="3352569"/>
            <a:ext cx="669317" cy="42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C26631B-4D32-4257-AB5E-1465DDC9BCA2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1DA9B-9FD9-4A16-BB09-50DA88589782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7D8AC7-8D5B-4C0F-9012-CEFB2BFA13EC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42671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C1CA3-D89C-4490-81BA-333C6FC0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EB89-9141-4505-8B39-2C5FDDB3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Nice Game 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1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4F731-8CC0-4FE9-AFBA-3AB030025C62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F56640-689E-48E6-ACA1-D31D13D8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97324"/>
              </p:ext>
            </p:extLst>
          </p:nvPr>
        </p:nvGraphicFramePr>
        <p:xfrm>
          <a:off x="2176462" y="2062691"/>
          <a:ext cx="7869984" cy="2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26">
                  <a:extLst>
                    <a:ext uri="{9D8B030D-6E8A-4147-A177-3AD203B41FA5}">
                      <a16:colId xmlns:a16="http://schemas.microsoft.com/office/drawing/2014/main" val="4057435837"/>
                    </a:ext>
                  </a:extLst>
                </a:gridCol>
                <a:gridCol w="1430050">
                  <a:extLst>
                    <a:ext uri="{9D8B030D-6E8A-4147-A177-3AD203B41FA5}">
                      <a16:colId xmlns:a16="http://schemas.microsoft.com/office/drawing/2014/main" val="2615268313"/>
                    </a:ext>
                  </a:extLst>
                </a:gridCol>
                <a:gridCol w="5212508">
                  <a:extLst>
                    <a:ext uri="{9D8B030D-6E8A-4147-A177-3AD203B41FA5}">
                      <a16:colId xmlns:a16="http://schemas.microsoft.com/office/drawing/2014/main" val="3508421944"/>
                    </a:ext>
                  </a:extLst>
                </a:gridCol>
              </a:tblGrid>
              <a:tr h="530137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Gran Turismo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01711"/>
                  </a:ext>
                </a:extLst>
              </a:tr>
              <a:tr h="255817"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Gran Turismo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42892"/>
                  </a:ext>
                </a:extLst>
              </a:tr>
              <a:tr h="2558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648571"/>
                  </a:ext>
                </a:extLst>
              </a:tr>
              <a:tr h="2558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191468"/>
                  </a:ext>
                </a:extLst>
              </a:tr>
              <a:tr h="2558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Release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80271"/>
                  </a:ext>
                </a:extLst>
              </a:tr>
              <a:tr h="2558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Prequel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7475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254FA4A-193A-43E0-A442-58C37D3E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17" y="2772388"/>
            <a:ext cx="1094615" cy="1456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E2DF4-5345-43D8-94C2-4D6D65B75DBD}"/>
              </a:ext>
            </a:extLst>
          </p:cNvPr>
          <p:cNvSpPr txBox="1"/>
          <p:nvPr/>
        </p:nvSpPr>
        <p:spPr>
          <a:xfrm>
            <a:off x="2219325" y="4725305"/>
            <a:ext cx="7827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Review</a:t>
            </a:r>
          </a:p>
          <a:p>
            <a:r>
              <a:rPr lang="en-GB" dirty="0"/>
              <a:t>Review game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128FB83-A02B-4851-9EC4-EFF87C8DFEF1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7B831-40F7-4EB7-8CDE-593AF72519AC}"/>
              </a:ext>
            </a:extLst>
          </p:cNvPr>
          <p:cNvSpPr txBox="1"/>
          <p:nvPr/>
        </p:nvSpPr>
        <p:spPr>
          <a:xfrm>
            <a:off x="9833113" y="183496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master.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739E0-19FC-4B0C-895A-B2B48219251A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211635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54F731-8CC0-4FE9-AFBA-3AB030025C62}"/>
              </a:ext>
            </a:extLst>
          </p:cNvPr>
          <p:cNvSpPr/>
          <p:nvPr/>
        </p:nvSpPr>
        <p:spPr>
          <a:xfrm>
            <a:off x="714375" y="1"/>
            <a:ext cx="10796304" cy="531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0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F56640-689E-48E6-ACA1-D31D13D8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43636"/>
              </p:ext>
            </p:extLst>
          </p:nvPr>
        </p:nvGraphicFramePr>
        <p:xfrm>
          <a:off x="2176462" y="2062690"/>
          <a:ext cx="7869984" cy="268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26">
                  <a:extLst>
                    <a:ext uri="{9D8B030D-6E8A-4147-A177-3AD203B41FA5}">
                      <a16:colId xmlns:a16="http://schemas.microsoft.com/office/drawing/2014/main" val="4057435837"/>
                    </a:ext>
                  </a:extLst>
                </a:gridCol>
                <a:gridCol w="1430050">
                  <a:extLst>
                    <a:ext uri="{9D8B030D-6E8A-4147-A177-3AD203B41FA5}">
                      <a16:colId xmlns:a16="http://schemas.microsoft.com/office/drawing/2014/main" val="2615268313"/>
                    </a:ext>
                  </a:extLst>
                </a:gridCol>
                <a:gridCol w="5212508">
                  <a:extLst>
                    <a:ext uri="{9D8B030D-6E8A-4147-A177-3AD203B41FA5}">
                      <a16:colId xmlns:a16="http://schemas.microsoft.com/office/drawing/2014/main" val="3508421944"/>
                    </a:ext>
                  </a:extLst>
                </a:gridCol>
              </a:tblGrid>
              <a:tr h="575699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Verdict1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01711"/>
                  </a:ext>
                </a:extLst>
              </a:tr>
              <a:tr h="640658">
                <a:tc rowSpan="3">
                  <a:txBody>
                    <a:bodyPr/>
                    <a:lstStyle/>
                    <a:p>
                      <a:pPr algn="ctr"/>
                      <a:r>
                        <a:rPr lang="en-GB" sz="9600" dirty="0"/>
                        <a:t>6</a:t>
                      </a:r>
                    </a:p>
                    <a:p>
                      <a:pPr algn="ctr"/>
                      <a:r>
                        <a:rPr lang="en-GB" sz="11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Komentar</a:t>
                      </a:r>
                      <a:r>
                        <a:rPr lang="en-GB" dirty="0"/>
                        <a:t>……… 6/10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42892"/>
                  </a:ext>
                </a:extLst>
              </a:tr>
              <a:tr h="62623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Gameplay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Komentar</a:t>
                      </a:r>
                      <a:r>
                        <a:rPr lang="en-GB" dirty="0"/>
                        <a:t>……… 6/10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8571"/>
                  </a:ext>
                </a:extLst>
              </a:tr>
              <a:tr h="83340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Komentar</a:t>
                      </a:r>
                      <a:r>
                        <a:rPr lang="en-GB" dirty="0"/>
                        <a:t>……… 6/10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91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E2DF4-5345-43D8-94C2-4D6D65B75DBD}"/>
              </a:ext>
            </a:extLst>
          </p:cNvPr>
          <p:cNvSpPr txBox="1"/>
          <p:nvPr/>
        </p:nvSpPr>
        <p:spPr>
          <a:xfrm>
            <a:off x="2069306" y="447770"/>
            <a:ext cx="7827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/>
          </a:p>
          <a:p>
            <a:r>
              <a:rPr lang="en-GB" dirty="0"/>
              <a:t>Review game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C8DDA252-A4CF-4C54-86CF-9E91B5079864}"/>
              </a:ext>
            </a:extLst>
          </p:cNvPr>
          <p:cNvSpPr/>
          <p:nvPr/>
        </p:nvSpPr>
        <p:spPr>
          <a:xfrm>
            <a:off x="11670506" y="108923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F5C171-A56E-4E2F-8EE2-EB685A3AF543}"/>
              </a:ext>
            </a:extLst>
          </p:cNvPr>
          <p:cNvCxnSpPr/>
          <p:nvPr/>
        </p:nvCxnSpPr>
        <p:spPr>
          <a:xfrm>
            <a:off x="1595438" y="1676400"/>
            <a:ext cx="852963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1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54F731-8CC0-4FE9-AFBA-3AB030025C62}"/>
              </a:ext>
            </a:extLst>
          </p:cNvPr>
          <p:cNvSpPr/>
          <p:nvPr/>
        </p:nvSpPr>
        <p:spPr>
          <a:xfrm>
            <a:off x="714375" y="1"/>
            <a:ext cx="10796304" cy="3252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F56640-689E-48E6-ACA1-D31D13D8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0180"/>
              </p:ext>
            </p:extLst>
          </p:nvPr>
        </p:nvGraphicFramePr>
        <p:xfrm>
          <a:off x="2121694" y="0"/>
          <a:ext cx="7869984" cy="268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26">
                  <a:extLst>
                    <a:ext uri="{9D8B030D-6E8A-4147-A177-3AD203B41FA5}">
                      <a16:colId xmlns:a16="http://schemas.microsoft.com/office/drawing/2014/main" val="4057435837"/>
                    </a:ext>
                  </a:extLst>
                </a:gridCol>
                <a:gridCol w="1430050">
                  <a:extLst>
                    <a:ext uri="{9D8B030D-6E8A-4147-A177-3AD203B41FA5}">
                      <a16:colId xmlns:a16="http://schemas.microsoft.com/office/drawing/2014/main" val="2615268313"/>
                    </a:ext>
                  </a:extLst>
                </a:gridCol>
                <a:gridCol w="5212508">
                  <a:extLst>
                    <a:ext uri="{9D8B030D-6E8A-4147-A177-3AD203B41FA5}">
                      <a16:colId xmlns:a16="http://schemas.microsoft.com/office/drawing/2014/main" val="3508421944"/>
                    </a:ext>
                  </a:extLst>
                </a:gridCol>
              </a:tblGrid>
              <a:tr h="575699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Verdict1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01711"/>
                  </a:ext>
                </a:extLst>
              </a:tr>
              <a:tr h="640658">
                <a:tc rowSpan="3">
                  <a:txBody>
                    <a:bodyPr/>
                    <a:lstStyle/>
                    <a:p>
                      <a:pPr algn="ctr"/>
                      <a:r>
                        <a:rPr lang="en-GB" sz="9600" dirty="0"/>
                        <a:t>6</a:t>
                      </a:r>
                    </a:p>
                    <a:p>
                      <a:pPr algn="ctr"/>
                      <a:r>
                        <a:rPr lang="en-GB" sz="11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Komentar</a:t>
                      </a:r>
                      <a:r>
                        <a:rPr lang="en-GB" dirty="0"/>
                        <a:t>……… 6/10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42892"/>
                  </a:ext>
                </a:extLst>
              </a:tr>
              <a:tr h="62623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Gameplay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Komentar</a:t>
                      </a:r>
                      <a:r>
                        <a:rPr lang="en-GB" dirty="0"/>
                        <a:t>……… 6/10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8571"/>
                  </a:ext>
                </a:extLst>
              </a:tr>
              <a:tr h="83340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Komentar</a:t>
                      </a:r>
                      <a:r>
                        <a:rPr lang="en-GB" dirty="0"/>
                        <a:t>……… 6/10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914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0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0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C8DDA252-A4CF-4C54-86CF-9E91B5079864}"/>
              </a:ext>
            </a:extLst>
          </p:cNvPr>
          <p:cNvSpPr/>
          <p:nvPr/>
        </p:nvSpPr>
        <p:spPr>
          <a:xfrm>
            <a:off x="11670506" y="108923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61E34-FF6A-4569-953F-1DFF8EECECE2}"/>
              </a:ext>
            </a:extLst>
          </p:cNvPr>
          <p:cNvSpPr/>
          <p:nvPr/>
        </p:nvSpPr>
        <p:spPr>
          <a:xfrm>
            <a:off x="714375" y="3605212"/>
            <a:ext cx="10796304" cy="3252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8AAD4-5B7A-40F5-8FD5-9B58915EA0E8}"/>
              </a:ext>
            </a:extLst>
          </p:cNvPr>
          <p:cNvSpPr txBox="1"/>
          <p:nvPr/>
        </p:nvSpPr>
        <p:spPr>
          <a:xfrm>
            <a:off x="1052513" y="3757613"/>
            <a:ext cx="707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Komentar</a:t>
            </a:r>
            <a:r>
              <a:rPr lang="en-GB" dirty="0"/>
              <a:t> </a:t>
            </a:r>
            <a:r>
              <a:rPr lang="en-GB" dirty="0" err="1"/>
              <a:t>pengguna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E76E65-AD32-4C85-A399-4FB815996C96}"/>
              </a:ext>
            </a:extLst>
          </p:cNvPr>
          <p:cNvCxnSpPr/>
          <p:nvPr/>
        </p:nvCxnSpPr>
        <p:spPr>
          <a:xfrm>
            <a:off x="1100138" y="4267200"/>
            <a:ext cx="852963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02FA3F-D358-4461-BCEE-899FDFF023C7}"/>
              </a:ext>
            </a:extLst>
          </p:cNvPr>
          <p:cNvSpPr txBox="1"/>
          <p:nvPr/>
        </p:nvSpPr>
        <p:spPr>
          <a:xfrm>
            <a:off x="3062288" y="4605338"/>
            <a:ext cx="72628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Giigi</a:t>
            </a:r>
            <a:endParaRPr lang="en-GB" dirty="0"/>
          </a:p>
          <a:p>
            <a:r>
              <a:rPr lang="en-GB" sz="1600" dirty="0" err="1"/>
              <a:t>Blablabla</a:t>
            </a:r>
            <a:r>
              <a:rPr lang="en-GB" sz="1600" dirty="0"/>
              <a:t> 10/10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9F857D-6F4F-4D5B-BE65-BD3C1A16B321}"/>
              </a:ext>
            </a:extLst>
          </p:cNvPr>
          <p:cNvSpPr/>
          <p:nvPr/>
        </p:nvSpPr>
        <p:spPr>
          <a:xfrm>
            <a:off x="1193007" y="4325541"/>
            <a:ext cx="1275508" cy="109061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1F321-054C-4C29-949B-EC1114717EC9}"/>
              </a:ext>
            </a:extLst>
          </p:cNvPr>
          <p:cNvSpPr/>
          <p:nvPr/>
        </p:nvSpPr>
        <p:spPr>
          <a:xfrm>
            <a:off x="2590801" y="6151978"/>
            <a:ext cx="6591300" cy="685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Komentar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D3F24-92BE-4075-B05B-065BB99B2A78}"/>
              </a:ext>
            </a:extLst>
          </p:cNvPr>
          <p:cNvSpPr/>
          <p:nvPr/>
        </p:nvSpPr>
        <p:spPr>
          <a:xfrm>
            <a:off x="2590801" y="5803113"/>
            <a:ext cx="6591300" cy="23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Nama….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9374D-23FB-473B-B0E0-9ECF9F2BCB78}"/>
              </a:ext>
            </a:extLst>
          </p:cNvPr>
          <p:cNvCxnSpPr/>
          <p:nvPr/>
        </p:nvCxnSpPr>
        <p:spPr>
          <a:xfrm>
            <a:off x="1193007" y="5464970"/>
            <a:ext cx="852963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AFE8C-D795-47EA-8FD9-8DC19DC6D129}"/>
              </a:ext>
            </a:extLst>
          </p:cNvPr>
          <p:cNvSpPr txBox="1"/>
          <p:nvPr/>
        </p:nvSpPr>
        <p:spPr>
          <a:xfrm>
            <a:off x="2590801" y="5464970"/>
            <a:ext cx="316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</a:t>
            </a:r>
            <a:r>
              <a:rPr lang="en-GB" dirty="0" err="1"/>
              <a:t>Komentar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90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87D7FD-AC5C-4126-ACBC-3DBF3FD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Referensi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C8840-60EF-4697-B359-4956CD46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IGN.com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Kotakgame.com</a:t>
            </a:r>
          </a:p>
        </p:txBody>
      </p:sp>
    </p:spTree>
    <p:extLst>
      <p:ext uri="{BB962C8B-B14F-4D97-AF65-F5344CB8AC3E}">
        <p14:creationId xmlns:p14="http://schemas.microsoft.com/office/powerpoint/2010/main" val="110431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87D7FD-AC5C-4126-ACBC-3DBF3FD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Latar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Belakang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C8840-60EF-4697-B359-4956CD46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Ulasan</a:t>
            </a:r>
            <a:r>
              <a:rPr lang="en-US" sz="2400" dirty="0">
                <a:solidFill>
                  <a:srgbClr val="000000"/>
                </a:solidFill>
              </a:rPr>
              <a:t> Game </a:t>
            </a:r>
            <a:r>
              <a:rPr lang="en-US" sz="2400" dirty="0" err="1">
                <a:solidFill>
                  <a:srgbClr val="000000"/>
                </a:solidFill>
              </a:rPr>
              <a:t>Berbahasa</a:t>
            </a:r>
            <a:r>
              <a:rPr lang="en-US" sz="2400" dirty="0">
                <a:solidFill>
                  <a:srgbClr val="000000"/>
                </a:solidFill>
              </a:rPr>
              <a:t> Indonesia sedikit.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ulasan</a:t>
            </a:r>
            <a:r>
              <a:rPr lang="en-US" sz="2400" dirty="0">
                <a:solidFill>
                  <a:srgbClr val="000000"/>
                </a:solidFill>
              </a:rPr>
              <a:t> game </a:t>
            </a:r>
            <a:r>
              <a:rPr lang="en-US" sz="2400" dirty="0" err="1">
                <a:solidFill>
                  <a:srgbClr val="000000"/>
                </a:solidFill>
              </a:rPr>
              <a:t>biasanya</a:t>
            </a:r>
            <a:r>
              <a:rPr lang="en-US" sz="2400" dirty="0">
                <a:solidFill>
                  <a:srgbClr val="000000"/>
                </a:solidFill>
              </a:rPr>
              <a:t> hanya </a:t>
            </a:r>
            <a:r>
              <a:rPr lang="en-US" sz="2400" dirty="0" err="1">
                <a:solidFill>
                  <a:srgbClr val="000000"/>
                </a:solidFill>
              </a:rPr>
              <a:t>mereview</a:t>
            </a:r>
            <a:r>
              <a:rPr lang="en-US" sz="2400" dirty="0">
                <a:solidFill>
                  <a:srgbClr val="000000"/>
                </a:solidFill>
              </a:rPr>
              <a:t> sedikit platform game, </a:t>
            </a:r>
            <a:r>
              <a:rPr lang="en-US" sz="2400" dirty="0" err="1">
                <a:solidFill>
                  <a:srgbClr val="000000"/>
                </a:solidFill>
              </a:rPr>
              <a:t>jarang</a:t>
            </a:r>
            <a:r>
              <a:rPr lang="en-US" sz="2400" dirty="0">
                <a:solidFill>
                  <a:srgbClr val="000000"/>
                </a:solidFill>
              </a:rPr>
              <a:t> game hp dan game arcade di review</a:t>
            </a:r>
          </a:p>
        </p:txBody>
      </p:sp>
    </p:spTree>
    <p:extLst>
      <p:ext uri="{BB962C8B-B14F-4D97-AF65-F5344CB8AC3E}">
        <p14:creationId xmlns:p14="http://schemas.microsoft.com/office/powerpoint/2010/main" val="1776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87D7FD-AC5C-4126-ACBC-3DBF3FD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C8840-60EF-4697-B359-4956CD46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Membuat</a:t>
            </a:r>
            <a:r>
              <a:rPr lang="en-US" sz="2400" dirty="0">
                <a:solidFill>
                  <a:srgbClr val="000000"/>
                </a:solidFill>
              </a:rPr>
              <a:t> web Game Review untuk </a:t>
            </a:r>
            <a:r>
              <a:rPr lang="en-US" sz="2400" dirty="0" err="1">
                <a:solidFill>
                  <a:srgbClr val="000000"/>
                </a:solidFill>
              </a:rPr>
              <a:t>membantu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calon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pembeli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memutuskan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memainkan</a:t>
            </a:r>
            <a:r>
              <a:rPr lang="en-US" sz="2400" dirty="0">
                <a:solidFill>
                  <a:srgbClr val="000000"/>
                </a:solidFill>
              </a:rPr>
              <a:t> atau </a:t>
            </a:r>
            <a:r>
              <a:rPr lang="en-US" sz="2400" dirty="0" err="1">
                <a:solidFill>
                  <a:srgbClr val="000000"/>
                </a:solidFill>
              </a:rPr>
              <a:t>membeli</a:t>
            </a:r>
            <a:r>
              <a:rPr lang="en-US" sz="2400" dirty="0">
                <a:solidFill>
                  <a:srgbClr val="000000"/>
                </a:solidFill>
              </a:rPr>
              <a:t> game, atau tidak.</a:t>
            </a:r>
          </a:p>
        </p:txBody>
      </p:sp>
    </p:spTree>
    <p:extLst>
      <p:ext uri="{BB962C8B-B14F-4D97-AF65-F5344CB8AC3E}">
        <p14:creationId xmlns:p14="http://schemas.microsoft.com/office/powerpoint/2010/main" val="8065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CBF92-D8A9-4CBE-90B9-740E0539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Manfaat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81F526-49BC-482D-818F-AF8F9477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</a:rPr>
              <a:t>Manfat</a:t>
            </a:r>
            <a:r>
              <a:rPr lang="en-US" sz="3200" dirty="0">
                <a:solidFill>
                  <a:srgbClr val="000000"/>
                </a:solidFill>
              </a:rPr>
              <a:t> bagi </a:t>
            </a:r>
            <a:r>
              <a:rPr lang="en-US" sz="3200" dirty="0" err="1">
                <a:solidFill>
                  <a:srgbClr val="000000"/>
                </a:solidFill>
              </a:rPr>
              <a:t>konsumen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1. </a:t>
            </a:r>
            <a:r>
              <a:rPr lang="en-US" sz="3200" dirty="0" err="1">
                <a:solidFill>
                  <a:srgbClr val="000000"/>
                </a:solidFill>
              </a:rPr>
              <a:t>referensi</a:t>
            </a:r>
            <a:r>
              <a:rPr lang="en-US" sz="3200" dirty="0">
                <a:solidFill>
                  <a:srgbClr val="000000"/>
                </a:solidFill>
              </a:rPr>
              <a:t> game</a:t>
            </a:r>
          </a:p>
          <a:p>
            <a:r>
              <a:rPr lang="en-US" sz="3200" dirty="0">
                <a:solidFill>
                  <a:srgbClr val="000000"/>
                </a:solidFill>
              </a:rPr>
              <a:t>2. </a:t>
            </a:r>
            <a:r>
              <a:rPr lang="en-US" sz="3200" dirty="0" err="1">
                <a:solidFill>
                  <a:srgbClr val="000000"/>
                </a:solidFill>
              </a:rPr>
              <a:t>sosialisasi</a:t>
            </a:r>
            <a:r>
              <a:rPr lang="en-US" sz="3200" dirty="0">
                <a:solidFill>
                  <a:srgbClr val="000000"/>
                </a:solidFill>
              </a:rPr>
              <a:t> game</a:t>
            </a:r>
          </a:p>
          <a:p>
            <a:r>
              <a:rPr lang="en-US" sz="3200" dirty="0">
                <a:solidFill>
                  <a:srgbClr val="000000"/>
                </a:solidFill>
              </a:rPr>
              <a:t>3. </a:t>
            </a:r>
            <a:r>
              <a:rPr lang="en-US" sz="3200" dirty="0" err="1">
                <a:solidFill>
                  <a:srgbClr val="000000"/>
                </a:solidFill>
              </a:rPr>
              <a:t>Diskusi</a:t>
            </a:r>
            <a:r>
              <a:rPr lang="en-US" sz="3200" dirty="0">
                <a:solidFill>
                  <a:srgbClr val="000000"/>
                </a:solidFill>
              </a:rPr>
              <a:t> game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4EB4F7-CAE1-4CED-B54B-16DBD0D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Waktu Pengerjaan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A002-D77C-4914-90D7-48AB9B86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5 minggu.</a:t>
            </a:r>
          </a:p>
          <a:p>
            <a:endParaRPr lang="en-US" sz="3200" dirty="0"/>
          </a:p>
          <a:p>
            <a:r>
              <a:rPr lang="en-US" sz="2400" dirty="0"/>
              <a:t>Minggu 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membuat</a:t>
            </a:r>
            <a:r>
              <a:rPr lang="en-US" sz="2400" dirty="0"/>
              <a:t> format untuk </a:t>
            </a:r>
            <a:r>
              <a:rPr lang="en-US" sz="2400" dirty="0" err="1"/>
              <a:t>halaman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dengan bootstrap</a:t>
            </a:r>
          </a:p>
          <a:p>
            <a:r>
              <a:rPr lang="en-US" sz="2400" dirty="0"/>
              <a:t>Minggu ke dua, </a:t>
            </a:r>
            <a:r>
              <a:rPr lang="en-US" sz="2400" dirty="0" err="1"/>
              <a:t>mengisi</a:t>
            </a:r>
            <a:r>
              <a:rPr lang="en-US" sz="2400" dirty="0"/>
              <a:t> </a:t>
            </a:r>
            <a:r>
              <a:rPr lang="en-US" sz="2400" dirty="0" err="1"/>
              <a:t>artikel</a:t>
            </a:r>
            <a:r>
              <a:rPr lang="en-US" sz="2400" dirty="0"/>
              <a:t>/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endParaRPr lang="en-US" sz="2400" dirty="0"/>
          </a:p>
          <a:p>
            <a:r>
              <a:rPr lang="en-US" sz="2400" dirty="0"/>
              <a:t>Minggu ke tiga, </a:t>
            </a:r>
            <a:r>
              <a:rPr lang="en-US" sz="2400" dirty="0" err="1"/>
              <a:t>membuat</a:t>
            </a:r>
            <a:r>
              <a:rPr lang="en-US" sz="2400" dirty="0"/>
              <a:t> database untuk </a:t>
            </a:r>
            <a:r>
              <a:rPr lang="en-US" sz="2400" dirty="0" err="1"/>
              <a:t>akun</a:t>
            </a:r>
            <a:r>
              <a:rPr lang="en-US" sz="2400" dirty="0"/>
              <a:t> user, </a:t>
            </a:r>
            <a:r>
              <a:rPr lang="en-US" sz="2400" dirty="0" err="1"/>
              <a:t>sistem</a:t>
            </a:r>
            <a:r>
              <a:rPr lang="en-US" sz="2400" dirty="0"/>
              <a:t> login dan setting </a:t>
            </a:r>
            <a:r>
              <a:rPr lang="en-US" sz="2400" dirty="0" err="1"/>
              <a:t>akun</a:t>
            </a:r>
            <a:r>
              <a:rPr lang="en-US" sz="2400" dirty="0"/>
              <a:t>. </a:t>
            </a:r>
          </a:p>
          <a:p>
            <a:r>
              <a:rPr lang="en-US" sz="2400" dirty="0"/>
              <a:t>Minggu ke </a:t>
            </a:r>
            <a:r>
              <a:rPr lang="en-US" sz="2400" dirty="0" err="1"/>
              <a:t>empat</a:t>
            </a:r>
            <a:r>
              <a:rPr lang="en-US" sz="2400" dirty="0"/>
              <a:t>,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dan search/ cari </a:t>
            </a:r>
            <a:r>
              <a:rPr lang="en-US" sz="2400" dirty="0" err="1"/>
              <a:t>artikel</a:t>
            </a:r>
            <a:endParaRPr lang="en-US" sz="2400" dirty="0"/>
          </a:p>
          <a:p>
            <a:r>
              <a:rPr lang="en-US" sz="2400" dirty="0"/>
              <a:t>Minggu ke lima, </a:t>
            </a:r>
            <a:r>
              <a:rPr lang="en-US" sz="2400" dirty="0" err="1"/>
              <a:t>perampungan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6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87D7FD-AC5C-4126-ACBC-3DBF3FD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Konsep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C8840-60EF-4697-B359-4956CD46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Review Game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Detil</a:t>
            </a:r>
            <a:r>
              <a:rPr lang="en-US" sz="2400" dirty="0">
                <a:solidFill>
                  <a:srgbClr val="000000"/>
                </a:solidFill>
              </a:rPr>
              <a:t> game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Akun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Komentar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A09C0D-FB40-4492-8C61-E80774A109F8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B0F9F8ED-C1DA-4FD5-90E5-D3079FD8C094}"/>
              </a:ext>
            </a:extLst>
          </p:cNvPr>
          <p:cNvSpPr/>
          <p:nvPr/>
        </p:nvSpPr>
        <p:spPr>
          <a:xfrm>
            <a:off x="1286994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1219A0-C78C-45B6-AAB9-E84C9DE1A96A}"/>
              </a:ext>
            </a:extLst>
          </p:cNvPr>
          <p:cNvSpPr/>
          <p:nvPr/>
        </p:nvSpPr>
        <p:spPr>
          <a:xfrm>
            <a:off x="5391150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FB315D-918A-4E4B-9A76-58D6F3E6BCFB}"/>
              </a:ext>
            </a:extLst>
          </p:cNvPr>
          <p:cNvSpPr/>
          <p:nvPr/>
        </p:nvSpPr>
        <p:spPr>
          <a:xfrm>
            <a:off x="1286994" y="4924426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0E734-D405-4588-86CA-D926C412B4CE}"/>
              </a:ext>
            </a:extLst>
          </p:cNvPr>
          <p:cNvSpPr/>
          <p:nvPr/>
        </p:nvSpPr>
        <p:spPr>
          <a:xfrm>
            <a:off x="5391149" y="4924425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03F733-C9C5-4771-B2D0-1F357C95DF4B}"/>
              </a:ext>
            </a:extLst>
          </p:cNvPr>
          <p:cNvSpPr/>
          <p:nvPr/>
        </p:nvSpPr>
        <p:spPr>
          <a:xfrm>
            <a:off x="9171726" y="2471738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912FCC-D245-4D90-A6C2-E4A5D442982F}"/>
              </a:ext>
            </a:extLst>
          </p:cNvPr>
          <p:cNvSpPr/>
          <p:nvPr/>
        </p:nvSpPr>
        <p:spPr>
          <a:xfrm>
            <a:off x="9171727" y="4862513"/>
            <a:ext cx="1590675" cy="15906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75C11CA-06B1-452F-A487-B8337882493F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A8C35-134D-4232-A3E5-39177585A1F2}"/>
              </a:ext>
            </a:extLst>
          </p:cNvPr>
          <p:cNvSpPr txBox="1"/>
          <p:nvPr/>
        </p:nvSpPr>
        <p:spPr>
          <a:xfrm>
            <a:off x="9833113" y="150512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| 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225D44-642D-40AE-B4B4-7A3DFDFB4742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23114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A09C0D-FB40-4492-8C61-E80774A109F8}"/>
              </a:ext>
            </a:extLst>
          </p:cNvPr>
          <p:cNvSpPr/>
          <p:nvPr/>
        </p:nvSpPr>
        <p:spPr>
          <a:xfrm>
            <a:off x="714375" y="1852613"/>
            <a:ext cx="10796304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2EEB-3C1E-4F8F-9EA2-965398C5E577}"/>
              </a:ext>
            </a:extLst>
          </p:cNvPr>
          <p:cNvSpPr txBox="1"/>
          <p:nvPr/>
        </p:nvSpPr>
        <p:spPr>
          <a:xfrm>
            <a:off x="104775" y="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Bauhaus 93" panose="04030905020B02020C02" pitchFamily="82" charset="0"/>
              </a:rPr>
              <a:t>nGr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5F5E1-99C8-4F8B-ABEE-DDE828A3DD1B}"/>
              </a:ext>
            </a:extLst>
          </p:cNvPr>
          <p:cNvSpPr/>
          <p:nvPr/>
        </p:nvSpPr>
        <p:spPr>
          <a:xfrm>
            <a:off x="0" y="1031052"/>
            <a:ext cx="12192000" cy="51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06167700-651E-4199-81EF-C1C6B274D4BB}"/>
              </a:ext>
            </a:extLst>
          </p:cNvPr>
          <p:cNvSpPr/>
          <p:nvPr/>
        </p:nvSpPr>
        <p:spPr>
          <a:xfrm>
            <a:off x="-1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C854E-723F-473E-8E78-D5C4100AACDC}"/>
              </a:ext>
            </a:extLst>
          </p:cNvPr>
          <p:cNvSpPr/>
          <p:nvPr/>
        </p:nvSpPr>
        <p:spPr>
          <a:xfrm>
            <a:off x="1918446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Rhytmn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90BB-6417-4D2C-AEF5-EFBA3E4794F9}"/>
              </a:ext>
            </a:extLst>
          </p:cNvPr>
          <p:cNvSpPr/>
          <p:nvPr/>
        </p:nvSpPr>
        <p:spPr>
          <a:xfrm>
            <a:off x="383689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BB0F0-EF8A-45EC-9095-C702C77DF605}"/>
              </a:ext>
            </a:extLst>
          </p:cNvPr>
          <p:cNvSpPr txBox="1"/>
          <p:nvPr/>
        </p:nvSpPr>
        <p:spPr>
          <a:xfrm>
            <a:off x="166687" y="650562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Nice game review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49959-91E5-4FF3-A6E0-03CAE1A3CCA1}"/>
              </a:ext>
            </a:extLst>
          </p:cNvPr>
          <p:cNvSpPr/>
          <p:nvPr/>
        </p:nvSpPr>
        <p:spPr>
          <a:xfrm>
            <a:off x="5755339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9A9D9-4D35-494A-AFFD-BAA6D85192DF}"/>
              </a:ext>
            </a:extLst>
          </p:cNvPr>
          <p:cNvSpPr/>
          <p:nvPr/>
        </p:nvSpPr>
        <p:spPr>
          <a:xfrm>
            <a:off x="7667618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315C-8D96-42F6-89EE-58ECAA805583}"/>
              </a:ext>
            </a:extLst>
          </p:cNvPr>
          <p:cNvSpPr/>
          <p:nvPr/>
        </p:nvSpPr>
        <p:spPr>
          <a:xfrm>
            <a:off x="9592232" y="1031052"/>
            <a:ext cx="1918447" cy="5178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Platformer</a:t>
            </a:r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75C11CA-06B1-452F-A487-B8337882493F}"/>
              </a:ext>
            </a:extLst>
          </p:cNvPr>
          <p:cNvSpPr/>
          <p:nvPr/>
        </p:nvSpPr>
        <p:spPr>
          <a:xfrm>
            <a:off x="11706224" y="1139975"/>
            <a:ext cx="347663" cy="30003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A8C35-134D-4232-A3E5-39177585A1F2}"/>
              </a:ext>
            </a:extLst>
          </p:cNvPr>
          <p:cNvSpPr txBox="1"/>
          <p:nvPr/>
        </p:nvSpPr>
        <p:spPr>
          <a:xfrm>
            <a:off x="9833113" y="52387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| sign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5A5EC-7D91-47A9-856E-076E42B57D21}"/>
              </a:ext>
            </a:extLst>
          </p:cNvPr>
          <p:cNvSpPr txBox="1"/>
          <p:nvPr/>
        </p:nvSpPr>
        <p:spPr>
          <a:xfrm>
            <a:off x="1025483" y="2795221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Nama	:</a:t>
            </a:r>
          </a:p>
          <a:p>
            <a:endParaRPr lang="en-US" dirty="0"/>
          </a:p>
          <a:p>
            <a:r>
              <a:rPr lang="en-US" dirty="0"/>
              <a:t>Password		:</a:t>
            </a:r>
          </a:p>
          <a:p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ulang</a:t>
            </a:r>
            <a:r>
              <a:rPr lang="en-US" dirty="0"/>
              <a:t> Password	:</a:t>
            </a:r>
          </a:p>
          <a:p>
            <a:endParaRPr lang="en-US" dirty="0"/>
          </a:p>
          <a:p>
            <a:r>
              <a:rPr lang="en-US" dirty="0"/>
              <a:t>Email		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1E978-826E-4F23-8671-40023855D7E5}"/>
              </a:ext>
            </a:extLst>
          </p:cNvPr>
          <p:cNvSpPr/>
          <p:nvPr/>
        </p:nvSpPr>
        <p:spPr>
          <a:xfrm>
            <a:off x="3072697" y="2781752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A2704-1D8C-4DC0-9102-DED82CC3EEA8}"/>
              </a:ext>
            </a:extLst>
          </p:cNvPr>
          <p:cNvSpPr/>
          <p:nvPr/>
        </p:nvSpPr>
        <p:spPr>
          <a:xfrm>
            <a:off x="3072697" y="3395248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45D227-E6F0-426C-8193-5ABAE25A6E6F}"/>
              </a:ext>
            </a:extLst>
          </p:cNvPr>
          <p:cNvSpPr/>
          <p:nvPr/>
        </p:nvSpPr>
        <p:spPr>
          <a:xfrm>
            <a:off x="3072697" y="3959655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57685-FB33-433C-A2FA-B1D74EB8555E}"/>
              </a:ext>
            </a:extLst>
          </p:cNvPr>
          <p:cNvSpPr/>
          <p:nvPr/>
        </p:nvSpPr>
        <p:spPr>
          <a:xfrm>
            <a:off x="3761415" y="6294991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Daftar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6F15E-67DC-4B9D-B9C6-E4841C9BD9C6}"/>
              </a:ext>
            </a:extLst>
          </p:cNvPr>
          <p:cNvSpPr/>
          <p:nvPr/>
        </p:nvSpPr>
        <p:spPr>
          <a:xfrm>
            <a:off x="3089224" y="4562916"/>
            <a:ext cx="308956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DD2AB-3802-4376-A60A-F4876AECF46C}"/>
              </a:ext>
            </a:extLst>
          </p:cNvPr>
          <p:cNvSpPr txBox="1"/>
          <p:nvPr/>
        </p:nvSpPr>
        <p:spPr>
          <a:xfrm>
            <a:off x="2385391" y="2054087"/>
            <a:ext cx="478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Daftar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D0BFD-CD6F-4556-A970-EA63DCAA4C3F}"/>
              </a:ext>
            </a:extLst>
          </p:cNvPr>
          <p:cNvSpPr/>
          <p:nvPr/>
        </p:nvSpPr>
        <p:spPr>
          <a:xfrm>
            <a:off x="9586065" y="621774"/>
            <a:ext cx="2467822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Search …</a:t>
            </a:r>
          </a:p>
        </p:txBody>
      </p:sp>
    </p:spTree>
    <p:extLst>
      <p:ext uri="{BB962C8B-B14F-4D97-AF65-F5344CB8AC3E}">
        <p14:creationId xmlns:p14="http://schemas.microsoft.com/office/powerpoint/2010/main" val="13458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471</Words>
  <Application>Microsoft Office PowerPoint</Application>
  <PresentationFormat>Widescreen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Bauhaus 93</vt:lpstr>
      <vt:lpstr>Calibri</vt:lpstr>
      <vt:lpstr>Calibri Light</vt:lpstr>
      <vt:lpstr>Office Theme</vt:lpstr>
      <vt:lpstr>Union of mahasiswa programmer 45</vt:lpstr>
      <vt:lpstr>NGR</vt:lpstr>
      <vt:lpstr>Latar Belakang</vt:lpstr>
      <vt:lpstr>Tujuan</vt:lpstr>
      <vt:lpstr>Manfaat</vt:lpstr>
      <vt:lpstr>Waktu Pengerjaan</vt:lpstr>
      <vt:lpstr>Konsep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of mahasiswa programmer 45</dc:title>
  <dc:creator>M.Fadli Hasan</dc:creator>
  <cp:lastModifiedBy>M.Fadli Hasan</cp:lastModifiedBy>
  <cp:revision>29</cp:revision>
  <dcterms:created xsi:type="dcterms:W3CDTF">2018-10-15T10:04:55Z</dcterms:created>
  <dcterms:modified xsi:type="dcterms:W3CDTF">2018-10-19T09:04:12Z</dcterms:modified>
</cp:coreProperties>
</file>