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7" autoAdjust="0"/>
    <p:restoredTop sz="94676" autoAdjust="0"/>
  </p:normalViewPr>
  <p:slideViewPr>
    <p:cSldViewPr>
      <p:cViewPr varScale="1">
        <p:scale>
          <a:sx n="71" d="100"/>
          <a:sy n="71" d="100"/>
        </p:scale>
        <p:origin x="-12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294A-BE60-4F10-A8F5-1BDE07BFF681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2C3A-F87F-4394-B5A6-B0413C9E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0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294A-BE60-4F10-A8F5-1BDE07BFF681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2C3A-F87F-4394-B5A6-B0413C9E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5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294A-BE60-4F10-A8F5-1BDE07BFF681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2C3A-F87F-4394-B5A6-B0413C9E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6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294A-BE60-4F10-A8F5-1BDE07BFF681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2C3A-F87F-4394-B5A6-B0413C9E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2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294A-BE60-4F10-A8F5-1BDE07BFF681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2C3A-F87F-4394-B5A6-B0413C9E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3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294A-BE60-4F10-A8F5-1BDE07BFF681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2C3A-F87F-4394-B5A6-B0413C9E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1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294A-BE60-4F10-A8F5-1BDE07BFF681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2C3A-F87F-4394-B5A6-B0413C9E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5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294A-BE60-4F10-A8F5-1BDE07BFF681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2C3A-F87F-4394-B5A6-B0413C9E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6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294A-BE60-4F10-A8F5-1BDE07BFF681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2C3A-F87F-4394-B5A6-B0413C9E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0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294A-BE60-4F10-A8F5-1BDE07BFF681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2C3A-F87F-4394-B5A6-B0413C9E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9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294A-BE60-4F10-A8F5-1BDE07BFF681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2C3A-F87F-4394-B5A6-B0413C9E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9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4294A-BE60-4F10-A8F5-1BDE07BFF681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2C3A-F87F-4394-B5A6-B0413C9E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2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781598"/>
            <a:ext cx="351047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E-</a:t>
            </a:r>
            <a:r>
              <a:rPr lang="en-US" sz="8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Brenk</a:t>
            </a:r>
            <a:endParaRPr lang="en-US" sz="8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259080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000" dirty="0" smtClean="0"/>
              <a:t>Ida </a:t>
            </a:r>
            <a:r>
              <a:rPr lang="en-US" sz="3000" dirty="0" err="1" smtClean="0"/>
              <a:t>Bagus</a:t>
            </a:r>
            <a:r>
              <a:rPr lang="en-US" sz="3000" dirty="0" smtClean="0"/>
              <a:t> </a:t>
            </a:r>
            <a:r>
              <a:rPr lang="en-US" sz="3000" dirty="0" err="1" smtClean="0"/>
              <a:t>Rai</a:t>
            </a:r>
            <a:r>
              <a:rPr lang="en-US" sz="3000" dirty="0" smtClean="0"/>
              <a:t> W – 0087</a:t>
            </a:r>
          </a:p>
          <a:p>
            <a:pPr marL="342900" indent="-342900">
              <a:buAutoNum type="arabicPeriod"/>
            </a:pPr>
            <a:r>
              <a:rPr lang="en-US" sz="3000" dirty="0" smtClean="0"/>
              <a:t>M Husni </a:t>
            </a:r>
            <a:r>
              <a:rPr lang="en-US" sz="3000" dirty="0" err="1" smtClean="0"/>
              <a:t>Ridhart</a:t>
            </a:r>
            <a:r>
              <a:rPr lang="en-US" sz="3000" dirty="0" smtClean="0"/>
              <a:t> A – 0122</a:t>
            </a:r>
          </a:p>
          <a:p>
            <a:pPr marL="342900" indent="-342900">
              <a:buAutoNum type="arabicPeriod"/>
            </a:pPr>
            <a:r>
              <a:rPr lang="en-US" sz="3000" dirty="0" err="1" smtClean="0"/>
              <a:t>Bagas</a:t>
            </a:r>
            <a:r>
              <a:rPr lang="en-US" sz="3000" dirty="0" smtClean="0"/>
              <a:t> </a:t>
            </a:r>
            <a:r>
              <a:rPr lang="en-US" sz="3000" dirty="0" err="1" smtClean="0"/>
              <a:t>Juwono</a:t>
            </a:r>
            <a:r>
              <a:rPr lang="en-US" sz="3000" dirty="0" smtClean="0"/>
              <a:t> P - 0163</a:t>
            </a:r>
          </a:p>
        </p:txBody>
      </p:sp>
    </p:spTree>
    <p:extLst>
      <p:ext uri="{BB962C8B-B14F-4D97-AF65-F5344CB8AC3E}">
        <p14:creationId xmlns:p14="http://schemas.microsoft.com/office/powerpoint/2010/main" val="229145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Latar</a:t>
            </a:r>
            <a:r>
              <a:rPr lang="en-US" b="1" dirty="0" smtClean="0"/>
              <a:t> </a:t>
            </a:r>
            <a:r>
              <a:rPr lang="en-US" b="1" dirty="0" err="1" smtClean="0"/>
              <a:t>Belakang</a:t>
            </a:r>
            <a:r>
              <a:rPr lang="en-US" b="1" dirty="0" smtClean="0"/>
              <a:t> &amp; </a:t>
            </a:r>
            <a:r>
              <a:rPr lang="en-US" b="1" dirty="0" err="1" smtClean="0"/>
              <a:t>Tujuan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keresahan</a:t>
            </a:r>
            <a:r>
              <a:rPr lang="en-US" dirty="0"/>
              <a:t> kami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gadget-gadget yang </a:t>
            </a:r>
            <a:r>
              <a:rPr lang="en-US" dirty="0" err="1"/>
              <a:t>beredar</a:t>
            </a:r>
            <a:r>
              <a:rPr lang="en-US" dirty="0"/>
              <a:t> di Indonesia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terjangkau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sekedar</a:t>
            </a:r>
            <a:r>
              <a:rPr lang="en-US" dirty="0"/>
              <a:t> </a:t>
            </a:r>
            <a:r>
              <a:rPr lang="en-US" dirty="0" err="1"/>
              <a:t>gengsi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sekundernya</a:t>
            </a:r>
            <a:r>
              <a:rPr lang="en-US" dirty="0"/>
              <a:t>. </a:t>
            </a:r>
            <a:r>
              <a:rPr lang="en-US" dirty="0" err="1"/>
              <a:t>Apalagi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IPTEK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menutup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6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bersaing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brand gadget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yang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sebaga</a:t>
            </a:r>
            <a:r>
              <a:rPr lang="en-US" dirty="0"/>
              <a:t> costumer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bingung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bimbang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gadget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kami </a:t>
            </a:r>
            <a:r>
              <a:rPr lang="en-US" dirty="0" err="1"/>
              <a:t>mempunyai</a:t>
            </a:r>
            <a:r>
              <a:rPr lang="en-US" dirty="0"/>
              <a:t> ide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customer </a:t>
            </a:r>
            <a:r>
              <a:rPr lang="en-US" dirty="0" err="1"/>
              <a:t>memiliki</a:t>
            </a:r>
            <a:r>
              <a:rPr lang="en-US" dirty="0"/>
              <a:t>  </a:t>
            </a:r>
            <a:r>
              <a:rPr lang="en-US" dirty="0" err="1"/>
              <a:t>kesempatan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merasakan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gadget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pasaran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5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r>
              <a:rPr lang="en-US" dirty="0"/>
              <a:t>Customer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kesempatan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merasakan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gadget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 smtClean="0"/>
              <a:t>pasaran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7200" y="3352800"/>
            <a:ext cx="7772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Vendor </a:t>
            </a:r>
            <a:r>
              <a:rPr lang="en-US" sz="3200" dirty="0" err="1" smtClean="0"/>
              <a:t>mendapat</a:t>
            </a:r>
            <a:r>
              <a:rPr lang="en-US" sz="3200" dirty="0" smtClean="0"/>
              <a:t> review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segala</a:t>
            </a:r>
            <a:r>
              <a:rPr lang="en-US" sz="3200" dirty="0" smtClean="0"/>
              <a:t> </a:t>
            </a:r>
            <a:r>
              <a:rPr lang="en-US" sz="3200" dirty="0" err="1" smtClean="0"/>
              <a:t>kalangan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produksi</a:t>
            </a:r>
            <a:r>
              <a:rPr lang="en-US" sz="3200" dirty="0" smtClean="0"/>
              <a:t> gadget </a:t>
            </a:r>
            <a:r>
              <a:rPr lang="en-US" sz="3200" dirty="0" err="1" smtClean="0"/>
              <a:t>selanjutnya</a:t>
            </a:r>
            <a:r>
              <a:rPr lang="en-US" sz="3200" dirty="0" smtClean="0"/>
              <a:t> di </a:t>
            </a:r>
            <a:r>
              <a:rPr lang="en-US" sz="3200" dirty="0" err="1" smtClean="0"/>
              <a:t>masa</a:t>
            </a:r>
            <a:r>
              <a:rPr lang="en-US" sz="3200" dirty="0" smtClean="0"/>
              <a:t> </a:t>
            </a:r>
            <a:r>
              <a:rPr lang="en-US" sz="3200" dirty="0" err="1" smtClean="0"/>
              <a:t>mendatang</a:t>
            </a:r>
            <a:r>
              <a:rPr lang="en-US" sz="3200" dirty="0" smtClean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600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/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</a:t>
            </a:r>
            <a:r>
              <a:rPr lang="en-US" dirty="0" err="1"/>
              <a:t>memilih</a:t>
            </a:r>
            <a:r>
              <a:rPr lang="en-US" dirty="0"/>
              <a:t> gadget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dicoba</a:t>
            </a:r>
            <a:r>
              <a:rPr lang="en-US" dirty="0"/>
              <a:t>, </a:t>
            </a:r>
            <a:r>
              <a:rPr lang="en-US" dirty="0" err="1"/>
              <a:t>semisal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Smartphone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Rp.10 </a:t>
            </a:r>
            <a:r>
              <a:rPr lang="en-US" dirty="0" err="1"/>
              <a:t>Juta</a:t>
            </a:r>
            <a:r>
              <a:rPr lang="en-US" dirty="0"/>
              <a:t>. Customer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. 8 </a:t>
            </a:r>
            <a:r>
              <a:rPr lang="en-US" dirty="0" err="1"/>
              <a:t>Juta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, customer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HP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624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customer </a:t>
            </a:r>
            <a:r>
              <a:rPr lang="en-US" dirty="0" err="1"/>
              <a:t>berminat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gadget yang </a:t>
            </a:r>
            <a:r>
              <a:rPr lang="en-US" dirty="0" err="1"/>
              <a:t>dicoba</a:t>
            </a:r>
            <a:r>
              <a:rPr lang="en-US" dirty="0"/>
              <a:t>, customer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bayaran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. 2 </a:t>
            </a:r>
            <a:r>
              <a:rPr lang="en-US" dirty="0" err="1"/>
              <a:t>Juta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customer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berminat</a:t>
            </a:r>
            <a:r>
              <a:rPr lang="en-US" dirty="0"/>
              <a:t> gadget </a:t>
            </a:r>
            <a:r>
              <a:rPr lang="en-US" dirty="0" err="1"/>
              <a:t>dikembalikan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dikembalikan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kesepakatan</a:t>
            </a:r>
            <a:r>
              <a:rPr lang="en-US" dirty="0"/>
              <a:t> yang </a:t>
            </a:r>
            <a:r>
              <a:rPr lang="en-US" dirty="0" err="1"/>
              <a:t>ditetapkan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1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pengerjaan</a:t>
            </a:r>
            <a:r>
              <a:rPr lang="en-US" dirty="0" smtClean="0"/>
              <a:t> : </a:t>
            </a:r>
            <a:r>
              <a:rPr lang="en-US" dirty="0" err="1" smtClean="0"/>
              <a:t>Estimasi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November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- 20/10/2018 : </a:t>
            </a:r>
            <a:r>
              <a:rPr lang="en-US" dirty="0" err="1" smtClean="0"/>
              <a:t>Pembuatan</a:t>
            </a:r>
            <a:r>
              <a:rPr lang="en-US" dirty="0" smtClean="0"/>
              <a:t> HTML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- 27/10/2018 : </a:t>
            </a:r>
            <a:r>
              <a:rPr lang="en-US" dirty="0" err="1" smtClean="0"/>
              <a:t>Penambahan</a:t>
            </a:r>
            <a:r>
              <a:rPr lang="en-US" dirty="0" smtClean="0"/>
              <a:t> CSS </a:t>
            </a:r>
            <a:r>
              <a:rPr lang="en-US" dirty="0" err="1" smtClean="0"/>
              <a:t>dan</a:t>
            </a:r>
            <a:r>
              <a:rPr lang="en-US" dirty="0" smtClean="0"/>
              <a:t> SQL</a:t>
            </a:r>
          </a:p>
          <a:p>
            <a:pPr marL="0" indent="0">
              <a:buNone/>
            </a:pPr>
            <a:r>
              <a:rPr lang="en-US" dirty="0" smtClean="0"/>
              <a:t>     - 10/11/2018 : </a:t>
            </a:r>
            <a:r>
              <a:rPr lang="en-US" dirty="0" err="1" smtClean="0"/>
              <a:t>Penambahan</a:t>
            </a:r>
            <a:r>
              <a:rPr lang="en-US" dirty="0" smtClean="0"/>
              <a:t> Detail</a:t>
            </a:r>
          </a:p>
          <a:p>
            <a:pPr marL="0" indent="0">
              <a:buNone/>
            </a:pPr>
            <a:r>
              <a:rPr lang="en-US" dirty="0" smtClean="0"/>
              <a:t>     - 20/11/2018 : Finishing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				  Investor (?)</a:t>
            </a:r>
          </a:p>
          <a:p>
            <a:r>
              <a:rPr lang="en-US" dirty="0" err="1" smtClean="0"/>
              <a:t>Referensi</a:t>
            </a:r>
            <a:r>
              <a:rPr lang="en-US" dirty="0" smtClean="0"/>
              <a:t> : </a:t>
            </a:r>
            <a:r>
              <a:rPr lang="en-US" dirty="0" err="1" smtClean="0"/>
              <a:t>Pemikiran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,</a:t>
            </a:r>
            <a:r>
              <a:rPr lang="en-US" dirty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Apple di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Web E-Commerce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238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5334000"/>
          </a:xfrm>
        </p:spPr>
      </p:pic>
    </p:spTree>
    <p:extLst>
      <p:ext uri="{BB962C8B-B14F-4D97-AF65-F5344CB8AC3E}">
        <p14:creationId xmlns:p14="http://schemas.microsoft.com/office/powerpoint/2010/main" val="344139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5344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" y="342900"/>
            <a:ext cx="1143000" cy="76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334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E-</a:t>
            </a:r>
            <a:r>
              <a:rPr lang="en-US" dirty="0" err="1" smtClean="0"/>
              <a:t>Brenk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" y="1447800"/>
            <a:ext cx="8534400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2743200"/>
            <a:ext cx="3733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58035" y="3581400"/>
            <a:ext cx="3733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67000" y="2362200"/>
            <a:ext cx="237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 / E-mail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67000" y="3200400"/>
            <a:ext cx="237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Kata Sandi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67000" y="4495800"/>
            <a:ext cx="442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Belum</a:t>
            </a:r>
            <a:r>
              <a:rPr lang="en-US" sz="1400" dirty="0" smtClean="0"/>
              <a:t> </a:t>
            </a:r>
            <a:r>
              <a:rPr lang="en-US" sz="1400" dirty="0" err="1" smtClean="0"/>
              <a:t>punya</a:t>
            </a:r>
            <a:r>
              <a:rPr lang="en-US" sz="1400" dirty="0" smtClean="0"/>
              <a:t> </a:t>
            </a:r>
            <a:r>
              <a:rPr lang="en-US" sz="1400" dirty="0" err="1" smtClean="0"/>
              <a:t>akun</a:t>
            </a:r>
            <a:r>
              <a:rPr lang="en-US" sz="1400" dirty="0" smtClean="0"/>
              <a:t>? </a:t>
            </a:r>
            <a:r>
              <a:rPr lang="en-US" sz="1400" dirty="0" err="1" smtClean="0"/>
              <a:t>Klik</a:t>
            </a:r>
            <a:r>
              <a:rPr lang="en-US" sz="1400" dirty="0" smtClean="0"/>
              <a:t> </a:t>
            </a:r>
            <a:r>
              <a:rPr lang="en-US" sz="1400" u="sng" dirty="0" err="1" smtClean="0"/>
              <a:t>disini</a:t>
            </a:r>
            <a:r>
              <a:rPr lang="en-US" sz="1400" dirty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mendaftar</a:t>
            </a:r>
            <a:endParaRPr lang="en-US" sz="1400" u="sng" dirty="0"/>
          </a:p>
        </p:txBody>
      </p:sp>
      <p:sp>
        <p:nvSpPr>
          <p:cNvPr id="13" name="Rectangle 12"/>
          <p:cNvSpPr/>
          <p:nvPr/>
        </p:nvSpPr>
        <p:spPr>
          <a:xfrm>
            <a:off x="5334000" y="4114800"/>
            <a:ext cx="1057835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4000" y="4114800"/>
            <a:ext cx="105783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Masuk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9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288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Latar Belakang &amp; Tujuan</vt:lpstr>
      <vt:lpstr>PowerPoint Presentation</vt:lpstr>
      <vt:lpstr>Manfaat </vt:lpstr>
      <vt:lpstr>Konsep / Ide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husni</dc:creator>
  <cp:lastModifiedBy>M husni</cp:lastModifiedBy>
  <cp:revision>11</cp:revision>
  <dcterms:created xsi:type="dcterms:W3CDTF">2018-10-16T15:25:14Z</dcterms:created>
  <dcterms:modified xsi:type="dcterms:W3CDTF">2018-10-24T03:24:39Z</dcterms:modified>
</cp:coreProperties>
</file>