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36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114E82-1FAE-4658-BCD3-AD3809940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559" y="4632555"/>
            <a:ext cx="8833655" cy="727748"/>
          </a:xfrm>
        </p:spPr>
        <p:txBody>
          <a:bodyPr>
            <a:noAutofit/>
          </a:bodyPr>
          <a:lstStyle/>
          <a:p>
            <a:r>
              <a:rPr lang="id-ID" sz="3600" b="1" dirty="0">
                <a:latin typeface="Baskerville Old Face" panose="02020602080505020303" pitchFamily="18" charset="0"/>
              </a:rPr>
              <a:t>Proposal Final Project Mata Kuliah Pemrograman Web</a:t>
            </a:r>
            <a:endParaRPr lang="en-ID" sz="3600" b="1" dirty="0">
              <a:latin typeface="Baskerville Old Face" panose="020206020805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EEBA0-DD63-4995-9CCC-BBC867B8B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593" y="461626"/>
            <a:ext cx="3492595" cy="34925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024076-B039-4C55-950B-49A640A9DE5A}"/>
              </a:ext>
            </a:extLst>
          </p:cNvPr>
          <p:cNvSpPr/>
          <p:nvPr/>
        </p:nvSpPr>
        <p:spPr>
          <a:xfrm>
            <a:off x="4612525" y="5853988"/>
            <a:ext cx="2964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MadGet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08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bg1"/>
            </a:gs>
            <a:gs pos="83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87D71-7DA0-4ACC-8029-9B1F759B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0746" y="1851594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id-ID" sz="4800" b="1" dirty="0"/>
              <a:t>Anggota</a:t>
            </a:r>
            <a:endParaRPr lang="en-ID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06EE-E6DE-4B13-92E1-82384D87A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803186"/>
            <a:ext cx="5427137" cy="5248622"/>
          </a:xfrm>
        </p:spPr>
        <p:txBody>
          <a:bodyPr>
            <a:normAutofit/>
          </a:bodyPr>
          <a:lstStyle/>
          <a:p>
            <a:r>
              <a:rPr lang="id-ID" sz="2400" dirty="0"/>
              <a:t>Puguh Santosa D		5116100049</a:t>
            </a:r>
          </a:p>
          <a:p>
            <a:r>
              <a:rPr lang="id-ID" sz="2400" dirty="0"/>
              <a:t>Muhammad Farhan 	5116100147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6F6DFE6-98F2-462C-AF3E-9B7F54609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959" y="185159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5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FF3E0-6D7B-4ECA-B46B-8DE3FB75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id-ID" sz="3600" dirty="0">
                <a:solidFill>
                  <a:schemeClr val="tx1"/>
                </a:solidFill>
                <a:latin typeface="Baskerville Old Face" panose="02020602080505020303" pitchFamily="18" charset="0"/>
              </a:rPr>
              <a:t>Latar Belakang</a:t>
            </a:r>
            <a:endParaRPr lang="en-ID" sz="36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2F879-14BB-4C6A-AA36-506F9804E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id-ID" sz="1600" dirty="0"/>
              <a:t>Seiring perkembangan zaman , teknologi juga kian berkembang pesat. Generasi muda di zaman </a:t>
            </a:r>
            <a:r>
              <a:rPr lang="id-ID" sz="1600" dirty="0" err="1"/>
              <a:t>milenial</a:t>
            </a:r>
            <a:r>
              <a:rPr lang="id-ID" sz="1600" dirty="0"/>
              <a:t> tentunya sudah tak asing lagi dengan adanya gadget. Mulai dari mereka yang masih sangat muda pun sekarang sudah dapat mengenal gadget. </a:t>
            </a:r>
          </a:p>
          <a:p>
            <a:r>
              <a:rPr lang="id-ID" sz="1600" dirty="0"/>
              <a:t>Generasi muda, tentunya para mahasiswa biasanya akan membutuhkan penunjang untuk keahlian mereka. Maka dari itu kami ingin memudahkan mereka dalam mencari apa yang mereka </a:t>
            </a:r>
            <a:r>
              <a:rPr lang="id-ID" sz="1600" dirty="0" err="1"/>
              <a:t>butuhkan</a:t>
            </a:r>
            <a:r>
              <a:rPr lang="id-ID" sz="1600" dirty="0"/>
              <a:t> untuk terus berkarya.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70668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FF3E0-6D7B-4ECA-B46B-8DE3FB75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id-ID" sz="3600" dirty="0">
                <a:solidFill>
                  <a:schemeClr val="tx1"/>
                </a:solidFill>
                <a:latin typeface="Baskerville Old Face" panose="02020602080505020303" pitchFamily="18" charset="0"/>
              </a:rPr>
              <a:t>Manfaat</a:t>
            </a:r>
            <a:endParaRPr lang="en-ID" sz="36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2F879-14BB-4C6A-AA36-506F9804E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id-ID" sz="1600" dirty="0"/>
              <a:t>Diharapkan </a:t>
            </a:r>
            <a:r>
              <a:rPr lang="id-ID" sz="1600" dirty="0" err="1"/>
              <a:t>website</a:t>
            </a:r>
            <a:r>
              <a:rPr lang="id-ID" sz="1600" dirty="0"/>
              <a:t> yang dibuat akan memudahkan para mahasiswa mencari tipe gadget yang mereka inginkan dan agar para mahasiswa dapat terus berkarya di bidang dan keahlian mereka masing-masing dengan terus memanfaatkan teknologi yang juga berkembang seiring perkembangan zaman.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415470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71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73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03" name="Rectangle 96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FF3E0-6D7B-4ECA-B46B-8DE3FB75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60120"/>
            <a:ext cx="3988993" cy="4171278"/>
          </a:xfrm>
        </p:spPr>
        <p:txBody>
          <a:bodyPr>
            <a:normAutofit/>
          </a:bodyPr>
          <a:lstStyle/>
          <a:p>
            <a:pPr algn="l"/>
            <a:r>
              <a:rPr lang="id-ID" sz="54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MadGet</a:t>
            </a:r>
            <a:endParaRPr lang="en-ID" sz="5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2F879-14BB-4C6A-AA36-506F9804E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60120"/>
            <a:ext cx="6281873" cy="4171278"/>
          </a:xfrm>
        </p:spPr>
        <p:txBody>
          <a:bodyPr>
            <a:normAutofit/>
          </a:bodyPr>
          <a:lstStyle/>
          <a:p>
            <a:r>
              <a:rPr lang="id-ID" sz="1600" dirty="0"/>
              <a:t>Sebuah </a:t>
            </a:r>
            <a:r>
              <a:rPr lang="id-ID" sz="1600" dirty="0" err="1"/>
              <a:t>website</a:t>
            </a:r>
            <a:r>
              <a:rPr lang="id-ID" sz="1600" dirty="0"/>
              <a:t> e-</a:t>
            </a:r>
            <a:r>
              <a:rPr lang="id-ID" sz="1600" dirty="0" err="1"/>
              <a:t>commerce</a:t>
            </a:r>
            <a:r>
              <a:rPr lang="id-ID" sz="1600" dirty="0"/>
              <a:t> yang ditargetkan kepada para  mahasiswa untuk memudahkan mereka mencari gadget yang mereka inginkan.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76494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FDC2F-FF67-45ED-900B-1666119C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056" y="4318759"/>
            <a:ext cx="6959446" cy="827283"/>
          </a:xfrm>
        </p:spPr>
        <p:txBody>
          <a:bodyPr vert="horz" lIns="228600" tIns="228600" rIns="228600" bIns="0" rtlCol="0" anchor="b"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80000"/>
              </a:lnSpc>
            </a:pPr>
            <a:r>
              <a:rPr lang="id-ID" sz="4800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MockUp</a:t>
            </a:r>
            <a:endParaRPr lang="en-US" sz="4800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9BB7E-C982-4D0B-8DE8-E659ABFA6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23" y="1875918"/>
            <a:ext cx="2430109" cy="243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2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9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D21731-B1C7-4585-B5EB-1C8E7F320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89" b="5747"/>
          <a:stretch/>
        </p:blipFill>
        <p:spPr>
          <a:xfrm>
            <a:off x="1165852" y="960437"/>
            <a:ext cx="9860296" cy="49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32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3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AA144-8B2B-4720-9730-9B0572A8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Timeline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6D18A3-738D-4B7E-850C-B406CB04000D}"/>
              </a:ext>
            </a:extLst>
          </p:cNvPr>
          <p:cNvSpPr txBox="1"/>
          <p:nvPr/>
        </p:nvSpPr>
        <p:spPr>
          <a:xfrm>
            <a:off x="4983164" y="960120"/>
            <a:ext cx="5511800" cy="4171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 err="1"/>
              <a:t>Minggu</a:t>
            </a:r>
            <a:r>
              <a:rPr lang="en-US" dirty="0"/>
              <a:t> 1 :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 err="1"/>
              <a:t>Minggu</a:t>
            </a:r>
            <a:r>
              <a:rPr lang="en-US" dirty="0"/>
              <a:t> 2 : </a:t>
            </a:r>
            <a:r>
              <a:rPr lang="id-ID" dirty="0" err="1"/>
              <a:t>Login</a:t>
            </a:r>
            <a:endParaRPr lang="en-US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 err="1"/>
              <a:t>Minggu</a:t>
            </a:r>
            <a:r>
              <a:rPr lang="en-US" dirty="0"/>
              <a:t> 3 : </a:t>
            </a:r>
            <a:r>
              <a:rPr lang="id-ID" dirty="0" err="1"/>
              <a:t>Penyempurnaaan</a:t>
            </a:r>
            <a:r>
              <a:rPr lang="id-ID" dirty="0"/>
              <a:t> </a:t>
            </a:r>
            <a:r>
              <a:rPr lang="id-ID" dirty="0" err="1"/>
              <a:t>index</a:t>
            </a:r>
            <a:endParaRPr lang="en-US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 err="1"/>
              <a:t>Minggu</a:t>
            </a:r>
            <a:r>
              <a:rPr lang="en-US" dirty="0"/>
              <a:t> 4 : </a:t>
            </a:r>
            <a:r>
              <a:rPr lang="id-ID" dirty="0"/>
              <a:t>Animasi dan fitur</a:t>
            </a:r>
            <a:endParaRPr lang="en-US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 err="1"/>
              <a:t>Minggu</a:t>
            </a:r>
            <a:r>
              <a:rPr lang="en-US" dirty="0"/>
              <a:t> 5 : </a:t>
            </a:r>
            <a:r>
              <a:rPr lang="id-ID"/>
              <a:t>Penambahan fitur</a:t>
            </a:r>
            <a:endParaRPr lang="en-US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 err="1"/>
              <a:t>Minggu</a:t>
            </a:r>
            <a:r>
              <a:rPr lang="en-US" dirty="0"/>
              <a:t> 6 : </a:t>
            </a:r>
            <a:r>
              <a:rPr lang="id-ID" dirty="0"/>
              <a:t>Penyempurnaan web</a:t>
            </a: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8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27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3" name="Rectangle 32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824" y="6419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34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57F051-85DC-49E7-A702-3F563B49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231" y="3621948"/>
            <a:ext cx="8239252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id-ID" sz="5400" dirty="0">
                <a:solidFill>
                  <a:schemeClr val="tx1"/>
                </a:solidFill>
              </a:rPr>
              <a:t>Referensi :</a:t>
            </a:r>
            <a:br>
              <a:rPr lang="id-ID" sz="5400" dirty="0">
                <a:solidFill>
                  <a:schemeClr val="tx1"/>
                </a:solidFill>
              </a:rPr>
            </a:br>
            <a:r>
              <a:rPr lang="id-ID" dirty="0">
                <a:solidFill>
                  <a:schemeClr val="tx1"/>
                </a:solidFill>
              </a:rPr>
              <a:t>-</a:t>
            </a:r>
            <a:r>
              <a:rPr lang="id-ID" dirty="0" err="1">
                <a:solidFill>
                  <a:schemeClr val="tx1"/>
                </a:solidFill>
              </a:rPr>
              <a:t>Lazada</a:t>
            </a:r>
            <a:r>
              <a:rPr lang="id-ID" dirty="0">
                <a:solidFill>
                  <a:schemeClr val="tx1"/>
                </a:solidFill>
              </a:rPr>
              <a:t> (web)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dirty="0">
                <a:solidFill>
                  <a:schemeClr val="tx1"/>
                </a:solidFill>
              </a:rPr>
              <a:t>-Materi : w3school.com</a:t>
            </a:r>
            <a:br>
              <a:rPr lang="id-ID" sz="5400" dirty="0">
                <a:solidFill>
                  <a:schemeClr val="tx1"/>
                </a:solidFill>
              </a:rPr>
            </a:b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65" name="Isosceles Triangle 55">
            <a:extLst>
              <a:ext uri="{FF2B5EF4-FFF2-40B4-BE49-F238E27FC236}">
                <a16:creationId xmlns:a16="http://schemas.microsoft.com/office/drawing/2014/main" id="{A4CD35EF-7348-4E64-8700-827E64EA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064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174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Baskerville Old Face</vt:lpstr>
      <vt:lpstr>Calibri Light</vt:lpstr>
      <vt:lpstr>Rockwell</vt:lpstr>
      <vt:lpstr>Wingdings</vt:lpstr>
      <vt:lpstr>Atlas</vt:lpstr>
      <vt:lpstr>Proposal Final Project Mata Kuliah Pemrograman Web</vt:lpstr>
      <vt:lpstr>Anggota</vt:lpstr>
      <vt:lpstr>Latar Belakang</vt:lpstr>
      <vt:lpstr>Manfaat</vt:lpstr>
      <vt:lpstr>MadGet</vt:lpstr>
      <vt:lpstr>MockUp</vt:lpstr>
      <vt:lpstr>PowerPoint Presentation</vt:lpstr>
      <vt:lpstr>Timeline</vt:lpstr>
      <vt:lpstr>Referensi : -Lazada (web) -Materi : w3school.com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Final Project Mata Kuliah Pemrograman Web</dc:title>
  <dc:creator>PUGUH SANTOSA DWIATMAJA(557513)</dc:creator>
  <cp:lastModifiedBy>PUGUH SANTOSA DWIATMAJA(557513)</cp:lastModifiedBy>
  <cp:revision>4</cp:revision>
  <dcterms:created xsi:type="dcterms:W3CDTF">2018-11-12T15:45:22Z</dcterms:created>
  <dcterms:modified xsi:type="dcterms:W3CDTF">2018-11-20T20:11:19Z</dcterms:modified>
</cp:coreProperties>
</file>