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66" r:id="rId3"/>
    <p:sldId id="267" r:id="rId4"/>
    <p:sldId id="257" r:id="rId5"/>
    <p:sldId id="258" r:id="rId6"/>
    <p:sldId id="259" r:id="rId7"/>
    <p:sldId id="260" r:id="rId8"/>
    <p:sldId id="265" r:id="rId9"/>
    <p:sldId id="261" r:id="rId10"/>
    <p:sldId id="262" r:id="rId11"/>
    <p:sldId id="263" r:id="rId12"/>
    <p:sldId id="264"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4C995C-975E-43C3-9F33-B72DE15AFD7D}" type="datetimeFigureOut">
              <a:rPr lang="id-ID" smtClean="0"/>
              <a:t>23/10/2018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217303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4C995C-975E-43C3-9F33-B72DE15AFD7D}" type="datetimeFigureOut">
              <a:rPr lang="id-ID" smtClean="0"/>
              <a:t>23/10/2018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207710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4C995C-975E-43C3-9F33-B72DE15AFD7D}" type="datetimeFigureOut">
              <a:rPr lang="id-ID" smtClean="0"/>
              <a:t>23/10/2018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60FB34-19FD-43B1-8EC3-1EA8B59384D8}"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5630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4C995C-975E-43C3-9F33-B72DE15AFD7D}" type="datetimeFigureOut">
              <a:rPr lang="id-ID" smtClean="0"/>
              <a:t>23/10/2018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1687582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4C995C-975E-43C3-9F33-B72DE15AFD7D}" type="datetimeFigureOut">
              <a:rPr lang="id-ID" smtClean="0"/>
              <a:t>23/10/2018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60FB34-19FD-43B1-8EC3-1EA8B59384D8}"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372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4C995C-975E-43C3-9F33-B72DE15AFD7D}" type="datetimeFigureOut">
              <a:rPr lang="id-ID" smtClean="0"/>
              <a:t>23/10/2018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1397105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C995C-975E-43C3-9F33-B72DE15AFD7D}" type="datetimeFigureOut">
              <a:rPr lang="id-ID" smtClean="0"/>
              <a:t>23/10/2018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2889934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C995C-975E-43C3-9F33-B72DE15AFD7D}" type="datetimeFigureOut">
              <a:rPr lang="id-ID" smtClean="0"/>
              <a:t>23/10/2018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418501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C995C-975E-43C3-9F33-B72DE15AFD7D}" type="datetimeFigureOut">
              <a:rPr lang="id-ID" smtClean="0"/>
              <a:t>23/10/2018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116160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4C995C-975E-43C3-9F33-B72DE15AFD7D}" type="datetimeFigureOut">
              <a:rPr lang="id-ID" smtClean="0"/>
              <a:t>23/10/2018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80930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4C995C-975E-43C3-9F33-B72DE15AFD7D}" type="datetimeFigureOut">
              <a:rPr lang="id-ID" smtClean="0"/>
              <a:t>23/10/2018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3365178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4C995C-975E-43C3-9F33-B72DE15AFD7D}" type="datetimeFigureOut">
              <a:rPr lang="id-ID" smtClean="0"/>
              <a:t>23/10/2018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3607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4C995C-975E-43C3-9F33-B72DE15AFD7D}" type="datetimeFigureOut">
              <a:rPr lang="id-ID" smtClean="0"/>
              <a:t>23/10/2018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69699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C995C-975E-43C3-9F33-B72DE15AFD7D}" type="datetimeFigureOut">
              <a:rPr lang="id-ID" smtClean="0"/>
              <a:t>23/10/2018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317864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14C995C-975E-43C3-9F33-B72DE15AFD7D}" type="datetimeFigureOut">
              <a:rPr lang="id-ID" smtClean="0"/>
              <a:t>23/10/2018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60FB34-19FD-43B1-8EC3-1EA8B59384D8}" type="slidenum">
              <a:rPr lang="id-ID" smtClean="0"/>
              <a:t>‹#›</a:t>
            </a:fld>
            <a:endParaRPr lang="id-ID"/>
          </a:p>
        </p:txBody>
      </p:sp>
    </p:spTree>
    <p:extLst>
      <p:ext uri="{BB962C8B-B14F-4D97-AF65-F5344CB8AC3E}">
        <p14:creationId xmlns:p14="http://schemas.microsoft.com/office/powerpoint/2010/main" val="83476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60FB34-19FD-43B1-8EC3-1EA8B59384D8}" type="slidenum">
              <a:rPr lang="id-ID" smtClean="0"/>
              <a:t>‹#›</a:t>
            </a:fld>
            <a:endParaRPr lang="id-ID"/>
          </a:p>
        </p:txBody>
      </p:sp>
      <p:sp>
        <p:nvSpPr>
          <p:cNvPr id="5" name="Date Placeholder 4"/>
          <p:cNvSpPr>
            <a:spLocks noGrp="1"/>
          </p:cNvSpPr>
          <p:nvPr>
            <p:ph type="dt" sz="half" idx="10"/>
          </p:nvPr>
        </p:nvSpPr>
        <p:spPr/>
        <p:txBody>
          <a:bodyPr/>
          <a:lstStyle/>
          <a:p>
            <a:fld id="{814C995C-975E-43C3-9F33-B72DE15AFD7D}" type="datetimeFigureOut">
              <a:rPr lang="id-ID" smtClean="0"/>
              <a:t>23/10/2018</a:t>
            </a:fld>
            <a:endParaRPr lang="id-ID"/>
          </a:p>
        </p:txBody>
      </p:sp>
    </p:spTree>
    <p:extLst>
      <p:ext uri="{BB962C8B-B14F-4D97-AF65-F5344CB8AC3E}">
        <p14:creationId xmlns:p14="http://schemas.microsoft.com/office/powerpoint/2010/main" val="5844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4C995C-975E-43C3-9F33-B72DE15AFD7D}" type="datetimeFigureOut">
              <a:rPr lang="id-ID" smtClean="0"/>
              <a:t>23/10/2018</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60FB34-19FD-43B1-8EC3-1EA8B59384D8}" type="slidenum">
              <a:rPr lang="id-ID" smtClean="0"/>
              <a:t>‹#›</a:t>
            </a:fld>
            <a:endParaRPr lang="id-ID"/>
          </a:p>
        </p:txBody>
      </p:sp>
    </p:spTree>
    <p:extLst>
      <p:ext uri="{BB962C8B-B14F-4D97-AF65-F5344CB8AC3E}">
        <p14:creationId xmlns:p14="http://schemas.microsoft.com/office/powerpoint/2010/main" val="59549846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3schools.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21B0-491E-4855-B237-BD48D288F64E}"/>
              </a:ext>
            </a:extLst>
          </p:cNvPr>
          <p:cNvSpPr>
            <a:spLocks noGrp="1"/>
          </p:cNvSpPr>
          <p:nvPr>
            <p:ph type="ctrTitle"/>
          </p:nvPr>
        </p:nvSpPr>
        <p:spPr/>
        <p:txBody>
          <a:bodyPr/>
          <a:lstStyle/>
          <a:p>
            <a:r>
              <a:rPr lang="en-ID" dirty="0"/>
              <a:t>NLC MENJAWAB</a:t>
            </a:r>
            <a:br>
              <a:rPr lang="en-ID" dirty="0"/>
            </a:br>
            <a:r>
              <a:rPr lang="en-ID" dirty="0"/>
              <a:t>(Q&amp;A </a:t>
            </a:r>
            <a:r>
              <a:rPr lang="id-ID" dirty="0"/>
              <a:t>App</a:t>
            </a:r>
            <a:r>
              <a:rPr lang="en-ID" dirty="0"/>
              <a:t>)</a:t>
            </a:r>
            <a:endParaRPr lang="id-ID" dirty="0"/>
          </a:p>
        </p:txBody>
      </p:sp>
      <p:sp>
        <p:nvSpPr>
          <p:cNvPr id="3" name="Subtitle 2">
            <a:extLst>
              <a:ext uri="{FF2B5EF4-FFF2-40B4-BE49-F238E27FC236}">
                <a16:creationId xmlns:a16="http://schemas.microsoft.com/office/drawing/2014/main" id="{4CA13947-CF95-46E5-8646-44374D42AB89}"/>
              </a:ext>
            </a:extLst>
          </p:cNvPr>
          <p:cNvSpPr>
            <a:spLocks noGrp="1"/>
          </p:cNvSpPr>
          <p:nvPr>
            <p:ph type="subTitle" idx="1"/>
          </p:nvPr>
        </p:nvSpPr>
        <p:spPr/>
        <p:txBody>
          <a:bodyPr>
            <a:normAutofit lnSpcReduction="10000"/>
          </a:bodyPr>
          <a:lstStyle/>
          <a:p>
            <a:r>
              <a:rPr lang="en-ID" dirty="0"/>
              <a:t>Azzam Jihad Ulhaq</a:t>
            </a:r>
          </a:p>
          <a:p>
            <a:r>
              <a:rPr lang="en-ID" dirty="0" err="1"/>
              <a:t>Krisna</a:t>
            </a:r>
            <a:r>
              <a:rPr lang="id-ID" dirty="0"/>
              <a:t> Badru Wijaya</a:t>
            </a:r>
            <a:endParaRPr lang="en-ID" dirty="0"/>
          </a:p>
          <a:p>
            <a:r>
              <a:rPr lang="en-ID" dirty="0" err="1"/>
              <a:t>Darfi</a:t>
            </a:r>
            <a:r>
              <a:rPr lang="en-ID" dirty="0"/>
              <a:t> </a:t>
            </a:r>
            <a:r>
              <a:rPr lang="en-ID" dirty="0" err="1"/>
              <a:t>Sultoni</a:t>
            </a:r>
            <a:endParaRPr lang="id-ID" dirty="0"/>
          </a:p>
        </p:txBody>
      </p:sp>
    </p:spTree>
    <p:extLst>
      <p:ext uri="{BB962C8B-B14F-4D97-AF65-F5344CB8AC3E}">
        <p14:creationId xmlns:p14="http://schemas.microsoft.com/office/powerpoint/2010/main" val="1446182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91E8-A2EF-4F38-A40D-1CAC78F7C1A9}"/>
              </a:ext>
            </a:extLst>
          </p:cNvPr>
          <p:cNvSpPr>
            <a:spLocks noGrp="1"/>
          </p:cNvSpPr>
          <p:nvPr>
            <p:ph type="title"/>
          </p:nvPr>
        </p:nvSpPr>
        <p:spPr/>
        <p:txBody>
          <a:bodyPr/>
          <a:lstStyle/>
          <a:p>
            <a:r>
              <a:rPr lang="id-ID" dirty="0"/>
              <a:t>Halaman Hasil Filter</a:t>
            </a:r>
          </a:p>
        </p:txBody>
      </p:sp>
      <p:sp>
        <p:nvSpPr>
          <p:cNvPr id="5" name="Rectangle 4">
            <a:extLst>
              <a:ext uri="{FF2B5EF4-FFF2-40B4-BE49-F238E27FC236}">
                <a16:creationId xmlns:a16="http://schemas.microsoft.com/office/drawing/2014/main" id="{82C552B4-106E-4A88-963C-539C2B99B85D}"/>
              </a:ext>
            </a:extLst>
          </p:cNvPr>
          <p:cNvSpPr/>
          <p:nvPr/>
        </p:nvSpPr>
        <p:spPr>
          <a:xfrm>
            <a:off x="940158" y="1690688"/>
            <a:ext cx="10174310" cy="4802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7">
            <a:extLst>
              <a:ext uri="{FF2B5EF4-FFF2-40B4-BE49-F238E27FC236}">
                <a16:creationId xmlns:a16="http://schemas.microsoft.com/office/drawing/2014/main" id="{49796A4B-2B81-40FF-B8ED-9EEF06EF62A2}"/>
              </a:ext>
            </a:extLst>
          </p:cNvPr>
          <p:cNvSpPr/>
          <p:nvPr/>
        </p:nvSpPr>
        <p:spPr>
          <a:xfrm>
            <a:off x="940158" y="1690688"/>
            <a:ext cx="10174310" cy="730540"/>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7A40DBA0-4149-4326-8AA8-F06E7597485F}"/>
              </a:ext>
            </a:extLst>
          </p:cNvPr>
          <p:cNvSpPr/>
          <p:nvPr/>
        </p:nvSpPr>
        <p:spPr>
          <a:xfrm>
            <a:off x="1077532" y="1766183"/>
            <a:ext cx="1339403" cy="579549"/>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D" dirty="0"/>
              <a:t>LOGO</a:t>
            </a:r>
            <a:endParaRPr lang="id-ID" dirty="0"/>
          </a:p>
        </p:txBody>
      </p:sp>
      <p:sp>
        <p:nvSpPr>
          <p:cNvPr id="12" name="Rectangle 11">
            <a:extLst>
              <a:ext uri="{FF2B5EF4-FFF2-40B4-BE49-F238E27FC236}">
                <a16:creationId xmlns:a16="http://schemas.microsoft.com/office/drawing/2014/main" id="{9A0DB90D-0AA3-4EFE-91E6-52F0936807A5}"/>
              </a:ext>
            </a:extLst>
          </p:cNvPr>
          <p:cNvSpPr/>
          <p:nvPr/>
        </p:nvSpPr>
        <p:spPr>
          <a:xfrm>
            <a:off x="9558270" y="1743983"/>
            <a:ext cx="1339403" cy="57954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dirty="0"/>
              <a:t>LOGIN</a:t>
            </a:r>
          </a:p>
        </p:txBody>
      </p:sp>
      <p:sp>
        <p:nvSpPr>
          <p:cNvPr id="13" name="Rectangle 12">
            <a:extLst>
              <a:ext uri="{FF2B5EF4-FFF2-40B4-BE49-F238E27FC236}">
                <a16:creationId xmlns:a16="http://schemas.microsoft.com/office/drawing/2014/main" id="{6E48D5D4-B192-4C01-8D31-097B3A161E9E}"/>
              </a:ext>
            </a:extLst>
          </p:cNvPr>
          <p:cNvSpPr/>
          <p:nvPr/>
        </p:nvSpPr>
        <p:spPr>
          <a:xfrm>
            <a:off x="2962140" y="1819479"/>
            <a:ext cx="2936383" cy="42144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dirty="0" err="1">
                <a:ln w="0"/>
                <a:solidFill>
                  <a:schemeClr val="tx1"/>
                </a:solidFill>
                <a:effectLst>
                  <a:outerShdw blurRad="38100" dist="19050" dir="2700000" algn="tl" rotWithShape="0">
                    <a:schemeClr val="dk1">
                      <a:alpha val="40000"/>
                    </a:schemeClr>
                  </a:outerShdw>
                </a:effectLst>
              </a:rPr>
              <a:t>Search</a:t>
            </a:r>
            <a:r>
              <a:rPr lang="id-ID" dirty="0">
                <a:ln w="0"/>
                <a:solidFill>
                  <a:schemeClr val="tx1"/>
                </a:solidFill>
                <a:effectLst>
                  <a:outerShdw blurRad="38100" dist="19050" dir="2700000" algn="tl" rotWithShape="0">
                    <a:schemeClr val="dk1">
                      <a:alpha val="40000"/>
                    </a:schemeClr>
                  </a:outerShdw>
                </a:effectLst>
              </a:rPr>
              <a:t> Bar</a:t>
            </a:r>
          </a:p>
        </p:txBody>
      </p:sp>
      <p:sp>
        <p:nvSpPr>
          <p:cNvPr id="14" name="Rectangle 13">
            <a:extLst>
              <a:ext uri="{FF2B5EF4-FFF2-40B4-BE49-F238E27FC236}">
                <a16:creationId xmlns:a16="http://schemas.microsoft.com/office/drawing/2014/main" id="{328E861D-47D1-427C-93AF-0412303F7A99}"/>
              </a:ext>
            </a:extLst>
          </p:cNvPr>
          <p:cNvSpPr/>
          <p:nvPr/>
        </p:nvSpPr>
        <p:spPr>
          <a:xfrm>
            <a:off x="1174661" y="3091746"/>
            <a:ext cx="1388235" cy="33348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dirty="0"/>
              <a:t>TAGS</a:t>
            </a:r>
          </a:p>
        </p:txBody>
      </p:sp>
      <p:sp>
        <p:nvSpPr>
          <p:cNvPr id="15" name="Rectangle 14">
            <a:extLst>
              <a:ext uri="{FF2B5EF4-FFF2-40B4-BE49-F238E27FC236}">
                <a16:creationId xmlns:a16="http://schemas.microsoft.com/office/drawing/2014/main" id="{4F24133E-C27B-44BD-A222-FB7CFF7929B7}"/>
              </a:ext>
            </a:extLst>
          </p:cNvPr>
          <p:cNvSpPr/>
          <p:nvPr/>
        </p:nvSpPr>
        <p:spPr>
          <a:xfrm>
            <a:off x="9419823" y="3101885"/>
            <a:ext cx="1388235" cy="33348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dirty="0"/>
              <a:t>MOST VIEWED QUESTION</a:t>
            </a:r>
          </a:p>
        </p:txBody>
      </p:sp>
      <p:sp>
        <p:nvSpPr>
          <p:cNvPr id="16" name="Rectangle 15">
            <a:extLst>
              <a:ext uri="{FF2B5EF4-FFF2-40B4-BE49-F238E27FC236}">
                <a16:creationId xmlns:a16="http://schemas.microsoft.com/office/drawing/2014/main" id="{312FB500-DB2C-470C-B8BB-F2DF0E702BEC}"/>
              </a:ext>
            </a:extLst>
          </p:cNvPr>
          <p:cNvSpPr/>
          <p:nvPr/>
        </p:nvSpPr>
        <p:spPr>
          <a:xfrm>
            <a:off x="3138689" y="3078050"/>
            <a:ext cx="5705341" cy="33485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dirty="0"/>
              <a:t>Hasil Filter</a:t>
            </a:r>
          </a:p>
        </p:txBody>
      </p:sp>
    </p:spTree>
    <p:extLst>
      <p:ext uri="{BB962C8B-B14F-4D97-AF65-F5344CB8AC3E}">
        <p14:creationId xmlns:p14="http://schemas.microsoft.com/office/powerpoint/2010/main" val="26854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450D-8C03-451C-AF98-49B1F6E77E75}"/>
              </a:ext>
            </a:extLst>
          </p:cNvPr>
          <p:cNvSpPr>
            <a:spLocks noGrp="1"/>
          </p:cNvSpPr>
          <p:nvPr>
            <p:ph type="title"/>
          </p:nvPr>
        </p:nvSpPr>
        <p:spPr/>
        <p:txBody>
          <a:bodyPr/>
          <a:lstStyle/>
          <a:p>
            <a:r>
              <a:rPr lang="id-ID" dirty="0"/>
              <a:t>Halaman </a:t>
            </a:r>
            <a:r>
              <a:rPr lang="id-ID" dirty="0" err="1"/>
              <a:t>Posting</a:t>
            </a:r>
            <a:r>
              <a:rPr lang="id-ID" dirty="0"/>
              <a:t> </a:t>
            </a:r>
            <a:r>
              <a:rPr lang="id-ID" dirty="0" err="1"/>
              <a:t>Question</a:t>
            </a:r>
            <a:endParaRPr lang="id-ID" dirty="0"/>
          </a:p>
        </p:txBody>
      </p:sp>
      <p:sp>
        <p:nvSpPr>
          <p:cNvPr id="4" name="Rectangle 3">
            <a:extLst>
              <a:ext uri="{FF2B5EF4-FFF2-40B4-BE49-F238E27FC236}">
                <a16:creationId xmlns:a16="http://schemas.microsoft.com/office/drawing/2014/main" id="{A5655A7E-9907-4E74-8111-3183E585F4D9}"/>
              </a:ext>
            </a:extLst>
          </p:cNvPr>
          <p:cNvSpPr/>
          <p:nvPr/>
        </p:nvSpPr>
        <p:spPr>
          <a:xfrm>
            <a:off x="940158" y="1690688"/>
            <a:ext cx="10174310" cy="4802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432A9FBB-9CAE-46CE-A44F-BDAFBD35E840}"/>
              </a:ext>
            </a:extLst>
          </p:cNvPr>
          <p:cNvSpPr/>
          <p:nvPr/>
        </p:nvSpPr>
        <p:spPr>
          <a:xfrm>
            <a:off x="940158" y="1690688"/>
            <a:ext cx="10174310" cy="730540"/>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2AF4A86D-58C6-4889-A3B8-8FAFCAC76D42}"/>
              </a:ext>
            </a:extLst>
          </p:cNvPr>
          <p:cNvSpPr/>
          <p:nvPr/>
        </p:nvSpPr>
        <p:spPr>
          <a:xfrm>
            <a:off x="1077532" y="1766183"/>
            <a:ext cx="1339403" cy="579549"/>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D" dirty="0"/>
              <a:t>LOGO</a:t>
            </a:r>
            <a:endParaRPr lang="id-ID" dirty="0"/>
          </a:p>
        </p:txBody>
      </p:sp>
      <p:sp>
        <p:nvSpPr>
          <p:cNvPr id="7" name="Rectangle 6">
            <a:extLst>
              <a:ext uri="{FF2B5EF4-FFF2-40B4-BE49-F238E27FC236}">
                <a16:creationId xmlns:a16="http://schemas.microsoft.com/office/drawing/2014/main" id="{FFC816B9-CA08-4A91-B5FA-DA29F6196BF8}"/>
              </a:ext>
            </a:extLst>
          </p:cNvPr>
          <p:cNvSpPr/>
          <p:nvPr/>
        </p:nvSpPr>
        <p:spPr>
          <a:xfrm>
            <a:off x="9118242" y="1743983"/>
            <a:ext cx="1779431" cy="57954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dirty="0"/>
              <a:t>PROFIL/LOGIN</a:t>
            </a:r>
          </a:p>
        </p:txBody>
      </p:sp>
      <p:sp>
        <p:nvSpPr>
          <p:cNvPr id="8" name="Rectangle 7">
            <a:extLst>
              <a:ext uri="{FF2B5EF4-FFF2-40B4-BE49-F238E27FC236}">
                <a16:creationId xmlns:a16="http://schemas.microsoft.com/office/drawing/2014/main" id="{F27B49C7-0842-4498-99CE-4E7DAD31C6C5}"/>
              </a:ext>
            </a:extLst>
          </p:cNvPr>
          <p:cNvSpPr/>
          <p:nvPr/>
        </p:nvSpPr>
        <p:spPr>
          <a:xfrm>
            <a:off x="1174661" y="3091746"/>
            <a:ext cx="1388235" cy="33348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dirty="0"/>
              <a:t>TAGS</a:t>
            </a:r>
          </a:p>
        </p:txBody>
      </p:sp>
      <p:sp>
        <p:nvSpPr>
          <p:cNvPr id="9" name="Rectangle 8">
            <a:extLst>
              <a:ext uri="{FF2B5EF4-FFF2-40B4-BE49-F238E27FC236}">
                <a16:creationId xmlns:a16="http://schemas.microsoft.com/office/drawing/2014/main" id="{3AB3110D-A1FD-4C64-90D6-74A746DE086D}"/>
              </a:ext>
            </a:extLst>
          </p:cNvPr>
          <p:cNvSpPr/>
          <p:nvPr/>
        </p:nvSpPr>
        <p:spPr>
          <a:xfrm>
            <a:off x="9419823" y="3101885"/>
            <a:ext cx="1388235" cy="33348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dirty="0"/>
              <a:t>MOST VIEWED QUESTION</a:t>
            </a:r>
          </a:p>
        </p:txBody>
      </p:sp>
      <p:sp>
        <p:nvSpPr>
          <p:cNvPr id="10" name="Rectangle 9">
            <a:extLst>
              <a:ext uri="{FF2B5EF4-FFF2-40B4-BE49-F238E27FC236}">
                <a16:creationId xmlns:a16="http://schemas.microsoft.com/office/drawing/2014/main" id="{12C6981B-048E-4613-93D3-78F720078AD9}"/>
              </a:ext>
            </a:extLst>
          </p:cNvPr>
          <p:cNvSpPr/>
          <p:nvPr/>
        </p:nvSpPr>
        <p:spPr>
          <a:xfrm>
            <a:off x="2962140" y="1819479"/>
            <a:ext cx="2936383" cy="42144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dirty="0" err="1">
                <a:ln w="0"/>
                <a:solidFill>
                  <a:schemeClr val="tx1"/>
                </a:solidFill>
                <a:effectLst>
                  <a:outerShdw blurRad="38100" dist="19050" dir="2700000" algn="tl" rotWithShape="0">
                    <a:schemeClr val="dk1">
                      <a:alpha val="40000"/>
                    </a:schemeClr>
                  </a:outerShdw>
                </a:effectLst>
              </a:rPr>
              <a:t>Search</a:t>
            </a:r>
            <a:r>
              <a:rPr lang="id-ID" dirty="0">
                <a:ln w="0"/>
                <a:solidFill>
                  <a:schemeClr val="tx1"/>
                </a:solidFill>
                <a:effectLst>
                  <a:outerShdw blurRad="38100" dist="19050" dir="2700000" algn="tl" rotWithShape="0">
                    <a:schemeClr val="dk1">
                      <a:alpha val="40000"/>
                    </a:schemeClr>
                  </a:outerShdw>
                </a:effectLst>
              </a:rPr>
              <a:t> Bar</a:t>
            </a:r>
          </a:p>
        </p:txBody>
      </p:sp>
      <p:sp>
        <p:nvSpPr>
          <p:cNvPr id="11" name="Rectangle 10">
            <a:extLst>
              <a:ext uri="{FF2B5EF4-FFF2-40B4-BE49-F238E27FC236}">
                <a16:creationId xmlns:a16="http://schemas.microsoft.com/office/drawing/2014/main" id="{4854A412-DB92-445B-9C8F-6B5C2E16B5C2}"/>
              </a:ext>
            </a:extLst>
          </p:cNvPr>
          <p:cNvSpPr/>
          <p:nvPr/>
        </p:nvSpPr>
        <p:spPr>
          <a:xfrm>
            <a:off x="3316309" y="3193961"/>
            <a:ext cx="5042079" cy="373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a:t>TITLE</a:t>
            </a:r>
          </a:p>
        </p:txBody>
      </p:sp>
      <p:sp>
        <p:nvSpPr>
          <p:cNvPr id="12" name="Rectangle 11">
            <a:extLst>
              <a:ext uri="{FF2B5EF4-FFF2-40B4-BE49-F238E27FC236}">
                <a16:creationId xmlns:a16="http://schemas.microsoft.com/office/drawing/2014/main" id="{404199D0-9D01-4FCE-9EC2-E443B158CEA2}"/>
              </a:ext>
            </a:extLst>
          </p:cNvPr>
          <p:cNvSpPr/>
          <p:nvPr/>
        </p:nvSpPr>
        <p:spPr>
          <a:xfrm>
            <a:off x="3316310" y="3856742"/>
            <a:ext cx="5074276" cy="373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a:t>TAGS</a:t>
            </a:r>
          </a:p>
        </p:txBody>
      </p:sp>
      <p:sp>
        <p:nvSpPr>
          <p:cNvPr id="13" name="Rectangle 12">
            <a:extLst>
              <a:ext uri="{FF2B5EF4-FFF2-40B4-BE49-F238E27FC236}">
                <a16:creationId xmlns:a16="http://schemas.microsoft.com/office/drawing/2014/main" id="{490B6023-4E93-4E4B-9109-6BA59A97679C}"/>
              </a:ext>
            </a:extLst>
          </p:cNvPr>
          <p:cNvSpPr/>
          <p:nvPr/>
        </p:nvSpPr>
        <p:spPr>
          <a:xfrm>
            <a:off x="3316310" y="4519523"/>
            <a:ext cx="5074276" cy="19070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a:t>DETAIL QUESTION</a:t>
            </a:r>
          </a:p>
        </p:txBody>
      </p:sp>
    </p:spTree>
    <p:extLst>
      <p:ext uri="{BB962C8B-B14F-4D97-AF65-F5344CB8AC3E}">
        <p14:creationId xmlns:p14="http://schemas.microsoft.com/office/powerpoint/2010/main" val="125660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EAEB-5128-437D-BF1C-51EF0A1231E9}"/>
              </a:ext>
            </a:extLst>
          </p:cNvPr>
          <p:cNvSpPr>
            <a:spLocks noGrp="1"/>
          </p:cNvSpPr>
          <p:nvPr>
            <p:ph type="title"/>
          </p:nvPr>
        </p:nvSpPr>
        <p:spPr/>
        <p:txBody>
          <a:bodyPr/>
          <a:lstStyle/>
          <a:p>
            <a:r>
              <a:rPr lang="id-ID" dirty="0"/>
              <a:t>Halaman </a:t>
            </a:r>
            <a:r>
              <a:rPr lang="id-ID" dirty="0" err="1"/>
              <a:t>Question</a:t>
            </a:r>
            <a:r>
              <a:rPr lang="id-ID" dirty="0"/>
              <a:t> (</a:t>
            </a:r>
            <a:r>
              <a:rPr lang="id-ID" dirty="0" err="1"/>
              <a:t>post</a:t>
            </a:r>
            <a:r>
              <a:rPr lang="id-ID" dirty="0"/>
              <a:t>)</a:t>
            </a:r>
          </a:p>
        </p:txBody>
      </p:sp>
      <p:sp>
        <p:nvSpPr>
          <p:cNvPr id="3" name="Rectangle 2">
            <a:extLst>
              <a:ext uri="{FF2B5EF4-FFF2-40B4-BE49-F238E27FC236}">
                <a16:creationId xmlns:a16="http://schemas.microsoft.com/office/drawing/2014/main" id="{01173AD7-5FE1-410B-804C-51BC013D04B1}"/>
              </a:ext>
            </a:extLst>
          </p:cNvPr>
          <p:cNvSpPr/>
          <p:nvPr/>
        </p:nvSpPr>
        <p:spPr>
          <a:xfrm>
            <a:off x="940158" y="1690688"/>
            <a:ext cx="10174310" cy="4802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Rectangle 3">
            <a:extLst>
              <a:ext uri="{FF2B5EF4-FFF2-40B4-BE49-F238E27FC236}">
                <a16:creationId xmlns:a16="http://schemas.microsoft.com/office/drawing/2014/main" id="{8DD50FCC-32F8-4E66-A68A-82CAE954FCCF}"/>
              </a:ext>
            </a:extLst>
          </p:cNvPr>
          <p:cNvSpPr/>
          <p:nvPr/>
        </p:nvSpPr>
        <p:spPr>
          <a:xfrm>
            <a:off x="940158" y="1690688"/>
            <a:ext cx="10174310" cy="730540"/>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ECA0EAC2-D0D3-4227-A2CF-19785B522D53}"/>
              </a:ext>
            </a:extLst>
          </p:cNvPr>
          <p:cNvSpPr/>
          <p:nvPr/>
        </p:nvSpPr>
        <p:spPr>
          <a:xfrm>
            <a:off x="1174661" y="3091746"/>
            <a:ext cx="1388235" cy="33348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dirty="0"/>
              <a:t>TAGS</a:t>
            </a:r>
          </a:p>
        </p:txBody>
      </p:sp>
      <p:sp>
        <p:nvSpPr>
          <p:cNvPr id="6" name="Rectangle 5">
            <a:extLst>
              <a:ext uri="{FF2B5EF4-FFF2-40B4-BE49-F238E27FC236}">
                <a16:creationId xmlns:a16="http://schemas.microsoft.com/office/drawing/2014/main" id="{4EDA2EEE-810A-4C56-89F5-94F65ECB17F0}"/>
              </a:ext>
            </a:extLst>
          </p:cNvPr>
          <p:cNvSpPr/>
          <p:nvPr/>
        </p:nvSpPr>
        <p:spPr>
          <a:xfrm>
            <a:off x="1077532" y="1766183"/>
            <a:ext cx="1339403" cy="579549"/>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D" dirty="0"/>
              <a:t>LOGO</a:t>
            </a:r>
            <a:endParaRPr lang="id-ID" dirty="0"/>
          </a:p>
        </p:txBody>
      </p:sp>
      <p:sp>
        <p:nvSpPr>
          <p:cNvPr id="7" name="Rectangle 6">
            <a:extLst>
              <a:ext uri="{FF2B5EF4-FFF2-40B4-BE49-F238E27FC236}">
                <a16:creationId xmlns:a16="http://schemas.microsoft.com/office/drawing/2014/main" id="{401327A7-B514-456F-ADB2-37AA297F0F25}"/>
              </a:ext>
            </a:extLst>
          </p:cNvPr>
          <p:cNvSpPr/>
          <p:nvPr/>
        </p:nvSpPr>
        <p:spPr>
          <a:xfrm>
            <a:off x="9558270" y="1743983"/>
            <a:ext cx="1339403" cy="57954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dirty="0"/>
              <a:t>LOGIN</a:t>
            </a:r>
          </a:p>
        </p:txBody>
      </p:sp>
      <p:sp>
        <p:nvSpPr>
          <p:cNvPr id="8" name="Rectangle 7">
            <a:extLst>
              <a:ext uri="{FF2B5EF4-FFF2-40B4-BE49-F238E27FC236}">
                <a16:creationId xmlns:a16="http://schemas.microsoft.com/office/drawing/2014/main" id="{1B29DA9D-6ABD-4814-AA46-7F544B6ECB08}"/>
              </a:ext>
            </a:extLst>
          </p:cNvPr>
          <p:cNvSpPr/>
          <p:nvPr/>
        </p:nvSpPr>
        <p:spPr>
          <a:xfrm>
            <a:off x="2962140" y="1819479"/>
            <a:ext cx="2936383" cy="42144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dirty="0" err="1">
                <a:ln w="0"/>
                <a:solidFill>
                  <a:schemeClr val="tx1"/>
                </a:solidFill>
                <a:effectLst>
                  <a:outerShdw blurRad="38100" dist="19050" dir="2700000" algn="tl" rotWithShape="0">
                    <a:schemeClr val="dk1">
                      <a:alpha val="40000"/>
                    </a:schemeClr>
                  </a:outerShdw>
                </a:effectLst>
              </a:rPr>
              <a:t>Search</a:t>
            </a:r>
            <a:r>
              <a:rPr lang="id-ID" dirty="0">
                <a:ln w="0"/>
                <a:solidFill>
                  <a:schemeClr val="tx1"/>
                </a:solidFill>
                <a:effectLst>
                  <a:outerShdw blurRad="38100" dist="19050" dir="2700000" algn="tl" rotWithShape="0">
                    <a:schemeClr val="dk1">
                      <a:alpha val="40000"/>
                    </a:schemeClr>
                  </a:outerShdw>
                </a:effectLst>
              </a:rPr>
              <a:t> Bar</a:t>
            </a:r>
          </a:p>
        </p:txBody>
      </p:sp>
      <p:sp>
        <p:nvSpPr>
          <p:cNvPr id="9" name="Rectangle 8">
            <a:extLst>
              <a:ext uri="{FF2B5EF4-FFF2-40B4-BE49-F238E27FC236}">
                <a16:creationId xmlns:a16="http://schemas.microsoft.com/office/drawing/2014/main" id="{A7910294-72CB-436C-B8F6-CA4C2DA3A32D}"/>
              </a:ext>
            </a:extLst>
          </p:cNvPr>
          <p:cNvSpPr/>
          <p:nvPr/>
        </p:nvSpPr>
        <p:spPr>
          <a:xfrm>
            <a:off x="3490175" y="3149701"/>
            <a:ext cx="5525037" cy="2402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dirty="0"/>
              <a:t>DETAIL PERTANYAAN</a:t>
            </a:r>
          </a:p>
        </p:txBody>
      </p:sp>
      <p:sp>
        <p:nvSpPr>
          <p:cNvPr id="10" name="Rectangle 9">
            <a:extLst>
              <a:ext uri="{FF2B5EF4-FFF2-40B4-BE49-F238E27FC236}">
                <a16:creationId xmlns:a16="http://schemas.microsoft.com/office/drawing/2014/main" id="{32B3961E-0706-4EB8-8180-A62BB5A3CE36}"/>
              </a:ext>
            </a:extLst>
          </p:cNvPr>
          <p:cNvSpPr/>
          <p:nvPr/>
        </p:nvSpPr>
        <p:spPr>
          <a:xfrm>
            <a:off x="3490175" y="5732324"/>
            <a:ext cx="5512157" cy="7305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a:t>REPLIES</a:t>
            </a:r>
          </a:p>
        </p:txBody>
      </p:sp>
      <p:sp>
        <p:nvSpPr>
          <p:cNvPr id="11" name="Rectangle 10">
            <a:extLst>
              <a:ext uri="{FF2B5EF4-FFF2-40B4-BE49-F238E27FC236}">
                <a16:creationId xmlns:a16="http://schemas.microsoft.com/office/drawing/2014/main" id="{E49137E4-0FD8-40C9-B4AA-B75CA73E9DAB}"/>
              </a:ext>
            </a:extLst>
          </p:cNvPr>
          <p:cNvSpPr/>
          <p:nvPr/>
        </p:nvSpPr>
        <p:spPr>
          <a:xfrm>
            <a:off x="8049296" y="5254580"/>
            <a:ext cx="862884" cy="29744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id-ID" dirty="0"/>
              <a:t>REPLY</a:t>
            </a:r>
          </a:p>
        </p:txBody>
      </p:sp>
      <p:sp>
        <p:nvSpPr>
          <p:cNvPr id="12" name="Rectangle 11">
            <a:extLst>
              <a:ext uri="{FF2B5EF4-FFF2-40B4-BE49-F238E27FC236}">
                <a16:creationId xmlns:a16="http://schemas.microsoft.com/office/drawing/2014/main" id="{26377917-FD2D-4A75-BCCB-DECA129F1B17}"/>
              </a:ext>
            </a:extLst>
          </p:cNvPr>
          <p:cNvSpPr/>
          <p:nvPr/>
        </p:nvSpPr>
        <p:spPr>
          <a:xfrm>
            <a:off x="3490175" y="3149701"/>
            <a:ext cx="5512157" cy="4167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dirty="0"/>
              <a:t>JUDUL PERTANYAAN</a:t>
            </a:r>
          </a:p>
        </p:txBody>
      </p:sp>
      <p:sp>
        <p:nvSpPr>
          <p:cNvPr id="13" name="Arrow: Up 12">
            <a:extLst>
              <a:ext uri="{FF2B5EF4-FFF2-40B4-BE49-F238E27FC236}">
                <a16:creationId xmlns:a16="http://schemas.microsoft.com/office/drawing/2014/main" id="{4D782FC0-CA22-495E-935A-B83E3F182401}"/>
              </a:ext>
            </a:extLst>
          </p:cNvPr>
          <p:cNvSpPr/>
          <p:nvPr/>
        </p:nvSpPr>
        <p:spPr>
          <a:xfrm>
            <a:off x="3683357" y="5196011"/>
            <a:ext cx="356316" cy="297441"/>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sp>
        <p:nvSpPr>
          <p:cNvPr id="14" name="Arrow: Down 13">
            <a:extLst>
              <a:ext uri="{FF2B5EF4-FFF2-40B4-BE49-F238E27FC236}">
                <a16:creationId xmlns:a16="http://schemas.microsoft.com/office/drawing/2014/main" id="{9D4C781B-8F87-4CAA-B4AC-487F49B27C17}"/>
              </a:ext>
            </a:extLst>
          </p:cNvPr>
          <p:cNvSpPr/>
          <p:nvPr/>
        </p:nvSpPr>
        <p:spPr>
          <a:xfrm>
            <a:off x="4141631" y="5254580"/>
            <a:ext cx="296215" cy="29744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291768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CF48-AA84-4AEB-8CDC-D4D9471DF0AF}"/>
              </a:ext>
            </a:extLst>
          </p:cNvPr>
          <p:cNvSpPr>
            <a:spLocks noGrp="1"/>
          </p:cNvSpPr>
          <p:nvPr>
            <p:ph type="title"/>
          </p:nvPr>
        </p:nvSpPr>
        <p:spPr/>
        <p:txBody>
          <a:bodyPr/>
          <a:lstStyle/>
          <a:p>
            <a:pPr algn="ctr"/>
            <a:r>
              <a:rPr lang="id-ID" dirty="0"/>
              <a:t>Waktu pengerjaan</a:t>
            </a:r>
          </a:p>
        </p:txBody>
      </p:sp>
      <p:sp>
        <p:nvSpPr>
          <p:cNvPr id="3" name="Content Placeholder 2">
            <a:extLst>
              <a:ext uri="{FF2B5EF4-FFF2-40B4-BE49-F238E27FC236}">
                <a16:creationId xmlns:a16="http://schemas.microsoft.com/office/drawing/2014/main" id="{4DF6C0A5-B7C0-45E2-8B15-0120876B7B5B}"/>
              </a:ext>
            </a:extLst>
          </p:cNvPr>
          <p:cNvSpPr>
            <a:spLocks noGrp="1"/>
          </p:cNvSpPr>
          <p:nvPr>
            <p:ph idx="1"/>
          </p:nvPr>
        </p:nvSpPr>
        <p:spPr>
          <a:xfrm>
            <a:off x="677334" y="1675680"/>
            <a:ext cx="8596668" cy="4919084"/>
          </a:xfrm>
        </p:spPr>
        <p:txBody>
          <a:bodyPr/>
          <a:lstStyle/>
          <a:p>
            <a:r>
              <a:rPr lang="id-ID" dirty="0"/>
              <a:t>Minggu 1: 	-Login dan register user</a:t>
            </a:r>
          </a:p>
          <a:p>
            <a:pPr marL="1371600" lvl="3" indent="0">
              <a:buNone/>
            </a:pPr>
            <a:r>
              <a:rPr lang="id-ID" sz="1800" dirty="0"/>
              <a:t>	-Tampilan Home </a:t>
            </a:r>
          </a:p>
          <a:p>
            <a:r>
              <a:rPr lang="id-ID" dirty="0"/>
              <a:t>Minggu 2: 	-Halaman Pertanyaan</a:t>
            </a:r>
          </a:p>
          <a:p>
            <a:pPr marL="1371600" lvl="3" indent="0">
              <a:buNone/>
            </a:pPr>
            <a:r>
              <a:rPr lang="id-ID" sz="1800" dirty="0"/>
              <a:t>	-Halaman Menjawab Pertanyaan</a:t>
            </a:r>
          </a:p>
          <a:p>
            <a:r>
              <a:rPr lang="id-ID" dirty="0"/>
              <a:t>Minggu 3 &amp; 4 : -Fitur vote up and vote down pada pertanyaan</a:t>
            </a:r>
          </a:p>
          <a:p>
            <a:pPr marL="1828800" lvl="4" indent="0">
              <a:buNone/>
            </a:pPr>
            <a:r>
              <a:rPr lang="id-ID" sz="1800" dirty="0"/>
              <a:t>-Halaman pencarian</a:t>
            </a:r>
          </a:p>
          <a:p>
            <a:pPr marL="1828800" lvl="4" indent="0">
              <a:buNone/>
            </a:pPr>
            <a:r>
              <a:rPr lang="id-ID" sz="1800" dirty="0"/>
              <a:t>-Halaman hasil pencarian</a:t>
            </a:r>
            <a:endParaRPr lang="id-ID" dirty="0"/>
          </a:p>
          <a:p>
            <a:r>
              <a:rPr lang="id-ID" dirty="0"/>
              <a:t>Minggu 5: 	-Sorting most viewed question</a:t>
            </a:r>
          </a:p>
          <a:p>
            <a:pPr marL="1371600" lvl="3" indent="0">
              <a:buNone/>
            </a:pPr>
            <a:r>
              <a:rPr lang="id-ID" dirty="0"/>
              <a:t>	</a:t>
            </a:r>
            <a:r>
              <a:rPr lang="id-ID" sz="1800" dirty="0"/>
              <a:t>-Tags</a:t>
            </a:r>
          </a:p>
          <a:p>
            <a:r>
              <a:rPr lang="id-ID" dirty="0"/>
              <a:t>Minggu 6: 	-Finishing</a:t>
            </a:r>
            <a:endParaRPr lang="id-ID" sz="1800" dirty="0"/>
          </a:p>
          <a:p>
            <a:pPr marL="1371600" lvl="3" indent="0">
              <a:buNone/>
            </a:pPr>
            <a:endParaRPr lang="id-ID" sz="1800" dirty="0"/>
          </a:p>
          <a:p>
            <a:pPr marL="1371600" lvl="3" indent="0">
              <a:buNone/>
            </a:pPr>
            <a:endParaRPr lang="id-ID" sz="1800" dirty="0"/>
          </a:p>
        </p:txBody>
      </p:sp>
    </p:spTree>
    <p:extLst>
      <p:ext uri="{BB962C8B-B14F-4D97-AF65-F5344CB8AC3E}">
        <p14:creationId xmlns:p14="http://schemas.microsoft.com/office/powerpoint/2010/main" val="55319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1F6E-F037-40C0-98CF-D1C2F937891A}"/>
              </a:ext>
            </a:extLst>
          </p:cNvPr>
          <p:cNvSpPr>
            <a:spLocks noGrp="1"/>
          </p:cNvSpPr>
          <p:nvPr>
            <p:ph type="title"/>
          </p:nvPr>
        </p:nvSpPr>
        <p:spPr/>
        <p:txBody>
          <a:bodyPr/>
          <a:lstStyle/>
          <a:p>
            <a:pPr algn="ctr"/>
            <a:r>
              <a:rPr lang="id-ID" dirty="0"/>
              <a:t>Referensi</a:t>
            </a:r>
          </a:p>
        </p:txBody>
      </p:sp>
      <p:sp>
        <p:nvSpPr>
          <p:cNvPr id="3" name="Content Placeholder 2">
            <a:extLst>
              <a:ext uri="{FF2B5EF4-FFF2-40B4-BE49-F238E27FC236}">
                <a16:creationId xmlns:a16="http://schemas.microsoft.com/office/drawing/2014/main" id="{90EDEC93-91E3-4062-91A9-0459D5024877}"/>
              </a:ext>
            </a:extLst>
          </p:cNvPr>
          <p:cNvSpPr>
            <a:spLocks noGrp="1"/>
          </p:cNvSpPr>
          <p:nvPr>
            <p:ph idx="1"/>
          </p:nvPr>
        </p:nvSpPr>
        <p:spPr/>
        <p:txBody>
          <a:bodyPr/>
          <a:lstStyle/>
          <a:p>
            <a:r>
              <a:rPr lang="id-ID" dirty="0">
                <a:hlinkClick r:id="rId2"/>
              </a:rPr>
              <a:t>https://stackoverflow.com/</a:t>
            </a:r>
            <a:endParaRPr lang="id-ID" dirty="0"/>
          </a:p>
          <a:p>
            <a:r>
              <a:rPr lang="id-ID" dirty="0">
                <a:hlinkClick r:id="rId3"/>
              </a:rPr>
              <a:t>https://w3schools.com</a:t>
            </a:r>
            <a:endParaRPr lang="id-ID" dirty="0"/>
          </a:p>
          <a:p>
            <a:endParaRPr lang="id-ID" dirty="0"/>
          </a:p>
        </p:txBody>
      </p:sp>
    </p:spTree>
    <p:extLst>
      <p:ext uri="{BB962C8B-B14F-4D97-AF65-F5344CB8AC3E}">
        <p14:creationId xmlns:p14="http://schemas.microsoft.com/office/powerpoint/2010/main" val="123052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F19C-8643-416A-947D-2A515DB38366}"/>
              </a:ext>
            </a:extLst>
          </p:cNvPr>
          <p:cNvSpPr>
            <a:spLocks noGrp="1"/>
          </p:cNvSpPr>
          <p:nvPr>
            <p:ph type="title"/>
          </p:nvPr>
        </p:nvSpPr>
        <p:spPr/>
        <p:txBody>
          <a:bodyPr/>
          <a:lstStyle/>
          <a:p>
            <a:pPr algn="ctr"/>
            <a:r>
              <a:rPr lang="id-ID" dirty="0"/>
              <a:t>LATAR BELAKANG &amp; PROBLEM</a:t>
            </a:r>
          </a:p>
        </p:txBody>
      </p:sp>
      <p:sp>
        <p:nvSpPr>
          <p:cNvPr id="3" name="Content Placeholder 2">
            <a:extLst>
              <a:ext uri="{FF2B5EF4-FFF2-40B4-BE49-F238E27FC236}">
                <a16:creationId xmlns:a16="http://schemas.microsoft.com/office/drawing/2014/main" id="{DB9F64FD-4BAD-4154-81DF-F4A1E4F4D177}"/>
              </a:ext>
            </a:extLst>
          </p:cNvPr>
          <p:cNvSpPr>
            <a:spLocks noGrp="1"/>
          </p:cNvSpPr>
          <p:nvPr>
            <p:ph idx="1"/>
          </p:nvPr>
        </p:nvSpPr>
        <p:spPr/>
        <p:txBody>
          <a:bodyPr/>
          <a:lstStyle/>
          <a:p>
            <a:pPr algn="just"/>
            <a:r>
              <a:rPr lang="id-ID" dirty="0"/>
              <a:t>Dalam pembuatan sebuah event, perlu adanya interaksi langsung antara penyelenggara dan peserta event. Interaksi ini sangat berguna agar informasi dari penyelenggara dapat sampai langsung ke peserta. Sejauh ini interaksi yang umum dilakukan merupakan interaksi langsung dari peserta ke panitia atau melalui social media. Hal ini kami rasa kurang efektif melihat banyaknya peserta yang mengikuti event NLC. Maka dari itu, kami berkeinginan membuat sebuah Q&amp;A App untuk melengkapi dan meningkatkan keefektifan kinerja.</a:t>
            </a:r>
          </a:p>
        </p:txBody>
      </p:sp>
    </p:spTree>
    <p:extLst>
      <p:ext uri="{BB962C8B-B14F-4D97-AF65-F5344CB8AC3E}">
        <p14:creationId xmlns:p14="http://schemas.microsoft.com/office/powerpoint/2010/main" val="226758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1F10-F191-4E09-8CD3-9D6368A94895}"/>
              </a:ext>
            </a:extLst>
          </p:cNvPr>
          <p:cNvSpPr>
            <a:spLocks noGrp="1"/>
          </p:cNvSpPr>
          <p:nvPr>
            <p:ph type="title"/>
          </p:nvPr>
        </p:nvSpPr>
        <p:spPr/>
        <p:txBody>
          <a:bodyPr/>
          <a:lstStyle/>
          <a:p>
            <a:pPr algn="ctr"/>
            <a:r>
              <a:rPr lang="id-ID" dirty="0"/>
              <a:t>Tujuan dan manfaat</a:t>
            </a:r>
          </a:p>
        </p:txBody>
      </p:sp>
      <p:sp>
        <p:nvSpPr>
          <p:cNvPr id="3" name="Content Placeholder 2">
            <a:extLst>
              <a:ext uri="{FF2B5EF4-FFF2-40B4-BE49-F238E27FC236}">
                <a16:creationId xmlns:a16="http://schemas.microsoft.com/office/drawing/2014/main" id="{81C350DB-5D35-4FB7-87D4-71371F1CB95E}"/>
              </a:ext>
            </a:extLst>
          </p:cNvPr>
          <p:cNvSpPr>
            <a:spLocks noGrp="1"/>
          </p:cNvSpPr>
          <p:nvPr>
            <p:ph idx="1"/>
          </p:nvPr>
        </p:nvSpPr>
        <p:spPr/>
        <p:txBody>
          <a:bodyPr/>
          <a:lstStyle/>
          <a:p>
            <a:r>
              <a:rPr lang="id-ID" dirty="0"/>
              <a:t>Tujuan utama dari FP kami adalah membuat Q&amp;A App yang dapat menjawab semua permasalahan dan kebingungan peserta mengenai prosedur dan hal lain mengenai NLC.</a:t>
            </a:r>
          </a:p>
          <a:p>
            <a:r>
              <a:rPr lang="id-ID" dirty="0"/>
              <a:t>Mempermudah penyebaran informasi </a:t>
            </a:r>
          </a:p>
          <a:p>
            <a:r>
              <a:rPr lang="id-ID" dirty="0"/>
              <a:t>Meningkatkan interaksi aktif antara peserta dan panitia NLC</a:t>
            </a:r>
          </a:p>
          <a:p>
            <a:endParaRPr lang="id-ID" dirty="0"/>
          </a:p>
          <a:p>
            <a:endParaRPr lang="id-ID" dirty="0"/>
          </a:p>
        </p:txBody>
      </p:sp>
    </p:spTree>
    <p:extLst>
      <p:ext uri="{BB962C8B-B14F-4D97-AF65-F5344CB8AC3E}">
        <p14:creationId xmlns:p14="http://schemas.microsoft.com/office/powerpoint/2010/main" val="2882026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1FAD-A85B-44A5-8DDB-F0126D9B4036}"/>
              </a:ext>
            </a:extLst>
          </p:cNvPr>
          <p:cNvSpPr>
            <a:spLocks noGrp="1"/>
          </p:cNvSpPr>
          <p:nvPr>
            <p:ph type="title"/>
          </p:nvPr>
        </p:nvSpPr>
        <p:spPr/>
        <p:txBody>
          <a:bodyPr/>
          <a:lstStyle/>
          <a:p>
            <a:r>
              <a:rPr lang="en-ID" dirty="0" err="1"/>
              <a:t>Pengguna</a:t>
            </a:r>
            <a:endParaRPr lang="id-ID" dirty="0"/>
          </a:p>
        </p:txBody>
      </p:sp>
      <p:sp>
        <p:nvSpPr>
          <p:cNvPr id="3" name="Content Placeholder 2">
            <a:extLst>
              <a:ext uri="{FF2B5EF4-FFF2-40B4-BE49-F238E27FC236}">
                <a16:creationId xmlns:a16="http://schemas.microsoft.com/office/drawing/2014/main" id="{86BB3ED8-77B9-48B8-9E0F-F56FF758DDE4}"/>
              </a:ext>
            </a:extLst>
          </p:cNvPr>
          <p:cNvSpPr>
            <a:spLocks noGrp="1"/>
          </p:cNvSpPr>
          <p:nvPr>
            <p:ph idx="1"/>
          </p:nvPr>
        </p:nvSpPr>
        <p:spPr/>
        <p:txBody>
          <a:bodyPr/>
          <a:lstStyle/>
          <a:p>
            <a:r>
              <a:rPr lang="en-ID" dirty="0" err="1"/>
              <a:t>Peserta</a:t>
            </a:r>
            <a:r>
              <a:rPr lang="en-ID" dirty="0"/>
              <a:t> NLC</a:t>
            </a:r>
          </a:p>
          <a:p>
            <a:r>
              <a:rPr lang="en-ID" dirty="0" err="1"/>
              <a:t>Panitia</a:t>
            </a:r>
            <a:r>
              <a:rPr lang="en-ID" dirty="0"/>
              <a:t> NLC</a:t>
            </a:r>
            <a:endParaRPr lang="id-ID" dirty="0"/>
          </a:p>
        </p:txBody>
      </p:sp>
    </p:spTree>
    <p:extLst>
      <p:ext uri="{BB962C8B-B14F-4D97-AF65-F5344CB8AC3E}">
        <p14:creationId xmlns:p14="http://schemas.microsoft.com/office/powerpoint/2010/main" val="39539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4133-41B3-49FB-A2D8-AE1916955F3B}"/>
              </a:ext>
            </a:extLst>
          </p:cNvPr>
          <p:cNvSpPr>
            <a:spLocks noGrp="1"/>
          </p:cNvSpPr>
          <p:nvPr>
            <p:ph type="title"/>
          </p:nvPr>
        </p:nvSpPr>
        <p:spPr/>
        <p:txBody>
          <a:bodyPr/>
          <a:lstStyle/>
          <a:p>
            <a:r>
              <a:rPr lang="id-ID" dirty="0"/>
              <a:t>Konsep (rancangan) yang akan dibuat</a:t>
            </a:r>
          </a:p>
        </p:txBody>
      </p:sp>
      <p:sp>
        <p:nvSpPr>
          <p:cNvPr id="3" name="Content Placeholder 2">
            <a:extLst>
              <a:ext uri="{FF2B5EF4-FFF2-40B4-BE49-F238E27FC236}">
                <a16:creationId xmlns:a16="http://schemas.microsoft.com/office/drawing/2014/main" id="{80C0B4DE-94A1-4F1B-8F7D-5932E0F45676}"/>
              </a:ext>
            </a:extLst>
          </p:cNvPr>
          <p:cNvSpPr>
            <a:spLocks noGrp="1"/>
          </p:cNvSpPr>
          <p:nvPr>
            <p:ph idx="1"/>
          </p:nvPr>
        </p:nvSpPr>
        <p:spPr/>
        <p:txBody>
          <a:bodyPr/>
          <a:lstStyle/>
          <a:p>
            <a:pPr marL="0" indent="0">
              <a:buNone/>
            </a:pPr>
            <a:r>
              <a:rPr lang="id-ID" dirty="0"/>
              <a:t>User dapat :</a:t>
            </a:r>
          </a:p>
          <a:p>
            <a:r>
              <a:rPr lang="en-ID" dirty="0"/>
              <a:t>Proses Login</a:t>
            </a:r>
          </a:p>
          <a:p>
            <a:r>
              <a:rPr lang="en-ID" dirty="0" err="1"/>
              <a:t>Mengajukan</a:t>
            </a:r>
            <a:r>
              <a:rPr lang="en-ID" dirty="0"/>
              <a:t> </a:t>
            </a:r>
            <a:r>
              <a:rPr lang="en-ID" dirty="0" err="1"/>
              <a:t>Pertanyaan</a:t>
            </a:r>
            <a:endParaRPr lang="en-ID" dirty="0"/>
          </a:p>
          <a:p>
            <a:r>
              <a:rPr lang="en-ID" dirty="0" err="1"/>
              <a:t>Menjawab</a:t>
            </a:r>
            <a:r>
              <a:rPr lang="en-ID" dirty="0"/>
              <a:t> </a:t>
            </a:r>
            <a:r>
              <a:rPr lang="en-ID" dirty="0" err="1"/>
              <a:t>Pertanyaan</a:t>
            </a:r>
            <a:endParaRPr lang="en-ID" dirty="0"/>
          </a:p>
          <a:p>
            <a:r>
              <a:rPr lang="id-ID" dirty="0"/>
              <a:t>M</a:t>
            </a:r>
            <a:r>
              <a:rPr lang="en-ID" dirty="0" err="1"/>
              <a:t>emberikan</a:t>
            </a:r>
            <a:r>
              <a:rPr lang="en-ID" dirty="0"/>
              <a:t> </a:t>
            </a:r>
            <a:r>
              <a:rPr lang="en-ID" dirty="0" err="1"/>
              <a:t>nilai</a:t>
            </a:r>
            <a:r>
              <a:rPr lang="en-ID" dirty="0"/>
              <a:t> (</a:t>
            </a:r>
            <a:r>
              <a:rPr lang="en-ID" dirty="0" err="1"/>
              <a:t>merating</a:t>
            </a:r>
            <a:r>
              <a:rPr lang="en-ID" dirty="0"/>
              <a:t>) </a:t>
            </a:r>
            <a:r>
              <a:rPr lang="en-ID" dirty="0" err="1"/>
              <a:t>jawaban</a:t>
            </a:r>
            <a:r>
              <a:rPr lang="en-ID" dirty="0"/>
              <a:t> paling </a:t>
            </a:r>
            <a:r>
              <a:rPr lang="en-ID" dirty="0" err="1"/>
              <a:t>bagus</a:t>
            </a:r>
            <a:endParaRPr lang="en-ID" dirty="0"/>
          </a:p>
          <a:p>
            <a:r>
              <a:rPr lang="id-ID" dirty="0"/>
              <a:t>M</a:t>
            </a:r>
            <a:r>
              <a:rPr lang="en-ID" dirty="0" err="1"/>
              <a:t>emberikan</a:t>
            </a:r>
            <a:r>
              <a:rPr lang="en-ID" dirty="0"/>
              <a:t> </a:t>
            </a:r>
            <a:r>
              <a:rPr lang="en-ID" dirty="0" err="1"/>
              <a:t>nilai</a:t>
            </a:r>
            <a:r>
              <a:rPr lang="en-ID" dirty="0"/>
              <a:t> (</a:t>
            </a:r>
            <a:r>
              <a:rPr lang="en-ID" dirty="0" err="1"/>
              <a:t>merating</a:t>
            </a:r>
            <a:r>
              <a:rPr lang="en-ID" dirty="0"/>
              <a:t>) </a:t>
            </a:r>
            <a:r>
              <a:rPr lang="en-ID" dirty="0" err="1"/>
              <a:t>pertanyaan</a:t>
            </a:r>
            <a:r>
              <a:rPr lang="en-ID" dirty="0"/>
              <a:t> paling </a:t>
            </a:r>
            <a:r>
              <a:rPr lang="en-ID" dirty="0" err="1"/>
              <a:t>bagus</a:t>
            </a:r>
            <a:endParaRPr lang="en-ID" dirty="0"/>
          </a:p>
          <a:p>
            <a:r>
              <a:rPr lang="id-ID" dirty="0"/>
              <a:t>Memfi</a:t>
            </a:r>
            <a:r>
              <a:rPr lang="en-ID" dirty="0" err="1"/>
              <a:t>lter</a:t>
            </a:r>
            <a:r>
              <a:rPr lang="en-ID" dirty="0"/>
              <a:t> </a:t>
            </a:r>
            <a:r>
              <a:rPr lang="en-ID" dirty="0" err="1"/>
              <a:t>dalam</a:t>
            </a:r>
            <a:r>
              <a:rPr lang="en-ID" dirty="0"/>
              <a:t> </a:t>
            </a:r>
            <a:r>
              <a:rPr lang="en-ID" dirty="0" err="1"/>
              <a:t>pencarian</a:t>
            </a:r>
            <a:r>
              <a:rPr lang="en-ID" dirty="0"/>
              <a:t> </a:t>
            </a:r>
            <a:r>
              <a:rPr lang="en-ID" dirty="0" err="1"/>
              <a:t>pertanyaan</a:t>
            </a:r>
            <a:endParaRPr lang="en-ID" dirty="0"/>
          </a:p>
        </p:txBody>
      </p:sp>
    </p:spTree>
    <p:extLst>
      <p:ext uri="{BB962C8B-B14F-4D97-AF65-F5344CB8AC3E}">
        <p14:creationId xmlns:p14="http://schemas.microsoft.com/office/powerpoint/2010/main" val="56202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A41A-5FBA-403C-BA9F-7E42C7F9C998}"/>
              </a:ext>
            </a:extLst>
          </p:cNvPr>
          <p:cNvSpPr>
            <a:spLocks noGrp="1"/>
          </p:cNvSpPr>
          <p:nvPr>
            <p:ph type="title"/>
          </p:nvPr>
        </p:nvSpPr>
        <p:spPr/>
        <p:txBody>
          <a:bodyPr/>
          <a:lstStyle/>
          <a:p>
            <a:r>
              <a:rPr lang="en-ID" dirty="0" err="1"/>
              <a:t>Halaman</a:t>
            </a:r>
            <a:r>
              <a:rPr lang="en-ID" dirty="0"/>
              <a:t> yang </a:t>
            </a:r>
            <a:r>
              <a:rPr lang="en-ID" dirty="0" err="1"/>
              <a:t>akan</a:t>
            </a:r>
            <a:r>
              <a:rPr lang="en-ID" dirty="0"/>
              <a:t> </a:t>
            </a:r>
            <a:r>
              <a:rPr lang="en-ID" dirty="0" err="1"/>
              <a:t>dibuat</a:t>
            </a:r>
            <a:endParaRPr lang="id-ID" dirty="0"/>
          </a:p>
        </p:txBody>
      </p:sp>
      <p:sp>
        <p:nvSpPr>
          <p:cNvPr id="3" name="Content Placeholder 2">
            <a:extLst>
              <a:ext uri="{FF2B5EF4-FFF2-40B4-BE49-F238E27FC236}">
                <a16:creationId xmlns:a16="http://schemas.microsoft.com/office/drawing/2014/main" id="{83B01CB2-081A-40F4-B111-8CE91CA2147F}"/>
              </a:ext>
            </a:extLst>
          </p:cNvPr>
          <p:cNvSpPr>
            <a:spLocks noGrp="1"/>
          </p:cNvSpPr>
          <p:nvPr>
            <p:ph idx="1"/>
          </p:nvPr>
        </p:nvSpPr>
        <p:spPr/>
        <p:txBody>
          <a:bodyPr>
            <a:normAutofit/>
          </a:bodyPr>
          <a:lstStyle/>
          <a:p>
            <a:r>
              <a:rPr lang="en-ID" dirty="0" err="1"/>
              <a:t>Halaman</a:t>
            </a:r>
            <a:r>
              <a:rPr lang="en-ID" dirty="0"/>
              <a:t> login</a:t>
            </a:r>
          </a:p>
          <a:p>
            <a:r>
              <a:rPr lang="en-ID" dirty="0" err="1"/>
              <a:t>Halaman</a:t>
            </a:r>
            <a:r>
              <a:rPr lang="en-ID" dirty="0"/>
              <a:t> </a:t>
            </a:r>
            <a:r>
              <a:rPr lang="en-ID" dirty="0" err="1"/>
              <a:t>Registrasi</a:t>
            </a:r>
            <a:endParaRPr lang="en-ID" dirty="0"/>
          </a:p>
          <a:p>
            <a:r>
              <a:rPr lang="en-ID" dirty="0" err="1"/>
              <a:t>Halaman</a:t>
            </a:r>
            <a:r>
              <a:rPr lang="en-ID" dirty="0"/>
              <a:t> </a:t>
            </a:r>
            <a:r>
              <a:rPr lang="en-ID" dirty="0" err="1"/>
              <a:t>Profil</a:t>
            </a:r>
            <a:endParaRPr lang="en-ID" dirty="0"/>
          </a:p>
          <a:p>
            <a:r>
              <a:rPr lang="en-ID" dirty="0" err="1"/>
              <a:t>Halaman</a:t>
            </a:r>
            <a:r>
              <a:rPr lang="en-ID" dirty="0"/>
              <a:t> Index </a:t>
            </a:r>
            <a:r>
              <a:rPr lang="en-ID" dirty="0" err="1"/>
              <a:t>atau</a:t>
            </a:r>
            <a:r>
              <a:rPr lang="en-ID" dirty="0"/>
              <a:t> Home</a:t>
            </a:r>
          </a:p>
          <a:p>
            <a:r>
              <a:rPr lang="en-ID" dirty="0" err="1"/>
              <a:t>Halaman</a:t>
            </a:r>
            <a:r>
              <a:rPr lang="en-ID" dirty="0"/>
              <a:t> </a:t>
            </a:r>
            <a:r>
              <a:rPr lang="en-ID" dirty="0" err="1"/>
              <a:t>Penambahan</a:t>
            </a:r>
            <a:r>
              <a:rPr lang="en-ID" dirty="0"/>
              <a:t> </a:t>
            </a:r>
            <a:r>
              <a:rPr lang="en-ID" dirty="0" err="1"/>
              <a:t>Pertanyaan</a:t>
            </a:r>
            <a:endParaRPr lang="en-ID" dirty="0"/>
          </a:p>
          <a:p>
            <a:r>
              <a:rPr lang="en-ID" dirty="0" err="1"/>
              <a:t>Halaman</a:t>
            </a:r>
            <a:r>
              <a:rPr lang="en-ID" dirty="0"/>
              <a:t> </a:t>
            </a:r>
            <a:r>
              <a:rPr lang="en-ID" dirty="0" err="1"/>
              <a:t>Menjawab</a:t>
            </a:r>
            <a:r>
              <a:rPr lang="en-ID" dirty="0"/>
              <a:t> </a:t>
            </a:r>
            <a:r>
              <a:rPr lang="en-ID" dirty="0" err="1"/>
              <a:t>Pertanyaan</a:t>
            </a:r>
            <a:endParaRPr lang="en-ID" dirty="0"/>
          </a:p>
          <a:p>
            <a:r>
              <a:rPr lang="en-ID" dirty="0" err="1"/>
              <a:t>Halaman</a:t>
            </a:r>
            <a:r>
              <a:rPr lang="en-ID" dirty="0"/>
              <a:t> Hasil </a:t>
            </a:r>
            <a:r>
              <a:rPr lang="en-ID" dirty="0" err="1"/>
              <a:t>Pencarian</a:t>
            </a:r>
            <a:endParaRPr lang="en-ID" dirty="0"/>
          </a:p>
          <a:p>
            <a:r>
              <a:rPr lang="en-ID" dirty="0" err="1"/>
              <a:t>Halaman</a:t>
            </a:r>
            <a:r>
              <a:rPr lang="en-ID" dirty="0"/>
              <a:t> </a:t>
            </a:r>
            <a:r>
              <a:rPr lang="en-ID" dirty="0" err="1"/>
              <a:t>Pertanyaan</a:t>
            </a:r>
            <a:r>
              <a:rPr lang="en-ID" dirty="0"/>
              <a:t> dan </a:t>
            </a:r>
            <a:r>
              <a:rPr lang="en-ID" dirty="0" err="1"/>
              <a:t>Diskusi</a:t>
            </a:r>
            <a:endParaRPr lang="id-ID" dirty="0"/>
          </a:p>
        </p:txBody>
      </p:sp>
    </p:spTree>
    <p:extLst>
      <p:ext uri="{BB962C8B-B14F-4D97-AF65-F5344CB8AC3E}">
        <p14:creationId xmlns:p14="http://schemas.microsoft.com/office/powerpoint/2010/main" val="320278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A0A0-97F4-460D-BD56-475C906D67CF}"/>
              </a:ext>
            </a:extLst>
          </p:cNvPr>
          <p:cNvSpPr>
            <a:spLocks noGrp="1"/>
          </p:cNvSpPr>
          <p:nvPr>
            <p:ph type="title"/>
          </p:nvPr>
        </p:nvSpPr>
        <p:spPr/>
        <p:txBody>
          <a:bodyPr/>
          <a:lstStyle/>
          <a:p>
            <a:r>
              <a:rPr lang="en-ID" dirty="0" err="1"/>
              <a:t>Halaman</a:t>
            </a:r>
            <a:r>
              <a:rPr lang="en-ID" dirty="0"/>
              <a:t> Login</a:t>
            </a:r>
            <a:endParaRPr lang="id-ID" dirty="0"/>
          </a:p>
        </p:txBody>
      </p:sp>
      <p:sp>
        <p:nvSpPr>
          <p:cNvPr id="3" name="Rectangle 2">
            <a:extLst>
              <a:ext uri="{FF2B5EF4-FFF2-40B4-BE49-F238E27FC236}">
                <a16:creationId xmlns:a16="http://schemas.microsoft.com/office/drawing/2014/main" id="{9190A854-71DD-457A-AABF-BF0C2154908B}"/>
              </a:ext>
            </a:extLst>
          </p:cNvPr>
          <p:cNvSpPr/>
          <p:nvPr/>
        </p:nvSpPr>
        <p:spPr>
          <a:xfrm>
            <a:off x="940158" y="1690688"/>
            <a:ext cx="10174310" cy="4802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30388D5B-3840-45E8-9EF8-9A3E1A5701B2}"/>
              </a:ext>
            </a:extLst>
          </p:cNvPr>
          <p:cNvSpPr/>
          <p:nvPr/>
        </p:nvSpPr>
        <p:spPr>
          <a:xfrm>
            <a:off x="940158" y="1690688"/>
            <a:ext cx="10174310" cy="730540"/>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BC461F18-4FF0-4D79-B988-2DEF34632B82}"/>
              </a:ext>
            </a:extLst>
          </p:cNvPr>
          <p:cNvSpPr/>
          <p:nvPr/>
        </p:nvSpPr>
        <p:spPr>
          <a:xfrm>
            <a:off x="4872507" y="3429000"/>
            <a:ext cx="2446986" cy="4861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id-ID" dirty="0" err="1"/>
              <a:t>User</a:t>
            </a:r>
            <a:endParaRPr lang="id-ID" dirty="0"/>
          </a:p>
        </p:txBody>
      </p:sp>
      <p:sp>
        <p:nvSpPr>
          <p:cNvPr id="6" name="Rectangle 5">
            <a:extLst>
              <a:ext uri="{FF2B5EF4-FFF2-40B4-BE49-F238E27FC236}">
                <a16:creationId xmlns:a16="http://schemas.microsoft.com/office/drawing/2014/main" id="{AEFE2755-7340-4B38-87C4-77AA2AE922BB}"/>
              </a:ext>
            </a:extLst>
          </p:cNvPr>
          <p:cNvSpPr/>
          <p:nvPr/>
        </p:nvSpPr>
        <p:spPr>
          <a:xfrm>
            <a:off x="4872507" y="4193684"/>
            <a:ext cx="2446986" cy="4861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id-ID" dirty="0" err="1"/>
              <a:t>Password</a:t>
            </a:r>
            <a:endParaRPr lang="id-ID" dirty="0"/>
          </a:p>
        </p:txBody>
      </p:sp>
      <p:sp>
        <p:nvSpPr>
          <p:cNvPr id="7" name="Rectangle 6">
            <a:extLst>
              <a:ext uri="{FF2B5EF4-FFF2-40B4-BE49-F238E27FC236}">
                <a16:creationId xmlns:a16="http://schemas.microsoft.com/office/drawing/2014/main" id="{86B404F4-F8E9-4153-8475-3C7F95696076}"/>
              </a:ext>
            </a:extLst>
          </p:cNvPr>
          <p:cNvSpPr/>
          <p:nvPr/>
        </p:nvSpPr>
        <p:spPr>
          <a:xfrm>
            <a:off x="1077532" y="1766183"/>
            <a:ext cx="1339403" cy="579549"/>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D" dirty="0"/>
              <a:t>LOGO</a:t>
            </a:r>
            <a:endParaRPr lang="id-ID" dirty="0"/>
          </a:p>
        </p:txBody>
      </p:sp>
      <p:sp>
        <p:nvSpPr>
          <p:cNvPr id="8" name="Rectangle 7">
            <a:extLst>
              <a:ext uri="{FF2B5EF4-FFF2-40B4-BE49-F238E27FC236}">
                <a16:creationId xmlns:a16="http://schemas.microsoft.com/office/drawing/2014/main" id="{3D65570A-FE80-4104-8994-A9F9A2D445D4}"/>
              </a:ext>
            </a:extLst>
          </p:cNvPr>
          <p:cNvSpPr/>
          <p:nvPr/>
        </p:nvSpPr>
        <p:spPr>
          <a:xfrm>
            <a:off x="2962140" y="1819479"/>
            <a:ext cx="2936383" cy="42144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dirty="0" err="1">
                <a:ln w="0"/>
                <a:solidFill>
                  <a:schemeClr val="tx1"/>
                </a:solidFill>
                <a:effectLst>
                  <a:outerShdw blurRad="38100" dist="19050" dir="2700000" algn="tl" rotWithShape="0">
                    <a:schemeClr val="dk1">
                      <a:alpha val="40000"/>
                    </a:schemeClr>
                  </a:outerShdw>
                </a:effectLst>
              </a:rPr>
              <a:t>Search</a:t>
            </a:r>
            <a:r>
              <a:rPr lang="id-ID" dirty="0">
                <a:ln w="0"/>
                <a:solidFill>
                  <a:schemeClr val="tx1"/>
                </a:solidFill>
                <a:effectLst>
                  <a:outerShdw blurRad="38100" dist="19050" dir="2700000" algn="tl" rotWithShape="0">
                    <a:schemeClr val="dk1">
                      <a:alpha val="40000"/>
                    </a:schemeClr>
                  </a:outerShdw>
                </a:effectLst>
              </a:rPr>
              <a:t> Bar</a:t>
            </a:r>
          </a:p>
        </p:txBody>
      </p:sp>
      <p:sp>
        <p:nvSpPr>
          <p:cNvPr id="9" name="Rectangle 8">
            <a:extLst>
              <a:ext uri="{FF2B5EF4-FFF2-40B4-BE49-F238E27FC236}">
                <a16:creationId xmlns:a16="http://schemas.microsoft.com/office/drawing/2014/main" id="{85AC3E7F-9F93-433F-8E75-E0AE3E9892A2}"/>
              </a:ext>
            </a:extLst>
          </p:cNvPr>
          <p:cNvSpPr/>
          <p:nvPr/>
        </p:nvSpPr>
        <p:spPr>
          <a:xfrm>
            <a:off x="6525491" y="4938400"/>
            <a:ext cx="794002" cy="2289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d-ID" dirty="0" err="1"/>
              <a:t>Login</a:t>
            </a:r>
            <a:endParaRPr lang="id-ID" dirty="0"/>
          </a:p>
        </p:txBody>
      </p:sp>
      <p:sp>
        <p:nvSpPr>
          <p:cNvPr id="10" name="Rectangle 9">
            <a:extLst>
              <a:ext uri="{FF2B5EF4-FFF2-40B4-BE49-F238E27FC236}">
                <a16:creationId xmlns:a16="http://schemas.microsoft.com/office/drawing/2014/main" id="{7BDDD349-92BE-4AA9-BA22-142CD4121C96}"/>
              </a:ext>
            </a:extLst>
          </p:cNvPr>
          <p:cNvSpPr/>
          <p:nvPr/>
        </p:nvSpPr>
        <p:spPr>
          <a:xfrm>
            <a:off x="9558270" y="1743983"/>
            <a:ext cx="1339403" cy="57954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dirty="0"/>
              <a:t>LOGIN</a:t>
            </a:r>
          </a:p>
        </p:txBody>
      </p:sp>
    </p:spTree>
    <p:extLst>
      <p:ext uri="{BB962C8B-B14F-4D97-AF65-F5344CB8AC3E}">
        <p14:creationId xmlns:p14="http://schemas.microsoft.com/office/powerpoint/2010/main" val="325233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5D29-8BA6-4AB0-9BAF-ED943372D09D}"/>
              </a:ext>
            </a:extLst>
          </p:cNvPr>
          <p:cNvSpPr>
            <a:spLocks noGrp="1"/>
          </p:cNvSpPr>
          <p:nvPr>
            <p:ph type="title"/>
          </p:nvPr>
        </p:nvSpPr>
        <p:spPr/>
        <p:txBody>
          <a:bodyPr/>
          <a:lstStyle/>
          <a:p>
            <a:r>
              <a:rPr lang="id-ID" dirty="0"/>
              <a:t>Halaman Registrasi</a:t>
            </a:r>
          </a:p>
        </p:txBody>
      </p:sp>
      <p:sp>
        <p:nvSpPr>
          <p:cNvPr id="3" name="Rectangle 2">
            <a:extLst>
              <a:ext uri="{FF2B5EF4-FFF2-40B4-BE49-F238E27FC236}">
                <a16:creationId xmlns:a16="http://schemas.microsoft.com/office/drawing/2014/main" id="{5B297B7D-1350-4B39-AC06-2DB923CF746E}"/>
              </a:ext>
            </a:extLst>
          </p:cNvPr>
          <p:cNvSpPr/>
          <p:nvPr/>
        </p:nvSpPr>
        <p:spPr>
          <a:xfrm>
            <a:off x="940158" y="1690688"/>
            <a:ext cx="10174310" cy="4802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038D8136-22C7-4009-B576-ADD3DBD6CD9B}"/>
              </a:ext>
            </a:extLst>
          </p:cNvPr>
          <p:cNvSpPr/>
          <p:nvPr/>
        </p:nvSpPr>
        <p:spPr>
          <a:xfrm>
            <a:off x="940158" y="1690688"/>
            <a:ext cx="10174310" cy="730540"/>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5" name="Rectangle 4">
            <a:extLst>
              <a:ext uri="{FF2B5EF4-FFF2-40B4-BE49-F238E27FC236}">
                <a16:creationId xmlns:a16="http://schemas.microsoft.com/office/drawing/2014/main" id="{02621AEB-4C85-4FF1-AF64-DAB93880D607}"/>
              </a:ext>
            </a:extLst>
          </p:cNvPr>
          <p:cNvSpPr/>
          <p:nvPr/>
        </p:nvSpPr>
        <p:spPr>
          <a:xfrm>
            <a:off x="1077532" y="1766183"/>
            <a:ext cx="1339403" cy="579549"/>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D" dirty="0"/>
              <a:t>LOGO</a:t>
            </a:r>
            <a:endParaRPr lang="id-ID" dirty="0"/>
          </a:p>
        </p:txBody>
      </p:sp>
      <p:sp>
        <p:nvSpPr>
          <p:cNvPr id="6" name="Rectangle 5">
            <a:extLst>
              <a:ext uri="{FF2B5EF4-FFF2-40B4-BE49-F238E27FC236}">
                <a16:creationId xmlns:a16="http://schemas.microsoft.com/office/drawing/2014/main" id="{DE0000CA-BD72-4072-9FA0-AD0BF1257C37}"/>
              </a:ext>
            </a:extLst>
          </p:cNvPr>
          <p:cNvSpPr/>
          <p:nvPr/>
        </p:nvSpPr>
        <p:spPr>
          <a:xfrm>
            <a:off x="2962140" y="1819479"/>
            <a:ext cx="2936383" cy="42144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dirty="0" err="1">
                <a:ln w="0"/>
                <a:solidFill>
                  <a:schemeClr val="tx1"/>
                </a:solidFill>
                <a:effectLst>
                  <a:outerShdw blurRad="38100" dist="19050" dir="2700000" algn="tl" rotWithShape="0">
                    <a:schemeClr val="dk1">
                      <a:alpha val="40000"/>
                    </a:schemeClr>
                  </a:outerShdw>
                </a:effectLst>
              </a:rPr>
              <a:t>Search</a:t>
            </a:r>
            <a:r>
              <a:rPr lang="id-ID" dirty="0">
                <a:ln w="0"/>
                <a:solidFill>
                  <a:schemeClr val="tx1"/>
                </a:solidFill>
                <a:effectLst>
                  <a:outerShdw blurRad="38100" dist="19050" dir="2700000" algn="tl" rotWithShape="0">
                    <a:schemeClr val="dk1">
                      <a:alpha val="40000"/>
                    </a:schemeClr>
                  </a:outerShdw>
                </a:effectLst>
              </a:rPr>
              <a:t> Bar</a:t>
            </a:r>
          </a:p>
        </p:txBody>
      </p:sp>
      <p:sp>
        <p:nvSpPr>
          <p:cNvPr id="7" name="Rectangle 6">
            <a:extLst>
              <a:ext uri="{FF2B5EF4-FFF2-40B4-BE49-F238E27FC236}">
                <a16:creationId xmlns:a16="http://schemas.microsoft.com/office/drawing/2014/main" id="{3A7FE43B-8B41-4194-A317-63AB5F14E810}"/>
              </a:ext>
            </a:extLst>
          </p:cNvPr>
          <p:cNvSpPr/>
          <p:nvPr/>
        </p:nvSpPr>
        <p:spPr>
          <a:xfrm>
            <a:off x="9558270" y="1743983"/>
            <a:ext cx="1339403" cy="57954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dirty="0"/>
              <a:t>LOGIN</a:t>
            </a:r>
          </a:p>
        </p:txBody>
      </p:sp>
      <p:sp>
        <p:nvSpPr>
          <p:cNvPr id="8" name="Rectangle 7">
            <a:extLst>
              <a:ext uri="{FF2B5EF4-FFF2-40B4-BE49-F238E27FC236}">
                <a16:creationId xmlns:a16="http://schemas.microsoft.com/office/drawing/2014/main" id="{1BBA27DC-B61D-4FE9-8ADF-68803AA9505A}"/>
              </a:ext>
            </a:extLst>
          </p:cNvPr>
          <p:cNvSpPr/>
          <p:nvPr/>
        </p:nvSpPr>
        <p:spPr>
          <a:xfrm>
            <a:off x="6027313" y="2781961"/>
            <a:ext cx="4679324" cy="4861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id-ID" dirty="0" err="1"/>
              <a:t>Username</a:t>
            </a:r>
            <a:endParaRPr lang="id-ID" dirty="0"/>
          </a:p>
        </p:txBody>
      </p:sp>
      <p:sp>
        <p:nvSpPr>
          <p:cNvPr id="9" name="Rectangle 8">
            <a:extLst>
              <a:ext uri="{FF2B5EF4-FFF2-40B4-BE49-F238E27FC236}">
                <a16:creationId xmlns:a16="http://schemas.microsoft.com/office/drawing/2014/main" id="{372EC43F-7A1E-4F0B-8CC3-6F994E28F407}"/>
              </a:ext>
            </a:extLst>
          </p:cNvPr>
          <p:cNvSpPr/>
          <p:nvPr/>
        </p:nvSpPr>
        <p:spPr>
          <a:xfrm>
            <a:off x="6027313" y="3406006"/>
            <a:ext cx="4679323" cy="4861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id-ID" dirty="0"/>
              <a:t>Email</a:t>
            </a:r>
          </a:p>
        </p:txBody>
      </p:sp>
      <p:sp>
        <p:nvSpPr>
          <p:cNvPr id="10" name="Rectangle 9">
            <a:extLst>
              <a:ext uri="{FF2B5EF4-FFF2-40B4-BE49-F238E27FC236}">
                <a16:creationId xmlns:a16="http://schemas.microsoft.com/office/drawing/2014/main" id="{CAD6811C-309B-462D-9ECF-67500E0BDB0A}"/>
              </a:ext>
            </a:extLst>
          </p:cNvPr>
          <p:cNvSpPr/>
          <p:nvPr/>
        </p:nvSpPr>
        <p:spPr>
          <a:xfrm>
            <a:off x="6027312" y="4053862"/>
            <a:ext cx="4679323" cy="4861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id-ID" dirty="0" err="1"/>
              <a:t>Password</a:t>
            </a:r>
            <a:endParaRPr lang="id-ID" dirty="0"/>
          </a:p>
        </p:txBody>
      </p:sp>
      <p:sp>
        <p:nvSpPr>
          <p:cNvPr id="11" name="Rectangle 10">
            <a:extLst>
              <a:ext uri="{FF2B5EF4-FFF2-40B4-BE49-F238E27FC236}">
                <a16:creationId xmlns:a16="http://schemas.microsoft.com/office/drawing/2014/main" id="{947E7E0F-3D7E-4C4A-B929-1DCF866AAF38}"/>
              </a:ext>
            </a:extLst>
          </p:cNvPr>
          <p:cNvSpPr/>
          <p:nvPr/>
        </p:nvSpPr>
        <p:spPr>
          <a:xfrm>
            <a:off x="6027311" y="4668593"/>
            <a:ext cx="4679323" cy="4861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id-ID" dirty="0" err="1"/>
              <a:t>Re-enter</a:t>
            </a:r>
            <a:r>
              <a:rPr lang="id-ID" dirty="0"/>
              <a:t> </a:t>
            </a:r>
            <a:r>
              <a:rPr lang="id-ID" dirty="0" err="1"/>
              <a:t>Password</a:t>
            </a:r>
            <a:endParaRPr lang="id-ID" dirty="0"/>
          </a:p>
        </p:txBody>
      </p:sp>
      <p:sp>
        <p:nvSpPr>
          <p:cNvPr id="12" name="Rectangle 11">
            <a:extLst>
              <a:ext uri="{FF2B5EF4-FFF2-40B4-BE49-F238E27FC236}">
                <a16:creationId xmlns:a16="http://schemas.microsoft.com/office/drawing/2014/main" id="{969F8486-249A-411A-8399-989DADDEC1CA}"/>
              </a:ext>
            </a:extLst>
          </p:cNvPr>
          <p:cNvSpPr/>
          <p:nvPr/>
        </p:nvSpPr>
        <p:spPr>
          <a:xfrm>
            <a:off x="6040189" y="5337645"/>
            <a:ext cx="1270718" cy="4861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id-ID" dirty="0"/>
              <a:t>Daftar</a:t>
            </a:r>
          </a:p>
        </p:txBody>
      </p:sp>
    </p:spTree>
    <p:extLst>
      <p:ext uri="{BB962C8B-B14F-4D97-AF65-F5344CB8AC3E}">
        <p14:creationId xmlns:p14="http://schemas.microsoft.com/office/powerpoint/2010/main" val="11305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9700-10AB-4053-BC21-87CFB8B0310A}"/>
              </a:ext>
            </a:extLst>
          </p:cNvPr>
          <p:cNvSpPr>
            <a:spLocks noGrp="1"/>
          </p:cNvSpPr>
          <p:nvPr>
            <p:ph type="title"/>
          </p:nvPr>
        </p:nvSpPr>
        <p:spPr/>
        <p:txBody>
          <a:bodyPr/>
          <a:lstStyle/>
          <a:p>
            <a:r>
              <a:rPr lang="id-ID" dirty="0"/>
              <a:t>Halaman </a:t>
            </a:r>
            <a:r>
              <a:rPr lang="id-ID" dirty="0" err="1"/>
              <a:t>Home</a:t>
            </a:r>
            <a:endParaRPr lang="id-ID" dirty="0"/>
          </a:p>
        </p:txBody>
      </p:sp>
      <p:sp>
        <p:nvSpPr>
          <p:cNvPr id="3" name="Rectangle 2">
            <a:extLst>
              <a:ext uri="{FF2B5EF4-FFF2-40B4-BE49-F238E27FC236}">
                <a16:creationId xmlns:a16="http://schemas.microsoft.com/office/drawing/2014/main" id="{C13BF565-AA53-4BD9-A132-20267483F999}"/>
              </a:ext>
            </a:extLst>
          </p:cNvPr>
          <p:cNvSpPr/>
          <p:nvPr/>
        </p:nvSpPr>
        <p:spPr>
          <a:xfrm>
            <a:off x="1413993" y="1819478"/>
            <a:ext cx="9364014" cy="4478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ACD57B39-3244-4D5D-B62C-82A3285A3B1C}"/>
              </a:ext>
            </a:extLst>
          </p:cNvPr>
          <p:cNvSpPr/>
          <p:nvPr/>
        </p:nvSpPr>
        <p:spPr>
          <a:xfrm>
            <a:off x="940158" y="1690688"/>
            <a:ext cx="10174310" cy="4802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4">
            <a:extLst>
              <a:ext uri="{FF2B5EF4-FFF2-40B4-BE49-F238E27FC236}">
                <a16:creationId xmlns:a16="http://schemas.microsoft.com/office/drawing/2014/main" id="{96576FCB-09BE-4EBB-B9F2-D3DB06DA90F2}"/>
              </a:ext>
            </a:extLst>
          </p:cNvPr>
          <p:cNvSpPr/>
          <p:nvPr/>
        </p:nvSpPr>
        <p:spPr>
          <a:xfrm>
            <a:off x="940158" y="1690688"/>
            <a:ext cx="10174310" cy="730540"/>
          </a:xfrm>
          <a:prstGeom prst="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id-ID"/>
          </a:p>
        </p:txBody>
      </p:sp>
      <p:sp>
        <p:nvSpPr>
          <p:cNvPr id="6" name="Rectangle 5">
            <a:extLst>
              <a:ext uri="{FF2B5EF4-FFF2-40B4-BE49-F238E27FC236}">
                <a16:creationId xmlns:a16="http://schemas.microsoft.com/office/drawing/2014/main" id="{71776A9B-1571-4510-BA5B-A7D583419ED9}"/>
              </a:ext>
            </a:extLst>
          </p:cNvPr>
          <p:cNvSpPr/>
          <p:nvPr/>
        </p:nvSpPr>
        <p:spPr>
          <a:xfrm>
            <a:off x="1077532" y="1766183"/>
            <a:ext cx="1339403" cy="579549"/>
          </a:xfrm>
          <a:prstGeom prst="rect">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ID" dirty="0"/>
              <a:t>LOGO</a:t>
            </a:r>
            <a:endParaRPr lang="id-ID" dirty="0"/>
          </a:p>
        </p:txBody>
      </p:sp>
      <p:sp>
        <p:nvSpPr>
          <p:cNvPr id="7" name="Rectangle 6">
            <a:extLst>
              <a:ext uri="{FF2B5EF4-FFF2-40B4-BE49-F238E27FC236}">
                <a16:creationId xmlns:a16="http://schemas.microsoft.com/office/drawing/2014/main" id="{F98FB016-25C2-4EE8-A819-BA7983DB9C6F}"/>
              </a:ext>
            </a:extLst>
          </p:cNvPr>
          <p:cNvSpPr/>
          <p:nvPr/>
        </p:nvSpPr>
        <p:spPr>
          <a:xfrm>
            <a:off x="2962140" y="1819479"/>
            <a:ext cx="2936383" cy="42144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d-ID" dirty="0" err="1">
                <a:ln w="0"/>
                <a:solidFill>
                  <a:schemeClr val="tx1"/>
                </a:solidFill>
                <a:effectLst>
                  <a:outerShdw blurRad="38100" dist="19050" dir="2700000" algn="tl" rotWithShape="0">
                    <a:schemeClr val="dk1">
                      <a:alpha val="40000"/>
                    </a:schemeClr>
                  </a:outerShdw>
                </a:effectLst>
              </a:rPr>
              <a:t>Search</a:t>
            </a:r>
            <a:r>
              <a:rPr lang="id-ID" dirty="0">
                <a:ln w="0"/>
                <a:solidFill>
                  <a:schemeClr val="tx1"/>
                </a:solidFill>
                <a:effectLst>
                  <a:outerShdw blurRad="38100" dist="19050" dir="2700000" algn="tl" rotWithShape="0">
                    <a:schemeClr val="dk1">
                      <a:alpha val="40000"/>
                    </a:schemeClr>
                  </a:outerShdw>
                </a:effectLst>
              </a:rPr>
              <a:t> Bar</a:t>
            </a:r>
          </a:p>
        </p:txBody>
      </p:sp>
      <p:sp>
        <p:nvSpPr>
          <p:cNvPr id="8" name="Rectangle 7">
            <a:extLst>
              <a:ext uri="{FF2B5EF4-FFF2-40B4-BE49-F238E27FC236}">
                <a16:creationId xmlns:a16="http://schemas.microsoft.com/office/drawing/2014/main" id="{2870C08B-A02A-4D11-B32B-70C96E2FBE67}"/>
              </a:ext>
            </a:extLst>
          </p:cNvPr>
          <p:cNvSpPr/>
          <p:nvPr/>
        </p:nvSpPr>
        <p:spPr>
          <a:xfrm>
            <a:off x="9558270" y="1743983"/>
            <a:ext cx="1339403" cy="579549"/>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d-ID" dirty="0"/>
              <a:t>LOGIN</a:t>
            </a:r>
          </a:p>
        </p:txBody>
      </p:sp>
      <p:sp>
        <p:nvSpPr>
          <p:cNvPr id="9" name="Rectangle 8">
            <a:extLst>
              <a:ext uri="{FF2B5EF4-FFF2-40B4-BE49-F238E27FC236}">
                <a16:creationId xmlns:a16="http://schemas.microsoft.com/office/drawing/2014/main" id="{17DBC5FC-694F-4A6D-A672-CCDBD5F24279}"/>
              </a:ext>
            </a:extLst>
          </p:cNvPr>
          <p:cNvSpPr/>
          <p:nvPr/>
        </p:nvSpPr>
        <p:spPr>
          <a:xfrm>
            <a:off x="3138689" y="3078050"/>
            <a:ext cx="5705341" cy="33485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d-ID" dirty="0"/>
              <a:t>MOST RECENT QUESTION</a:t>
            </a:r>
          </a:p>
        </p:txBody>
      </p:sp>
      <p:sp>
        <p:nvSpPr>
          <p:cNvPr id="10" name="Rectangle 9">
            <a:extLst>
              <a:ext uri="{FF2B5EF4-FFF2-40B4-BE49-F238E27FC236}">
                <a16:creationId xmlns:a16="http://schemas.microsoft.com/office/drawing/2014/main" id="{5253664A-31E7-472F-A6B8-B13BEDB7F42B}"/>
              </a:ext>
            </a:extLst>
          </p:cNvPr>
          <p:cNvSpPr/>
          <p:nvPr/>
        </p:nvSpPr>
        <p:spPr>
          <a:xfrm>
            <a:off x="1174661" y="3091746"/>
            <a:ext cx="1388235" cy="33348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d-ID" dirty="0"/>
              <a:t>TAGS</a:t>
            </a:r>
          </a:p>
        </p:txBody>
      </p:sp>
      <p:sp>
        <p:nvSpPr>
          <p:cNvPr id="11" name="Rectangle 10">
            <a:extLst>
              <a:ext uri="{FF2B5EF4-FFF2-40B4-BE49-F238E27FC236}">
                <a16:creationId xmlns:a16="http://schemas.microsoft.com/office/drawing/2014/main" id="{52F0683E-44C2-4E82-ADC0-CDCF6E48DE4B}"/>
              </a:ext>
            </a:extLst>
          </p:cNvPr>
          <p:cNvSpPr/>
          <p:nvPr/>
        </p:nvSpPr>
        <p:spPr>
          <a:xfrm>
            <a:off x="9419823" y="3101885"/>
            <a:ext cx="1388235" cy="33348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d-ID" dirty="0"/>
              <a:t>MOST VIEWED QUESTION</a:t>
            </a:r>
          </a:p>
        </p:txBody>
      </p:sp>
    </p:spTree>
    <p:extLst>
      <p:ext uri="{BB962C8B-B14F-4D97-AF65-F5344CB8AC3E}">
        <p14:creationId xmlns:p14="http://schemas.microsoft.com/office/powerpoint/2010/main" val="3833747171"/>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170</TotalTime>
  <Words>303</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NLC MENJAWAB (Q&amp;A App)</vt:lpstr>
      <vt:lpstr>LATAR BELAKANG &amp; PROBLEM</vt:lpstr>
      <vt:lpstr>Tujuan dan manfaat</vt:lpstr>
      <vt:lpstr>Pengguna</vt:lpstr>
      <vt:lpstr>Konsep (rancangan) yang akan dibuat</vt:lpstr>
      <vt:lpstr>Halaman yang akan dibuat</vt:lpstr>
      <vt:lpstr>Halaman Login</vt:lpstr>
      <vt:lpstr>Halaman Registrasi</vt:lpstr>
      <vt:lpstr>Halaman Home</vt:lpstr>
      <vt:lpstr>Halaman Hasil Filter</vt:lpstr>
      <vt:lpstr>Halaman Posting Question</vt:lpstr>
      <vt:lpstr>Halaman Question (post)</vt:lpstr>
      <vt:lpstr>Waktu pengerjaan</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NLC MENJAWAB (Q&amp;A Engine)</dc:title>
  <dc:creator>azzam jihad ulhaq</dc:creator>
  <cp:lastModifiedBy>USER</cp:lastModifiedBy>
  <cp:revision>21</cp:revision>
  <dcterms:created xsi:type="dcterms:W3CDTF">2018-09-25T05:49:18Z</dcterms:created>
  <dcterms:modified xsi:type="dcterms:W3CDTF">2018-10-23T13:40:35Z</dcterms:modified>
</cp:coreProperties>
</file>