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4" r:id="rId9"/>
    <p:sldId id="265" r:id="rId10"/>
    <p:sldId id="266" r:id="rId11"/>
    <p:sldId id="261" r:id="rId12"/>
    <p:sldId id="268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33F2-13DF-4631-8878-207EBE2FF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TCourier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02E6D-C12F-4B16-B7EB-341594E50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Dwi</a:t>
            </a:r>
            <a:r>
              <a:rPr lang="en-US" dirty="0"/>
              <a:t> </a:t>
            </a:r>
            <a:r>
              <a:rPr lang="en-US" dirty="0" err="1"/>
              <a:t>Prasetya</a:t>
            </a:r>
            <a:r>
              <a:rPr lang="en-US" dirty="0"/>
              <a:t> </a:t>
            </a:r>
            <a:r>
              <a:rPr lang="en-US" dirty="0" err="1"/>
              <a:t>Armunanta</a:t>
            </a:r>
            <a:r>
              <a:rPr lang="en-US" dirty="0"/>
              <a:t> 05111740000025</a:t>
            </a:r>
          </a:p>
          <a:p>
            <a:r>
              <a:rPr lang="en-US" dirty="0"/>
              <a:t>Muhammad Yusuf </a:t>
            </a:r>
            <a:r>
              <a:rPr lang="en-US" dirty="0" err="1"/>
              <a:t>Mukharom</a:t>
            </a:r>
            <a:r>
              <a:rPr lang="en-US" dirty="0"/>
              <a:t> 05111740000051</a:t>
            </a:r>
          </a:p>
          <a:p>
            <a:r>
              <a:rPr lang="en-US" dirty="0"/>
              <a:t>Hendra </a:t>
            </a:r>
            <a:r>
              <a:rPr lang="en-US" dirty="0" err="1"/>
              <a:t>Ramadani</a:t>
            </a:r>
            <a:r>
              <a:rPr lang="en-US" dirty="0"/>
              <a:t> 05111740000055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7A2A3C-6AAD-42B7-8B0F-D21A33D74A21}"/>
              </a:ext>
            </a:extLst>
          </p:cNvPr>
          <p:cNvSpPr/>
          <p:nvPr/>
        </p:nvSpPr>
        <p:spPr>
          <a:xfrm>
            <a:off x="734096" y="643944"/>
            <a:ext cx="3103808" cy="20606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id="{532D31E9-2E5B-4825-AB39-177B7C70D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591" y="882376"/>
            <a:ext cx="1194818" cy="14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5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9C2BE-0A94-4138-9034-E9B856B5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solidFill>
                  <a:srgbClr val="FFFFFF"/>
                </a:solidFill>
              </a:rPr>
              <a:t>Courier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A7139E-6863-4E47-9116-68A2630FB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64" y="1426924"/>
            <a:ext cx="6045576" cy="400217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899BAF-337A-4758-81C0-F46D3C980B5C}"/>
              </a:ext>
            </a:extLst>
          </p:cNvPr>
          <p:cNvSpPr/>
          <p:nvPr/>
        </p:nvSpPr>
        <p:spPr>
          <a:xfrm>
            <a:off x="9967981" y="4668322"/>
            <a:ext cx="1675379" cy="176565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id="{4D7C1B3C-3C0A-49A6-9149-B6376030E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261" y="4757138"/>
            <a:ext cx="1194818" cy="14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4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53F3-0087-4C57-9EE5-3493187B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Waktu </a:t>
            </a:r>
            <a:r>
              <a:rPr lang="en-US" dirty="0" err="1"/>
              <a:t>Pengerjaan</a:t>
            </a:r>
            <a:endParaRPr lang="en-US" dirty="0"/>
          </a:p>
        </p:txBody>
      </p:sp>
      <p:pic>
        <p:nvPicPr>
          <p:cNvPr id="5" name="Picture 4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id="{49B35B85-86E6-4C33-A4B2-593CF30F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261" y="4757138"/>
            <a:ext cx="1194818" cy="148742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7C91D-AA38-4BE2-944C-8419EDE0C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layer pada website (</a:t>
            </a:r>
            <a:r>
              <a:rPr lang="en-US" dirty="0" err="1"/>
              <a:t>ada</a:t>
            </a:r>
            <a:r>
              <a:rPr lang="en-US" dirty="0"/>
              <a:t> 8 layer), </a:t>
            </a:r>
            <a:r>
              <a:rPr lang="en-US" dirty="0" err="1"/>
              <a:t>yaitu</a:t>
            </a:r>
            <a:r>
              <a:rPr lang="en-US" dirty="0"/>
              <a:t> Home, About, Sign Up, Login, Job, Edit, Customer dan Courier.</a:t>
            </a:r>
          </a:p>
          <a:p>
            <a:pPr>
              <a:buFontTx/>
              <a:buChar char="-"/>
            </a:pP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kasar</a:t>
            </a:r>
            <a:r>
              <a:rPr lang="en-US" dirty="0"/>
              <a:t> pada </a:t>
            </a:r>
            <a:r>
              <a:rPr lang="en-US" dirty="0" err="1"/>
              <a:t>ke-delapan</a:t>
            </a:r>
            <a:r>
              <a:rPr lang="en-US" dirty="0"/>
              <a:t> layer</a:t>
            </a:r>
          </a:p>
          <a:p>
            <a:pPr>
              <a:buFontTx/>
              <a:buChar char="-"/>
            </a:pPr>
            <a:r>
              <a:rPr lang="en-US" dirty="0" err="1"/>
              <a:t>Mengatur</a:t>
            </a:r>
            <a:r>
              <a:rPr lang="en-US" dirty="0"/>
              <a:t> database pada layer Sign Up dan Edit.</a:t>
            </a:r>
          </a:p>
          <a:p>
            <a:pPr>
              <a:buFontTx/>
              <a:buChar char="-"/>
            </a:pPr>
            <a:r>
              <a:rPr lang="en-US" dirty="0" err="1"/>
              <a:t>Mengatur</a:t>
            </a:r>
            <a:r>
              <a:rPr lang="en-US" dirty="0"/>
              <a:t> Layer Login agar </a:t>
            </a:r>
            <a:r>
              <a:rPr lang="en-US" dirty="0" err="1"/>
              <a:t>bisa</a:t>
            </a:r>
            <a:r>
              <a:rPr lang="en-US" dirty="0"/>
              <a:t> login </a:t>
            </a:r>
            <a:r>
              <a:rPr lang="en-US" dirty="0" err="1"/>
              <a:t>dengan</a:t>
            </a:r>
            <a:r>
              <a:rPr lang="en-US" dirty="0"/>
              <a:t> user dan password yang </a:t>
            </a:r>
            <a:r>
              <a:rPr lang="en-US" dirty="0" err="1"/>
              <a:t>ada</a:t>
            </a:r>
            <a:r>
              <a:rPr lang="en-US" dirty="0"/>
              <a:t> di database</a:t>
            </a:r>
          </a:p>
          <a:p>
            <a:pPr>
              <a:buFontTx/>
              <a:buChar char="-"/>
            </a:pPr>
            <a:r>
              <a:rPr lang="en-US" dirty="0" err="1"/>
              <a:t>Menguji</a:t>
            </a:r>
            <a:r>
              <a:rPr lang="en-US" dirty="0"/>
              <a:t> database </a:t>
            </a:r>
            <a:r>
              <a:rPr lang="en-US" dirty="0" err="1"/>
              <a:t>entitas</a:t>
            </a:r>
            <a:r>
              <a:rPr lang="en-US" dirty="0"/>
              <a:t> user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5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3389-FBA3-48EE-B9EA-8706CCA6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3B067-BD2F-4C37-BF55-502AE737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dan </a:t>
            </a:r>
            <a:r>
              <a:rPr lang="en-US" dirty="0" err="1"/>
              <a:t>ketiga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Mengatur</a:t>
            </a:r>
            <a:r>
              <a:rPr lang="en-US" dirty="0"/>
              <a:t> database job customer yang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harganya</a:t>
            </a:r>
            <a:r>
              <a:rPr lang="en-US" dirty="0"/>
              <a:t> dan courier yang </a:t>
            </a:r>
            <a:r>
              <a:rPr lang="en-US" dirty="0" err="1"/>
              <a:t>menampilkan</a:t>
            </a:r>
            <a:r>
              <a:rPr lang="en-US" dirty="0"/>
              <a:t> daftar </a:t>
            </a:r>
            <a:r>
              <a:rPr lang="en-US" dirty="0" err="1"/>
              <a:t>dari</a:t>
            </a:r>
            <a:r>
              <a:rPr lang="en-US" dirty="0"/>
              <a:t> customer.</a:t>
            </a:r>
          </a:p>
          <a:p>
            <a:pPr>
              <a:buFontTx/>
              <a:buChar char="-"/>
            </a:pP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database </a:t>
            </a:r>
            <a:r>
              <a:rPr lang="en-US" dirty="0" err="1"/>
              <a:t>seperti</a:t>
            </a:r>
            <a:r>
              <a:rPr lang="en-US" dirty="0"/>
              <a:t> user,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, </a:t>
            </a:r>
            <a:r>
              <a:rPr lang="en-US" dirty="0" err="1"/>
              <a:t>makanan</a:t>
            </a:r>
            <a:r>
              <a:rPr lang="en-US" dirty="0"/>
              <a:t>, dan total </a:t>
            </a:r>
            <a:r>
              <a:rPr lang="en-US" dirty="0" err="1"/>
              <a:t>harga</a:t>
            </a:r>
            <a:r>
              <a:rPr lang="en-US" dirty="0"/>
              <a:t> agar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terkoneksi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3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2137-B920-4AAB-8EF4-5360777C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6117-3781-4DB2-9A96-CDFBEC3D0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keempat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-</a:t>
            </a:r>
            <a:r>
              <a:rPr lang="en-US" dirty="0" err="1"/>
              <a:t>Memperkuat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username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, password minimal 6 digit, </a:t>
            </a:r>
            <a:r>
              <a:rPr lang="en-US" dirty="0" err="1"/>
              <a:t>ketika</a:t>
            </a:r>
            <a:r>
              <a:rPr lang="en-US" dirty="0"/>
              <a:t> sign up </a:t>
            </a:r>
            <a:r>
              <a:rPr lang="en-US" dirty="0" err="1"/>
              <a:t>dengan</a:t>
            </a:r>
            <a:r>
              <a:rPr lang="en-US" dirty="0"/>
              <a:t> username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dan </a:t>
            </a:r>
            <a:r>
              <a:rPr lang="en-US" dirty="0" err="1"/>
              <a:t>sebagainya</a:t>
            </a:r>
            <a:r>
              <a:rPr lang="en-US" dirty="0"/>
              <a:t>.</a:t>
            </a:r>
          </a:p>
          <a:p>
            <a:pPr marL="45720" indent="0">
              <a:buNone/>
            </a:pPr>
            <a:r>
              <a:rPr lang="en-US" dirty="0"/>
              <a:t>- </a:t>
            </a:r>
            <a:r>
              <a:rPr lang="en-US" dirty="0" err="1"/>
              <a:t>Menghias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website.</a:t>
            </a:r>
          </a:p>
          <a:p>
            <a:pPr marL="45720" indent="0">
              <a:buNone/>
            </a:pPr>
            <a:r>
              <a:rPr lang="en-US" dirty="0"/>
              <a:t>- Testing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bug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2286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23C2-58F2-4A9C-9F78-BF717EC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E384-911F-452A-9FAC-497274512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Go Food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4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id="{C29E3B7E-A868-464F-9563-2E9DC6137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261" y="4757138"/>
            <a:ext cx="1194818" cy="1487427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71BA526-C4DF-4A87-89DB-D7E727061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14" y="2474338"/>
            <a:ext cx="6705899" cy="377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A721-A841-4D3B-A964-0D513AE8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937A-E74D-4FF5-BEB3-2CADD509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makanannya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sibuk</a:t>
            </a:r>
            <a:r>
              <a:rPr lang="en-US" dirty="0"/>
              <a:t>, </a:t>
            </a:r>
            <a:r>
              <a:rPr lang="en-US" dirty="0" err="1"/>
              <a:t>mager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tersedianya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di area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gedung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pic>
        <p:nvPicPr>
          <p:cNvPr id="4" name="Picture 3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id="{677A5F72-98BD-4300-AAC8-DE65CA9B2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591" y="4892041"/>
            <a:ext cx="1194818" cy="14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6679-2197-4C79-BEBA-E39F3550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dan </a:t>
            </a:r>
            <a:r>
              <a:rPr lang="en-US" dirty="0" err="1"/>
              <a:t>Manfaat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D186F-6498-49F5-A175-69898E16C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/>
              <a:t>Tujuan</a:t>
            </a:r>
            <a:r>
              <a:rPr lang="en-US" dirty="0"/>
              <a:t>: </a:t>
            </a:r>
          </a:p>
          <a:p>
            <a:pPr marL="45720" indent="0">
              <a:buNone/>
            </a:pP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punya </a:t>
            </a:r>
            <a:r>
              <a:rPr lang="en-US" dirty="0" err="1"/>
              <a:t>waktu</a:t>
            </a:r>
            <a:r>
              <a:rPr lang="en-US" dirty="0"/>
              <a:t> (</a:t>
            </a:r>
            <a:r>
              <a:rPr lang="en-US" dirty="0" err="1"/>
              <a:t>sibuk</a:t>
            </a:r>
            <a:r>
              <a:rPr lang="en-US" dirty="0"/>
              <a:t>),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makanannya</a:t>
            </a:r>
            <a:r>
              <a:rPr lang="en-US" dirty="0"/>
              <a:t>.</a:t>
            </a:r>
          </a:p>
          <a:p>
            <a:pPr marL="45720" indent="0">
              <a:buNone/>
            </a:pP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merekatkan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.</a:t>
            </a:r>
          </a:p>
          <a:p>
            <a:pPr marL="45720" indent="0">
              <a:buNone/>
            </a:pPr>
            <a:r>
              <a:rPr lang="en-US" dirty="0" err="1"/>
              <a:t>Manfaat</a:t>
            </a:r>
            <a:r>
              <a:rPr lang="en-US" dirty="0"/>
              <a:t>: </a:t>
            </a:r>
          </a:p>
          <a:p>
            <a:pPr marL="45720" indent="0">
              <a:buNone/>
            </a:pP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punya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.</a:t>
            </a:r>
          </a:p>
          <a:p>
            <a:pPr marL="45720" indent="0">
              <a:buNone/>
            </a:pP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(</a:t>
            </a:r>
            <a:r>
              <a:rPr lang="en-US" dirty="0" err="1"/>
              <a:t>bagi</a:t>
            </a:r>
            <a:r>
              <a:rPr lang="en-US" dirty="0"/>
              <a:t> courier).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id="{0EE9F36E-61ED-4B55-BB28-E41FE77C3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591" y="4892041"/>
            <a:ext cx="1194818" cy="14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9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8667-3485-4AB3-B1E4-A645D0F8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dan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15DC-59A7-4448-97C5-1EAE3AC40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/>
              <a:t>Konsepnya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go food. Ada </a:t>
            </a:r>
            <a:r>
              <a:rPr lang="en-US" dirty="0" err="1"/>
              <a:t>pelanggan</a:t>
            </a:r>
            <a:r>
              <a:rPr lang="en-US" dirty="0"/>
              <a:t> dan </a:t>
            </a:r>
            <a:r>
              <a:rPr lang="en-US" dirty="0" err="1"/>
              <a:t>ada</a:t>
            </a:r>
            <a:r>
              <a:rPr lang="en-US" dirty="0"/>
              <a:t> courier. </a:t>
            </a:r>
            <a:r>
              <a:rPr lang="en-US" dirty="0" err="1"/>
              <a:t>Pengguna</a:t>
            </a:r>
            <a:r>
              <a:rPr lang="en-US" dirty="0"/>
              <a:t> web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courier. </a:t>
            </a:r>
          </a:p>
          <a:p>
            <a:pPr marL="45720" indent="0">
              <a:buNone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login </a:t>
            </a:r>
            <a:r>
              <a:rPr lang="en-US" dirty="0" err="1"/>
              <a:t>dulu</a:t>
            </a:r>
            <a:r>
              <a:rPr lang="en-US" dirty="0"/>
              <a:t> di home,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dan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dipesan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courier </a:t>
            </a:r>
            <a:r>
              <a:rPr lang="en-US" dirty="0" err="1"/>
              <a:t>menyetujui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courier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“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berganti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courier.</a:t>
            </a:r>
          </a:p>
          <a:p>
            <a:pPr marL="45720" indent="0">
              <a:buNone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courier, </a:t>
            </a:r>
            <a:r>
              <a:rPr lang="en-US" dirty="0" err="1"/>
              <a:t>alurnya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courier. </a:t>
            </a:r>
            <a:r>
              <a:rPr lang="en-US" dirty="0" err="1"/>
              <a:t>Sudah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menghubungi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semisal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bosan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courier,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“Saya </a:t>
            </a:r>
            <a:r>
              <a:rPr lang="en-US" dirty="0" err="1"/>
              <a:t>Bosan</a:t>
            </a:r>
            <a:r>
              <a:rPr lang="en-US" dirty="0"/>
              <a:t>”,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</p:txBody>
      </p:sp>
      <p:pic>
        <p:nvPicPr>
          <p:cNvPr id="4" name="Picture 3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id="{166AA2DB-D872-4D2E-B4F0-0346BBDFF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591" y="4892041"/>
            <a:ext cx="1194818" cy="14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1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33F2-13DF-4631-8878-207EBE2FF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1965960"/>
            <a:ext cx="9966960" cy="2926080"/>
          </a:xfrm>
        </p:spPr>
        <p:txBody>
          <a:bodyPr/>
          <a:lstStyle/>
          <a:p>
            <a:r>
              <a:rPr lang="en-US" dirty="0"/>
              <a:t>MOCK up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7A2A3C-6AAD-42B7-8B0F-D21A33D74A21}"/>
              </a:ext>
            </a:extLst>
          </p:cNvPr>
          <p:cNvSpPr/>
          <p:nvPr/>
        </p:nvSpPr>
        <p:spPr>
          <a:xfrm>
            <a:off x="4404574" y="712470"/>
            <a:ext cx="3103808" cy="20606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id="{532D31E9-2E5B-4825-AB39-177B7C70D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069" y="999065"/>
            <a:ext cx="1194818" cy="1487427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9AF7856-5052-4756-BA3B-6E256E22A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153438"/>
            <a:ext cx="8767860" cy="13881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9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51215-2876-4903-979F-80A88A67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 dirty="0">
                <a:solidFill>
                  <a:srgbClr val="FFFFFF"/>
                </a:solidFill>
              </a:rPr>
              <a:t>Sign up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FC6D74-0E2E-430A-8FC6-2FAAF8B71177}"/>
              </a:ext>
            </a:extLst>
          </p:cNvPr>
          <p:cNvSpPr/>
          <p:nvPr/>
        </p:nvSpPr>
        <p:spPr>
          <a:xfrm>
            <a:off x="9966545" y="4668322"/>
            <a:ext cx="1675379" cy="176565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id="{446964EE-1C77-4D62-A2CA-9E05E805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261" y="4807435"/>
            <a:ext cx="1194818" cy="1487427"/>
          </a:xfrm>
          <a:prstGeom prst="rect">
            <a:avLst/>
          </a:prstGeom>
        </p:spPr>
      </p:pic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E56206F-6FC4-4C56-80E0-06D034680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2132" y="1714500"/>
            <a:ext cx="7183239" cy="4038600"/>
          </a:xfrm>
        </p:spPr>
      </p:pic>
    </p:spTree>
    <p:extLst>
      <p:ext uri="{BB962C8B-B14F-4D97-AF65-F5344CB8AC3E}">
        <p14:creationId xmlns:p14="http://schemas.microsoft.com/office/powerpoint/2010/main" val="187865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C0DD7BF-8F3D-4D34-A37A-85563D3D6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2C64D9-D855-4343-BB40-3E465EFFA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D061A-80BB-4A08-8350-176FFFDC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E3AA470-3B69-490E-97A2-0A6A6AB58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13BAD8-E33C-42AC-A8E6-8F3D8B376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2979E2-B89C-40AF-BC3B-F1B518211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D195C48-3B53-4363-9FA7-58E5976EA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B64F0-CB35-4EAF-B24D-D3DFB00A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solidFill>
                  <a:srgbClr val="FFFFFF"/>
                </a:solidFill>
              </a:rPr>
              <a:t>Login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56A4C2-0157-4959-A9BF-7FD969F0444D}"/>
              </a:ext>
            </a:extLst>
          </p:cNvPr>
          <p:cNvSpPr/>
          <p:nvPr/>
        </p:nvSpPr>
        <p:spPr>
          <a:xfrm>
            <a:off x="9967981" y="4668322"/>
            <a:ext cx="1675379" cy="176565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id="{5240FD6A-7C0C-4CA1-A1F5-236ADE89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261" y="4757138"/>
            <a:ext cx="1194818" cy="1487427"/>
          </a:xfrm>
          <a:prstGeom prst="rect">
            <a:avLst/>
          </a:prstGeom>
        </p:spPr>
      </p:pic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521B52-C31F-4F4F-8950-F4A80A164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2132" y="1504821"/>
            <a:ext cx="7183239" cy="4038600"/>
          </a:xfrm>
        </p:spPr>
      </p:pic>
    </p:spTree>
    <p:extLst>
      <p:ext uri="{BB962C8B-B14F-4D97-AF65-F5344CB8AC3E}">
        <p14:creationId xmlns:p14="http://schemas.microsoft.com/office/powerpoint/2010/main" val="88080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00231-2C40-4F90-B04F-77016645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solidFill>
                  <a:srgbClr val="FFFFFF"/>
                </a:solidFill>
              </a:rPr>
              <a:t>Pilih Job</a:t>
            </a:r>
          </a:p>
        </p:txBody>
      </p:sp>
      <p:pic>
        <p:nvPicPr>
          <p:cNvPr id="5" name="Content Placeholder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95BAFCC0-77A2-4640-8E84-2FBEDF8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64" y="1426924"/>
            <a:ext cx="6045576" cy="400217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B4974C-C81E-4899-9180-AFF1E3CBA68D}"/>
              </a:ext>
            </a:extLst>
          </p:cNvPr>
          <p:cNvSpPr/>
          <p:nvPr/>
        </p:nvSpPr>
        <p:spPr>
          <a:xfrm>
            <a:off x="9967981" y="4668322"/>
            <a:ext cx="1675379" cy="176565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id="{10702DD8-543B-4125-A8ED-B02262AEA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261" y="4757138"/>
            <a:ext cx="1194818" cy="14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5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93240-1382-47E4-B918-CD995EF3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200" b="1" cap="all">
                <a:solidFill>
                  <a:srgbClr val="FFFFFF"/>
                </a:solidFill>
              </a:rPr>
              <a:t>Customer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21D8FA3-86F3-4C11-AD0F-2A9D11107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64" y="1426924"/>
            <a:ext cx="6045576" cy="400217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95303F-09E7-4006-90F8-B55EE7FE786C}"/>
              </a:ext>
            </a:extLst>
          </p:cNvPr>
          <p:cNvSpPr/>
          <p:nvPr/>
        </p:nvSpPr>
        <p:spPr>
          <a:xfrm>
            <a:off x="9967981" y="4668322"/>
            <a:ext cx="1675379" cy="176565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id="{88B38C9A-3974-4F43-A1EF-7332CBCA8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261" y="4757138"/>
            <a:ext cx="1194818" cy="148742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FB3DDA-F18C-4790-AF80-96A428C0B55D}"/>
              </a:ext>
            </a:extLst>
          </p:cNvPr>
          <p:cNvSpPr/>
          <p:nvPr/>
        </p:nvSpPr>
        <p:spPr>
          <a:xfrm>
            <a:off x="3039414" y="5306096"/>
            <a:ext cx="1725769" cy="373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</a:p>
        </p:txBody>
      </p:sp>
    </p:spTree>
    <p:extLst>
      <p:ext uri="{BB962C8B-B14F-4D97-AF65-F5344CB8AC3E}">
        <p14:creationId xmlns:p14="http://schemas.microsoft.com/office/powerpoint/2010/main" val="88662158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383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Corbel</vt:lpstr>
      <vt:lpstr>Basis</vt:lpstr>
      <vt:lpstr>TCourier</vt:lpstr>
      <vt:lpstr>Latar Belakang</vt:lpstr>
      <vt:lpstr>Tujuan dan Manfaat</vt:lpstr>
      <vt:lpstr>Konsep dan Ide</vt:lpstr>
      <vt:lpstr>MOCK up</vt:lpstr>
      <vt:lpstr>Sign up</vt:lpstr>
      <vt:lpstr>Login</vt:lpstr>
      <vt:lpstr>Pilih Job</vt:lpstr>
      <vt:lpstr>Customer</vt:lpstr>
      <vt:lpstr>Courier</vt:lpstr>
      <vt:lpstr>Waktu Pengerjaan</vt:lpstr>
      <vt:lpstr>PowerPoint Presentation</vt:lpstr>
      <vt:lpstr>PowerPoint Presentation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TCourier</dc:title>
  <dc:creator>DWI PRASETYA ARMUNANTA(562914)</dc:creator>
  <cp:lastModifiedBy>DWI PRASETYA ARMUNANTA(562914)</cp:lastModifiedBy>
  <cp:revision>23</cp:revision>
  <dcterms:created xsi:type="dcterms:W3CDTF">2018-10-16T06:51:29Z</dcterms:created>
  <dcterms:modified xsi:type="dcterms:W3CDTF">2018-10-23T08:22:35Z</dcterms:modified>
</cp:coreProperties>
</file>