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90" r:id="rId7"/>
  </p:sldMasterIdLst>
  <p:sldIdLst>
    <p:sldId id="260" r:id="rId8"/>
    <p:sldId id="261" r:id="rId9"/>
    <p:sldId id="262" r:id="rId10"/>
    <p:sldId id="269" r:id="rId11"/>
    <p:sldId id="263" r:id="rId12"/>
    <p:sldId id="264" r:id="rId13"/>
    <p:sldId id="270" r:id="rId14"/>
    <p:sldId id="265" r:id="rId15"/>
    <p:sldId id="271" r:id="rId16"/>
    <p:sldId id="272" r:id="rId17"/>
    <p:sldId id="273" r:id="rId18"/>
    <p:sldId id="274" r:id="rId19"/>
    <p:sldId id="275" r:id="rId20"/>
    <p:sldId id="266"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F5FF"/>
    <a:srgbClr val="F3F3F3"/>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AB7140-4780-4993-9018-85EC7C9CD26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33381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B7140-4780-4993-9018-85EC7C9CD26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189816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B7140-4780-4993-9018-85EC7C9CD26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3989209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9118" y="1828800"/>
            <a:ext cx="6173808" cy="2895600"/>
          </a:xfrm>
        </p:spPr>
        <p:txBody>
          <a:bodyPr anchor="b">
            <a:normAutofit/>
          </a:bodyPr>
          <a:lstStyle>
            <a:lvl1pPr>
              <a:lnSpc>
                <a:spcPct val="80000"/>
              </a:lnSpc>
              <a:defRPr sz="495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99118" y="4800600"/>
            <a:ext cx="6173808" cy="1219200"/>
          </a:xfrm>
        </p:spPr>
        <p:txBody>
          <a:bodyPr>
            <a:normAutofit/>
          </a:bodyPr>
          <a:lstStyle>
            <a:lvl1pPr marL="0" indent="0" algn="l">
              <a:spcBef>
                <a:spcPts val="0"/>
              </a:spcBef>
              <a:buNone/>
              <a:defRPr sz="1500" cap="all" spc="150" baseline="0">
                <a:solidFill>
                  <a:schemeClr val="accent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56090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BAB7140-4780-4993-9018-85EC7C9CD268}" type="datetimeFigureOut">
              <a:rPr lang="en-US" smtClean="0"/>
              <a:t>10/23/2018</a:t>
            </a:fld>
            <a:endParaRPr lang="en-US"/>
          </a:p>
        </p:txBody>
      </p:sp>
      <p:sp>
        <p:nvSpPr>
          <p:cNvPr id="6" name="Slide Number Placeholder 5"/>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6701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4918" y="2514600"/>
            <a:ext cx="6520997" cy="2819400"/>
          </a:xfrm>
        </p:spPr>
        <p:txBody>
          <a:bodyPr anchor="b">
            <a:normAutofit/>
          </a:bodyPr>
          <a:lstStyle>
            <a:lvl1pPr algn="l">
              <a:lnSpc>
                <a:spcPct val="8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799118" y="5410201"/>
            <a:ext cx="6517197" cy="609601"/>
          </a:xfrm>
        </p:spPr>
        <p:txBody>
          <a:bodyPr anchor="t">
            <a:normAutofit/>
          </a:bodyPr>
          <a:lstStyle>
            <a:lvl1pPr marL="0" indent="0">
              <a:spcBef>
                <a:spcPts val="0"/>
              </a:spcBef>
              <a:buNone/>
              <a:defRPr sz="1500" cap="all" spc="150" baseline="0">
                <a:solidFill>
                  <a:schemeClr val="accent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BAB7140-4780-4993-9018-85EC7C9CD268}" type="datetimeFigureOut">
              <a:rPr lang="en-US" smtClean="0"/>
              <a:t>10/23/2018</a:t>
            </a:fld>
            <a:endParaRPr lang="en-US"/>
          </a:p>
        </p:txBody>
      </p:sp>
      <p:sp>
        <p:nvSpPr>
          <p:cNvPr id="6" name="Slide Number Placeholder 5"/>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261542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28880" y="1905001"/>
            <a:ext cx="3315563" cy="41148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3104" y="1905001"/>
            <a:ext cx="3315563" cy="41148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7BAB7140-4780-4993-9018-85EC7C9CD268}" type="datetimeFigureOut">
              <a:rPr lang="en-US" smtClean="0"/>
              <a:t>10/23/2018</a:t>
            </a:fld>
            <a:endParaRPr lang="en-US"/>
          </a:p>
        </p:txBody>
      </p:sp>
      <p:sp>
        <p:nvSpPr>
          <p:cNvPr id="7" name="Slide Number Placeholder 6"/>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356119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2106" y="1905000"/>
            <a:ext cx="3313277" cy="762000"/>
          </a:xfrm>
        </p:spPr>
        <p:txBody>
          <a:bodyPr anchor="ctr">
            <a:noAutofit/>
          </a:bodyPr>
          <a:lstStyle>
            <a:lvl1pPr marL="0" indent="0">
              <a:spcBef>
                <a:spcPts val="0"/>
              </a:spcBef>
              <a:buNone/>
              <a:defRPr sz="1500" b="0" cap="all" spc="150" baseline="0">
                <a:solidFill>
                  <a:schemeClr val="accent1"/>
                </a:solidFill>
              </a:defRPr>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1142106" y="2743201"/>
            <a:ext cx="3313277" cy="3276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88617" y="1905000"/>
            <a:ext cx="3313277" cy="762000"/>
          </a:xfrm>
        </p:spPr>
        <p:txBody>
          <a:bodyPr anchor="ctr">
            <a:noAutofit/>
          </a:bodyPr>
          <a:lstStyle>
            <a:lvl1pPr marL="0" indent="0">
              <a:spcBef>
                <a:spcPts val="0"/>
              </a:spcBef>
              <a:buNone/>
              <a:defRPr sz="1500" b="0" cap="all" spc="150" baseline="0">
                <a:solidFill>
                  <a:schemeClr val="accent1"/>
                </a:solidFill>
              </a:defRPr>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8617" y="2743201"/>
            <a:ext cx="3313277" cy="3276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7BAB7140-4780-4993-9018-85EC7C9CD268}" type="datetimeFigureOut">
              <a:rPr lang="en-US" smtClean="0"/>
              <a:t>10/23/2018</a:t>
            </a:fld>
            <a:endParaRPr lang="en-US"/>
          </a:p>
        </p:txBody>
      </p:sp>
      <p:sp>
        <p:nvSpPr>
          <p:cNvPr id="9" name="Slide Number Placeholder 8"/>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325407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7BAB7140-4780-4993-9018-85EC7C9CD268}" type="datetimeFigureOut">
              <a:rPr lang="en-US" smtClean="0"/>
              <a:t>10/23/2018</a:t>
            </a:fld>
            <a:endParaRPr lang="en-US"/>
          </a:p>
        </p:txBody>
      </p:sp>
      <p:sp>
        <p:nvSpPr>
          <p:cNvPr id="5" name="Slide Number Placeholder 4"/>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411657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7BAB7140-4780-4993-9018-85EC7C9CD268}" type="datetimeFigureOut">
              <a:rPr lang="en-US" smtClean="0"/>
              <a:t>10/23/2018</a:t>
            </a:fld>
            <a:endParaRPr lang="en-US"/>
          </a:p>
        </p:txBody>
      </p:sp>
      <p:sp>
        <p:nvSpPr>
          <p:cNvPr id="4" name="Slide Number Placeholder 3"/>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271814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Autofit/>
          </a:bodyPr>
          <a:lstStyle>
            <a:lvl1pPr algn="l">
              <a:lnSpc>
                <a:spcPct val="90000"/>
              </a:lnSpc>
              <a:defRPr sz="2701"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799118" y="4648200"/>
            <a:ext cx="2686749" cy="1371600"/>
          </a:xfrm>
        </p:spPr>
        <p:txBody>
          <a:bodyPr>
            <a:normAutofit/>
          </a:bodyPr>
          <a:lstStyle>
            <a:lvl1pPr marL="0" indent="0">
              <a:lnSpc>
                <a:spcPct val="90000"/>
              </a:lnSpc>
              <a:spcBef>
                <a:spcPts val="90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3" name="Content Placeholder 2"/>
          <p:cNvSpPr>
            <a:spLocks noGrp="1"/>
          </p:cNvSpPr>
          <p:nvPr>
            <p:ph idx="1"/>
          </p:nvPr>
        </p:nvSpPr>
        <p:spPr>
          <a:xfrm>
            <a:off x="3714528" y="685800"/>
            <a:ext cx="4801850" cy="53340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7BAB7140-4780-4993-9018-85EC7C9CD268}" type="datetimeFigureOut">
              <a:rPr lang="en-US" smtClean="0"/>
              <a:t>10/23/2018</a:t>
            </a:fld>
            <a:endParaRPr lang="en-US"/>
          </a:p>
        </p:txBody>
      </p:sp>
      <p:sp>
        <p:nvSpPr>
          <p:cNvPr id="7" name="Slide Number Placeholder 6"/>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135278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B7140-4780-4993-9018-85EC7C9CD26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2656582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rmAutofit/>
          </a:bodyPr>
          <a:lstStyle>
            <a:lvl1pPr algn="l">
              <a:lnSpc>
                <a:spcPct val="90000"/>
              </a:lnSpc>
              <a:defRPr sz="2701"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799118" y="4648200"/>
            <a:ext cx="2686749" cy="1371600"/>
          </a:xfrm>
        </p:spPr>
        <p:txBody>
          <a:bodyPr>
            <a:normAutofit/>
          </a:bodyPr>
          <a:lstStyle>
            <a:lvl1pPr marL="0" indent="0">
              <a:lnSpc>
                <a:spcPct val="90000"/>
              </a:lnSpc>
              <a:spcBef>
                <a:spcPts val="90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3714528" y="685800"/>
            <a:ext cx="4801850" cy="5334000"/>
          </a:xfrm>
          <a:solidFill>
            <a:schemeClr val="bg2"/>
          </a:solidFill>
          <a:ln w="76200">
            <a:solidFill>
              <a:schemeClr val="tx1"/>
            </a:solidFill>
            <a:miter lim="800000"/>
          </a:ln>
        </p:spPr>
        <p:txBody>
          <a:bodyPr>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7BAB7140-4780-4993-9018-85EC7C9CD268}" type="datetimeFigureOut">
              <a:rPr lang="en-US" smtClean="0"/>
              <a:t>10/23/2018</a:t>
            </a:fld>
            <a:endParaRPr lang="en-US"/>
          </a:p>
        </p:txBody>
      </p:sp>
      <p:sp>
        <p:nvSpPr>
          <p:cNvPr id="7" name="Slide Number Placeholder 6"/>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119891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BAB7140-4780-4993-9018-85EC7C9CD268}" type="datetimeFigureOut">
              <a:rPr lang="en-US" smtClean="0"/>
              <a:t>10/23/2018</a:t>
            </a:fld>
            <a:endParaRPr lang="en-US"/>
          </a:p>
        </p:txBody>
      </p:sp>
      <p:sp>
        <p:nvSpPr>
          <p:cNvPr id="6" name="Slide Number Placeholder 5"/>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43256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596" y="381001"/>
            <a:ext cx="1143298"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2107" y="381001"/>
            <a:ext cx="5544993"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BAB7140-4780-4993-9018-85EC7C9CD268}" type="datetimeFigureOut">
              <a:rPr lang="en-US" smtClean="0"/>
              <a:t>10/23/2018</a:t>
            </a:fld>
            <a:endParaRPr lang="en-US"/>
          </a:p>
        </p:txBody>
      </p:sp>
      <p:sp>
        <p:nvSpPr>
          <p:cNvPr id="6" name="Slide Number Placeholder 5"/>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137702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AB7140-4780-4993-9018-85EC7C9CD268}"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220574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7140-4780-4993-9018-85EC7C9CD268}"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331792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AB7140-4780-4993-9018-85EC7C9CD268}" type="datetimeFigureOut">
              <a:rPr lang="en-US" smtClean="0"/>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109983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AB7140-4780-4993-9018-85EC7C9CD268}" type="datetimeFigureOut">
              <a:rPr lang="en-US" smtClean="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1853534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B7140-4780-4993-9018-85EC7C9CD268}" type="datetimeFigureOut">
              <a:rPr lang="en-US" smtClean="0"/>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235926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AB7140-4780-4993-9018-85EC7C9CD268}"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118445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AB7140-4780-4993-9018-85EC7C9CD268}"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BC532-2F24-434D-B721-4DD5E0CB2ED5}" type="slidenum">
              <a:rPr lang="en-US" smtClean="0"/>
              <a:t>‹#›</a:t>
            </a:fld>
            <a:endParaRPr lang="en-US"/>
          </a:p>
        </p:txBody>
      </p:sp>
    </p:spTree>
    <p:extLst>
      <p:ext uri="{BB962C8B-B14F-4D97-AF65-F5344CB8AC3E}">
        <p14:creationId xmlns:p14="http://schemas.microsoft.com/office/powerpoint/2010/main" val="262409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B7140-4780-4993-9018-85EC7C9CD268}" type="datetimeFigureOut">
              <a:rPr lang="en-US" smtClean="0"/>
              <a:t>10/23/2018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BC532-2F24-434D-B721-4DD5E0CB2ED5}" type="slidenum">
              <a:rPr lang="en-US" smtClean="0"/>
              <a:t>‹#›</a:t>
            </a:fld>
            <a:endParaRPr lang="en-US"/>
          </a:p>
        </p:txBody>
      </p:sp>
    </p:spTree>
    <p:extLst>
      <p:ext uri="{BB962C8B-B14F-4D97-AF65-F5344CB8AC3E}">
        <p14:creationId xmlns:p14="http://schemas.microsoft.com/office/powerpoint/2010/main" val="201204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8" y="381000"/>
            <a:ext cx="6859787"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2107" y="1904999"/>
            <a:ext cx="6852578"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142107" y="6400800"/>
            <a:ext cx="4916180" cy="276228"/>
          </a:xfrm>
          <a:prstGeom prst="rect">
            <a:avLst/>
          </a:prstGeom>
        </p:spPr>
        <p:txBody>
          <a:bodyPr vert="horz" lIns="91440" tIns="45720" rIns="91440" bIns="45720" rtlCol="0" anchor="ctr"/>
          <a:lstStyle>
            <a:lvl1pPr algn="l">
              <a:defRPr sz="825">
                <a:solidFill>
                  <a:schemeClr val="tx1">
                    <a:tint val="75000"/>
                  </a:schemeClr>
                </a:solidFill>
              </a:defRPr>
            </a:lvl1pPr>
          </a:lstStyle>
          <a:p>
            <a:endParaRPr lang="en-US"/>
          </a:p>
        </p:txBody>
      </p:sp>
      <p:sp>
        <p:nvSpPr>
          <p:cNvPr id="4" name="Date Placeholder 3"/>
          <p:cNvSpPr>
            <a:spLocks noGrp="1"/>
          </p:cNvSpPr>
          <p:nvPr>
            <p:ph type="dt" sz="half" idx="2"/>
          </p:nvPr>
        </p:nvSpPr>
        <p:spPr>
          <a:xfrm>
            <a:off x="6171424" y="6400800"/>
            <a:ext cx="1087325" cy="276228"/>
          </a:xfrm>
          <a:prstGeom prst="rect">
            <a:avLst/>
          </a:prstGeom>
        </p:spPr>
        <p:txBody>
          <a:bodyPr vert="horz" lIns="91440" tIns="45720" rIns="91440" bIns="45720" rtlCol="0" anchor="ctr"/>
          <a:lstStyle>
            <a:lvl1pPr algn="r">
              <a:defRPr sz="825">
                <a:solidFill>
                  <a:schemeClr val="tx1">
                    <a:tint val="75000"/>
                  </a:schemeClr>
                </a:solidFill>
              </a:defRPr>
            </a:lvl1pPr>
          </a:lstStyle>
          <a:p>
            <a:fld id="{7BAB7140-4780-4993-9018-85EC7C9CD268}" type="datetimeFigureOut">
              <a:rPr lang="en-US" smtClean="0"/>
              <a:t>10/23/2018</a:t>
            </a:fld>
            <a:endParaRPr lang="en-US"/>
          </a:p>
        </p:txBody>
      </p:sp>
      <p:sp>
        <p:nvSpPr>
          <p:cNvPr id="6" name="Slide Number Placeholder 5"/>
          <p:cNvSpPr>
            <a:spLocks noGrp="1"/>
          </p:cNvSpPr>
          <p:nvPr>
            <p:ph type="sldNum" sz="quarter" idx="4"/>
          </p:nvPr>
        </p:nvSpPr>
        <p:spPr>
          <a:xfrm>
            <a:off x="7373078" y="6400800"/>
            <a:ext cx="628815" cy="276228"/>
          </a:xfrm>
          <a:prstGeom prst="rect">
            <a:avLst/>
          </a:prstGeom>
        </p:spPr>
        <p:txBody>
          <a:bodyPr vert="horz" lIns="91440" tIns="45720" rIns="91440" bIns="45720" rtlCol="0" anchor="ctr"/>
          <a:lstStyle>
            <a:lvl1pPr algn="r">
              <a:defRPr sz="825">
                <a:solidFill>
                  <a:schemeClr val="tx1">
                    <a:tint val="75000"/>
                  </a:schemeClr>
                </a:solidFill>
              </a:defRPr>
            </a:lvl1pPr>
          </a:lstStyle>
          <a:p>
            <a:fld id="{224BC532-2F24-434D-B721-4DD5E0CB2ED5}" type="slidenum">
              <a:rPr lang="en-US" smtClean="0"/>
              <a:t>‹#›</a:t>
            </a:fld>
            <a:endParaRPr lang="en-US"/>
          </a:p>
        </p:txBody>
      </p:sp>
    </p:spTree>
    <p:extLst>
      <p:ext uri="{BB962C8B-B14F-4D97-AF65-F5344CB8AC3E}">
        <p14:creationId xmlns:p14="http://schemas.microsoft.com/office/powerpoint/2010/main" val="16502116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lnSpc>
          <a:spcPct val="90000"/>
        </a:lnSpc>
        <a:spcBef>
          <a:spcPct val="0"/>
        </a:spcBef>
        <a:buNone/>
        <a:defRPr sz="2701" kern="1200" spc="75" baseline="0">
          <a:solidFill>
            <a:schemeClr val="tx1"/>
          </a:solidFill>
          <a:latin typeface="+mj-lt"/>
          <a:ea typeface="+mj-ea"/>
          <a:cs typeface="+mj-cs"/>
        </a:defRPr>
      </a:lvl1pPr>
    </p:titleStyle>
    <p:bodyStyle>
      <a:lvl1pPr marL="167923" indent="-167923" algn="l" defTabSz="685983" rtl="0" eaLnBrk="1" latinLnBrk="0" hangingPunct="1">
        <a:lnSpc>
          <a:spcPct val="90000"/>
        </a:lnSpc>
        <a:spcBef>
          <a:spcPts val="1350"/>
        </a:spcBef>
        <a:buClr>
          <a:schemeClr val="accent1"/>
        </a:buClr>
        <a:buSzPct val="100000"/>
        <a:buFont typeface="Arial" pitchFamily="34" charset="0"/>
        <a:buChar char="•"/>
        <a:defRPr sz="1800" kern="1200">
          <a:solidFill>
            <a:schemeClr val="tx1"/>
          </a:solidFill>
          <a:latin typeface="+mn-lt"/>
          <a:ea typeface="+mn-ea"/>
          <a:cs typeface="+mn-cs"/>
        </a:defRPr>
      </a:lvl1pPr>
      <a:lvl2pPr marL="347755" indent="-173878" algn="l" defTabSz="685983" rtl="0" eaLnBrk="1" latinLnBrk="0" hangingPunct="1">
        <a:lnSpc>
          <a:spcPct val="90000"/>
        </a:lnSpc>
        <a:spcBef>
          <a:spcPts val="900"/>
        </a:spcBef>
        <a:buClr>
          <a:schemeClr val="accent1"/>
        </a:buClr>
        <a:buSzPct val="100000"/>
        <a:buFont typeface="Arial" pitchFamily="34" charset="0"/>
        <a:buChar char="•"/>
        <a:defRPr sz="1500" kern="1200">
          <a:solidFill>
            <a:schemeClr val="tx1"/>
          </a:solidFill>
          <a:latin typeface="+mn-lt"/>
          <a:ea typeface="+mn-ea"/>
          <a:cs typeface="+mn-cs"/>
        </a:defRPr>
      </a:lvl2pPr>
      <a:lvl3pPr marL="512105" indent="-164350" algn="l" defTabSz="685983" rtl="0" eaLnBrk="1" latinLnBrk="0" hangingPunct="1">
        <a:lnSpc>
          <a:spcPct val="90000"/>
        </a:lnSpc>
        <a:spcBef>
          <a:spcPts val="450"/>
        </a:spcBef>
        <a:buClr>
          <a:schemeClr val="accent1"/>
        </a:buClr>
        <a:buSzPct val="100000"/>
        <a:buFont typeface="Arial" pitchFamily="34" charset="0"/>
        <a:buChar char="•"/>
        <a:defRPr sz="1350" kern="1200">
          <a:solidFill>
            <a:schemeClr val="tx1"/>
          </a:solidFill>
          <a:latin typeface="+mn-lt"/>
          <a:ea typeface="+mn-ea"/>
          <a:cs typeface="+mn-cs"/>
        </a:defRPr>
      </a:lvl3pPr>
      <a:lvl4pPr marL="643109" indent="-131004"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4pPr>
      <a:lvl5pPr marL="772922" indent="-129813"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5pPr>
      <a:lvl6pPr marL="905497"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6pPr>
      <a:lvl7pPr marL="1035834"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7pPr>
      <a:lvl8pPr marL="1166171"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8pPr>
      <a:lvl9pPr marL="1296508"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AFDD-E76E-41F4-9DA6-3BD85B912907}"/>
              </a:ext>
            </a:extLst>
          </p:cNvPr>
          <p:cNvSpPr>
            <a:spLocks noGrp="1"/>
          </p:cNvSpPr>
          <p:nvPr>
            <p:ph type="ctrTitle"/>
          </p:nvPr>
        </p:nvSpPr>
        <p:spPr/>
        <p:txBody>
          <a:bodyPr/>
          <a:lstStyle/>
          <a:p>
            <a:r>
              <a:rPr lang="en-US" dirty="0"/>
              <a:t>Final Project </a:t>
            </a:r>
            <a:r>
              <a:rPr lang="en-US" dirty="0" err="1"/>
              <a:t>PWeb</a:t>
            </a:r>
            <a:endParaRPr lang="en-US" dirty="0"/>
          </a:p>
        </p:txBody>
      </p:sp>
      <p:sp>
        <p:nvSpPr>
          <p:cNvPr id="3" name="Subtitle 2">
            <a:extLst>
              <a:ext uri="{FF2B5EF4-FFF2-40B4-BE49-F238E27FC236}">
                <a16:creationId xmlns:a16="http://schemas.microsoft.com/office/drawing/2014/main" id="{21707C5E-1C1E-4EDB-94E0-286EE0C0D69A}"/>
              </a:ext>
            </a:extLst>
          </p:cNvPr>
          <p:cNvSpPr>
            <a:spLocks noGrp="1"/>
          </p:cNvSpPr>
          <p:nvPr>
            <p:ph type="subTitle" idx="1"/>
          </p:nvPr>
        </p:nvSpPr>
        <p:spPr/>
        <p:txBody>
          <a:bodyPr>
            <a:normAutofit/>
          </a:bodyPr>
          <a:lstStyle/>
          <a:p>
            <a:r>
              <a:rPr lang="en-US" b="1" dirty="0" err="1"/>
              <a:t>Kelompok</a:t>
            </a:r>
            <a:r>
              <a:rPr lang="en-US" b="1"/>
              <a:t> 3</a:t>
            </a:r>
            <a:endParaRPr lang="en-US" b="1" dirty="0"/>
          </a:p>
          <a:p>
            <a:r>
              <a:rPr lang="en-US" dirty="0"/>
              <a:t>Annas </a:t>
            </a:r>
            <a:r>
              <a:rPr lang="en-US" dirty="0" err="1"/>
              <a:t>Nuril</a:t>
            </a:r>
            <a:r>
              <a:rPr lang="en-US" dirty="0"/>
              <a:t> Iman		05111740000042</a:t>
            </a:r>
          </a:p>
          <a:p>
            <a:r>
              <a:rPr lang="en-US" dirty="0"/>
              <a:t>RM Ivan Indrakusuma	05111740000060</a:t>
            </a:r>
          </a:p>
          <a:p>
            <a:r>
              <a:rPr lang="en-US" dirty="0"/>
              <a:t>Argo </a:t>
            </a:r>
            <a:r>
              <a:rPr lang="en-US" dirty="0" err="1"/>
              <a:t>Galih</a:t>
            </a:r>
            <a:r>
              <a:rPr lang="en-US" dirty="0"/>
              <a:t> </a:t>
            </a:r>
            <a:r>
              <a:rPr lang="en-US" dirty="0" err="1"/>
              <a:t>Pribadi</a:t>
            </a:r>
            <a:r>
              <a:rPr lang="en-US" dirty="0"/>
              <a:t>	05111740000150</a:t>
            </a:r>
          </a:p>
          <a:p>
            <a:endParaRPr lang="en-US" dirty="0"/>
          </a:p>
        </p:txBody>
      </p:sp>
    </p:spTree>
    <p:extLst>
      <p:ext uri="{BB962C8B-B14F-4D97-AF65-F5344CB8AC3E}">
        <p14:creationId xmlns:p14="http://schemas.microsoft.com/office/powerpoint/2010/main" val="11223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FEC61B-DEE1-4BC2-B052-BDD596A5861C}"/>
              </a:ext>
            </a:extLst>
          </p:cNvPr>
          <p:cNvSpPr/>
          <p:nvPr/>
        </p:nvSpPr>
        <p:spPr>
          <a:xfrm>
            <a:off x="0" y="0"/>
            <a:ext cx="9144000" cy="6858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A6637CE4-DDBF-4327-A313-820CA9C9C213}"/>
              </a:ext>
            </a:extLst>
          </p:cNvPr>
          <p:cNvSpPr/>
          <p:nvPr/>
        </p:nvSpPr>
        <p:spPr>
          <a:xfrm>
            <a:off x="0" y="-53008"/>
            <a:ext cx="9144000" cy="6911008"/>
          </a:xfrm>
          <a:prstGeom prst="rect">
            <a:avLst/>
          </a:prstGeom>
          <a:solidFill>
            <a:schemeClr val="bg1">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37380028-8E6A-492A-91B4-F9B7717273E4}"/>
              </a:ext>
            </a:extLst>
          </p:cNvPr>
          <p:cNvSpPr txBox="1"/>
          <p:nvPr/>
        </p:nvSpPr>
        <p:spPr>
          <a:xfrm>
            <a:off x="3627781" y="6440543"/>
            <a:ext cx="1736035"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rPr>
              <a:t>© 2018</a:t>
            </a:r>
            <a:endParaRPr kumimoji="0" lang="en-US" sz="14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endParaRPr>
          </a:p>
        </p:txBody>
      </p:sp>
      <p:sp>
        <p:nvSpPr>
          <p:cNvPr id="64" name="TextBox 63">
            <a:extLst>
              <a:ext uri="{FF2B5EF4-FFF2-40B4-BE49-F238E27FC236}">
                <a16:creationId xmlns:a16="http://schemas.microsoft.com/office/drawing/2014/main" id="{F3D3AE14-553D-4CE4-A719-3256741EA9E1}"/>
              </a:ext>
            </a:extLst>
          </p:cNvPr>
          <p:cNvSpPr txBox="1"/>
          <p:nvPr/>
        </p:nvSpPr>
        <p:spPr>
          <a:xfrm>
            <a:off x="238988" y="70320"/>
            <a:ext cx="253704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white"/>
                </a:solidFill>
                <a:effectLst/>
                <a:uLnTx/>
                <a:uFillTx/>
                <a:latin typeface="SansSerif" panose="00000400000000000000" pitchFamily="2" charset="2"/>
                <a:ea typeface="+mn-ea"/>
                <a:cs typeface="+mn-cs"/>
              </a:rPr>
              <a:t>Merchant</a:t>
            </a:r>
            <a:endParaRPr kumimoji="0" lang="en-US" sz="2800" b="0" i="0" u="none" strike="noStrike" kern="1200" cap="none" spc="0" normalizeH="0" baseline="0" noProof="0" dirty="0">
              <a:ln>
                <a:noFill/>
              </a:ln>
              <a:solidFill>
                <a:prstClr val="white"/>
              </a:solidFill>
              <a:effectLst/>
              <a:uLnTx/>
              <a:uFillTx/>
              <a:latin typeface="SansSerif" panose="00000400000000000000" pitchFamily="2" charset="2"/>
              <a:ea typeface="+mn-ea"/>
              <a:cs typeface="+mn-cs"/>
            </a:endParaRPr>
          </a:p>
        </p:txBody>
      </p:sp>
      <p:sp>
        <p:nvSpPr>
          <p:cNvPr id="67" name="TextBox 66">
            <a:extLst>
              <a:ext uri="{FF2B5EF4-FFF2-40B4-BE49-F238E27FC236}">
                <a16:creationId xmlns:a16="http://schemas.microsoft.com/office/drawing/2014/main" id="{B44C8A08-967F-45B0-987F-B5F7DF6A7ED8}"/>
              </a:ext>
            </a:extLst>
          </p:cNvPr>
          <p:cNvSpPr txBox="1"/>
          <p:nvPr/>
        </p:nvSpPr>
        <p:spPr>
          <a:xfrm>
            <a:off x="3645062" y="2154444"/>
            <a:ext cx="1736035"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Quicksand Bold" pitchFamily="50" charset="0"/>
                <a:ea typeface="+mn-ea"/>
                <a:cs typeface="Arial" panose="020B0604020202020204" pitchFamily="34" charset="0"/>
              </a:rPr>
              <a:t>LOGIN</a:t>
            </a:r>
            <a:endParaRPr kumimoji="0" lang="en-US" sz="2800" b="1" i="0" u="none" strike="noStrike" kern="1200" cap="none" spc="0" normalizeH="0" baseline="0" noProof="0" dirty="0">
              <a:ln>
                <a:noFill/>
              </a:ln>
              <a:solidFill>
                <a:prstClr val="white"/>
              </a:solidFill>
              <a:effectLst/>
              <a:uLnTx/>
              <a:uFillTx/>
              <a:latin typeface="Quicksand Bold" pitchFamily="50"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A6637CE4-DDBF-4327-A313-820CA9C9C213}"/>
              </a:ext>
            </a:extLst>
          </p:cNvPr>
          <p:cNvSpPr/>
          <p:nvPr/>
        </p:nvSpPr>
        <p:spPr>
          <a:xfrm>
            <a:off x="2817143" y="2538434"/>
            <a:ext cx="3393158" cy="1690666"/>
          </a:xfrm>
          <a:prstGeom prst="rect">
            <a:avLst/>
          </a:prstGeom>
          <a:solidFill>
            <a:schemeClr val="bg1">
              <a:lumMod val="95000"/>
            </a:schemeClr>
          </a:solidFill>
          <a:ln>
            <a:solidFill>
              <a:schemeClr val="bg2">
                <a:lumMod val="75000"/>
              </a:schemeClr>
            </a:solidFill>
          </a:ln>
          <a:effectLst>
            <a:outerShdw blurRad="635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4BCF1B3C-55C0-4669-8BB7-3D697A0BB4B4}"/>
              </a:ext>
            </a:extLst>
          </p:cNvPr>
          <p:cNvCxnSpPr/>
          <p:nvPr/>
        </p:nvCxnSpPr>
        <p:spPr>
          <a:xfrm rot="16200000">
            <a:off x="4513080" y="2256584"/>
            <a:ext cx="0" cy="20010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BCF1B3C-55C0-4669-8BB7-3D697A0BB4B4}"/>
              </a:ext>
            </a:extLst>
          </p:cNvPr>
          <p:cNvCxnSpPr/>
          <p:nvPr/>
        </p:nvCxnSpPr>
        <p:spPr>
          <a:xfrm rot="16200000">
            <a:off x="4513080" y="2800375"/>
            <a:ext cx="0" cy="20010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44C8A08-967F-45B0-987F-B5F7DF6A7ED8}"/>
              </a:ext>
            </a:extLst>
          </p:cNvPr>
          <p:cNvSpPr txBox="1"/>
          <p:nvPr/>
        </p:nvSpPr>
        <p:spPr>
          <a:xfrm>
            <a:off x="2835965" y="2828894"/>
            <a:ext cx="1736035"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rPr>
              <a:t>name</a:t>
            </a:r>
            <a:endParaRPr kumimoji="0" lang="en-US" sz="1200" b="0" i="0" u="none" strike="noStrike" kern="1200" cap="none" spc="0" normalizeH="0" baseline="0" noProof="0" dirty="0">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endParaRPr>
          </a:p>
        </p:txBody>
      </p:sp>
      <p:sp>
        <p:nvSpPr>
          <p:cNvPr id="48" name="TextBox 47">
            <a:extLst>
              <a:ext uri="{FF2B5EF4-FFF2-40B4-BE49-F238E27FC236}">
                <a16:creationId xmlns:a16="http://schemas.microsoft.com/office/drawing/2014/main" id="{B44C8A08-967F-45B0-987F-B5F7DF6A7ED8}"/>
              </a:ext>
            </a:extLst>
          </p:cNvPr>
          <p:cNvSpPr txBox="1"/>
          <p:nvPr/>
        </p:nvSpPr>
        <p:spPr>
          <a:xfrm>
            <a:off x="2975665" y="3389084"/>
            <a:ext cx="1736035"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rPr>
              <a:t>password</a:t>
            </a:r>
            <a:endParaRPr kumimoji="0" lang="en-US" sz="1200" b="0" i="0" u="none" strike="noStrike" kern="1200" cap="none" spc="0" normalizeH="0" baseline="0" noProof="0" dirty="0">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endParaRPr>
          </a:p>
        </p:txBody>
      </p:sp>
    </p:spTree>
    <p:extLst>
      <p:ext uri="{BB962C8B-B14F-4D97-AF65-F5344CB8AC3E}">
        <p14:creationId xmlns:p14="http://schemas.microsoft.com/office/powerpoint/2010/main" val="192021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FEC61B-DEE1-4BC2-B052-BDD596A5861C}"/>
              </a:ext>
            </a:extLst>
          </p:cNvPr>
          <p:cNvSpPr/>
          <p:nvPr/>
        </p:nvSpPr>
        <p:spPr>
          <a:xfrm>
            <a:off x="0" y="0"/>
            <a:ext cx="9144000" cy="6858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A6637CE4-DDBF-4327-A313-820CA9C9C213}"/>
              </a:ext>
            </a:extLst>
          </p:cNvPr>
          <p:cNvSpPr/>
          <p:nvPr/>
        </p:nvSpPr>
        <p:spPr>
          <a:xfrm>
            <a:off x="0" y="-53008"/>
            <a:ext cx="9144000" cy="695739"/>
          </a:xfrm>
          <a:prstGeom prst="rect">
            <a:avLst/>
          </a:prstGeom>
          <a:solidFill>
            <a:schemeClr val="bg1">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9CF545EB-1E07-415C-9023-18AB9C39AF45}"/>
              </a:ext>
            </a:extLst>
          </p:cNvPr>
          <p:cNvSpPr/>
          <p:nvPr/>
        </p:nvSpPr>
        <p:spPr>
          <a:xfrm>
            <a:off x="0" y="6357730"/>
            <a:ext cx="9144000" cy="540026"/>
          </a:xfrm>
          <a:prstGeom prst="rect">
            <a:avLst/>
          </a:prstGeom>
          <a:solidFill>
            <a:schemeClr val="bg1">
              <a:lumMod val="8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37380028-8E6A-492A-91B4-F9B7717273E4}"/>
              </a:ext>
            </a:extLst>
          </p:cNvPr>
          <p:cNvSpPr txBox="1"/>
          <p:nvPr/>
        </p:nvSpPr>
        <p:spPr>
          <a:xfrm>
            <a:off x="3627781" y="6440543"/>
            <a:ext cx="1736035"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rPr>
              <a:t>© 2018</a:t>
            </a:r>
            <a:endParaRPr kumimoji="0" lang="en-US" sz="14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endParaRPr>
          </a:p>
        </p:txBody>
      </p:sp>
      <p:sp>
        <p:nvSpPr>
          <p:cNvPr id="58" name="Rectangle: Rounded Corners 57">
            <a:extLst>
              <a:ext uri="{FF2B5EF4-FFF2-40B4-BE49-F238E27FC236}">
                <a16:creationId xmlns:a16="http://schemas.microsoft.com/office/drawing/2014/main" id="{3A00B5D3-408E-46F2-B9C5-EE04D440B5D2}"/>
              </a:ext>
            </a:extLst>
          </p:cNvPr>
          <p:cNvSpPr/>
          <p:nvPr/>
        </p:nvSpPr>
        <p:spPr>
          <a:xfrm>
            <a:off x="4477193" y="1474749"/>
            <a:ext cx="932434" cy="911770"/>
          </a:xfrm>
          <a:prstGeom prst="roundRect">
            <a:avLst>
              <a:gd name="adj" fmla="val 2899"/>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289E5B45-8A02-4E4F-A12C-1AFA283DD96B}"/>
              </a:ext>
            </a:extLst>
          </p:cNvPr>
          <p:cNvSpPr txBox="1"/>
          <p:nvPr/>
        </p:nvSpPr>
        <p:spPr>
          <a:xfrm>
            <a:off x="4394191" y="1829776"/>
            <a:ext cx="1098438"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rPr>
              <a:t>Logo </a:t>
            </a:r>
            <a:r>
              <a:rPr kumimoji="0" lang="en-GB" sz="1400" b="0" i="0" u="none" strike="noStrike" kern="1200" cap="none" spc="0" normalizeH="0" baseline="0" noProof="0" dirty="0">
                <a:ln>
                  <a:noFill/>
                </a:ln>
                <a:solidFill>
                  <a:prstClr val="white">
                    <a:lumMod val="65000"/>
                  </a:prstClr>
                </a:solidFill>
                <a:effectLst/>
                <a:uLnTx/>
                <a:uFillTx/>
                <a:latin typeface="Times New Roman" panose="02020603050405020304" pitchFamily="18" charset="0"/>
                <a:ea typeface="+mn-ea"/>
                <a:cs typeface="Times New Roman" panose="02020603050405020304" pitchFamily="18" charset="0"/>
              </a:rPr>
              <a:t>™</a:t>
            </a:r>
            <a:endParaRPr kumimoji="0" lang="en-US"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endParaRPr>
          </a:p>
        </p:txBody>
      </p:sp>
      <p:sp>
        <p:nvSpPr>
          <p:cNvPr id="60" name="Rectangle: Rounded Corners 59">
            <a:extLst>
              <a:ext uri="{FF2B5EF4-FFF2-40B4-BE49-F238E27FC236}">
                <a16:creationId xmlns:a16="http://schemas.microsoft.com/office/drawing/2014/main" id="{F94A5B32-5959-4F45-8620-C08AA9A18576}"/>
              </a:ext>
            </a:extLst>
          </p:cNvPr>
          <p:cNvSpPr/>
          <p:nvPr/>
        </p:nvSpPr>
        <p:spPr>
          <a:xfrm>
            <a:off x="5942856" y="1474749"/>
            <a:ext cx="932434" cy="911770"/>
          </a:xfrm>
          <a:prstGeom prst="roundRect">
            <a:avLst>
              <a:gd name="adj" fmla="val 2899"/>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B4BC1FA6-8A1D-44FA-A2AE-2BAE20CEF567}"/>
              </a:ext>
            </a:extLst>
          </p:cNvPr>
          <p:cNvSpPr txBox="1"/>
          <p:nvPr/>
        </p:nvSpPr>
        <p:spPr>
          <a:xfrm>
            <a:off x="5859854" y="1829776"/>
            <a:ext cx="1098438"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rPr>
              <a:t>Logo </a:t>
            </a:r>
            <a:r>
              <a:rPr kumimoji="0" lang="en-GB" sz="1400" b="0" i="0" u="none" strike="noStrike" kern="1200" cap="none" spc="0" normalizeH="0" baseline="0" noProof="0" dirty="0">
                <a:ln>
                  <a:noFill/>
                </a:ln>
                <a:solidFill>
                  <a:prstClr val="white">
                    <a:lumMod val="65000"/>
                  </a:prstClr>
                </a:solidFill>
                <a:effectLst/>
                <a:uLnTx/>
                <a:uFillTx/>
                <a:latin typeface="Times New Roman" panose="02020603050405020304" pitchFamily="18" charset="0"/>
                <a:ea typeface="+mn-ea"/>
                <a:cs typeface="Times New Roman" panose="02020603050405020304" pitchFamily="18" charset="0"/>
              </a:rPr>
              <a:t>™</a:t>
            </a:r>
            <a:endParaRPr kumimoji="0" lang="en-US"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endParaRPr>
          </a:p>
        </p:txBody>
      </p:sp>
      <p:sp>
        <p:nvSpPr>
          <p:cNvPr id="62" name="Rectangle: Rounded Corners 61">
            <a:extLst>
              <a:ext uri="{FF2B5EF4-FFF2-40B4-BE49-F238E27FC236}">
                <a16:creationId xmlns:a16="http://schemas.microsoft.com/office/drawing/2014/main" id="{6614EB46-D5AE-4F38-9C16-39B214626FB8}"/>
              </a:ext>
            </a:extLst>
          </p:cNvPr>
          <p:cNvSpPr/>
          <p:nvPr/>
        </p:nvSpPr>
        <p:spPr>
          <a:xfrm>
            <a:off x="7401075" y="1474749"/>
            <a:ext cx="932434" cy="911770"/>
          </a:xfrm>
          <a:prstGeom prst="roundRect">
            <a:avLst>
              <a:gd name="adj" fmla="val 2899"/>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A204AA58-50E5-40D9-8804-60EF0AC2853D}"/>
              </a:ext>
            </a:extLst>
          </p:cNvPr>
          <p:cNvSpPr txBox="1"/>
          <p:nvPr/>
        </p:nvSpPr>
        <p:spPr>
          <a:xfrm>
            <a:off x="7318073" y="1829776"/>
            <a:ext cx="1098438"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rPr>
              <a:t>Logo </a:t>
            </a:r>
            <a:r>
              <a:rPr kumimoji="0" lang="en-GB" sz="1400" b="0" i="0" u="none" strike="noStrike" kern="1200" cap="none" spc="0" normalizeH="0" baseline="0" noProof="0" dirty="0">
                <a:ln>
                  <a:noFill/>
                </a:ln>
                <a:solidFill>
                  <a:prstClr val="white">
                    <a:lumMod val="65000"/>
                  </a:prstClr>
                </a:solidFill>
                <a:effectLst/>
                <a:uLnTx/>
                <a:uFillTx/>
                <a:latin typeface="Times New Roman" panose="02020603050405020304" pitchFamily="18" charset="0"/>
                <a:ea typeface="+mn-ea"/>
                <a:cs typeface="Times New Roman" panose="02020603050405020304" pitchFamily="18" charset="0"/>
              </a:rPr>
              <a:t>™</a:t>
            </a:r>
            <a:endParaRPr kumimoji="0" lang="en-US"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endParaRPr>
          </a:p>
        </p:txBody>
      </p:sp>
      <p:sp>
        <p:nvSpPr>
          <p:cNvPr id="64" name="TextBox 63">
            <a:extLst>
              <a:ext uri="{FF2B5EF4-FFF2-40B4-BE49-F238E27FC236}">
                <a16:creationId xmlns:a16="http://schemas.microsoft.com/office/drawing/2014/main" id="{F3D3AE14-553D-4CE4-A719-3256741EA9E1}"/>
              </a:ext>
            </a:extLst>
          </p:cNvPr>
          <p:cNvSpPr txBox="1"/>
          <p:nvPr/>
        </p:nvSpPr>
        <p:spPr>
          <a:xfrm>
            <a:off x="159657" y="64028"/>
            <a:ext cx="173603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SansSerif" panose="00000400000000000000" pitchFamily="2" charset="2"/>
                <a:ea typeface="+mn-ea"/>
                <a:cs typeface="+mn-cs"/>
              </a:rPr>
              <a:t>Merchant</a:t>
            </a:r>
            <a:endParaRPr kumimoji="0" lang="en-US" sz="2400" b="0" i="0" u="none" strike="noStrike" kern="1200" cap="none" spc="0" normalizeH="0" baseline="0" noProof="0" dirty="0">
              <a:ln>
                <a:noFill/>
              </a:ln>
              <a:solidFill>
                <a:prstClr val="white"/>
              </a:solidFill>
              <a:effectLst/>
              <a:uLnTx/>
              <a:uFillTx/>
              <a:latin typeface="SansSerif" panose="00000400000000000000" pitchFamily="2" charset="2"/>
              <a:ea typeface="+mn-ea"/>
              <a:cs typeface="+mn-cs"/>
            </a:endParaRPr>
          </a:p>
        </p:txBody>
      </p:sp>
      <p:sp>
        <p:nvSpPr>
          <p:cNvPr id="65" name="TextBox 64">
            <a:extLst>
              <a:ext uri="{FF2B5EF4-FFF2-40B4-BE49-F238E27FC236}">
                <a16:creationId xmlns:a16="http://schemas.microsoft.com/office/drawing/2014/main" id="{45DB7A91-64E2-4C28-811C-82048DE9B614}"/>
              </a:ext>
            </a:extLst>
          </p:cNvPr>
          <p:cNvSpPr txBox="1"/>
          <p:nvPr/>
        </p:nvSpPr>
        <p:spPr>
          <a:xfrm>
            <a:off x="5394420" y="125583"/>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Home</a:t>
            </a: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6" name="TextBox 65">
            <a:extLst>
              <a:ext uri="{FF2B5EF4-FFF2-40B4-BE49-F238E27FC236}">
                <a16:creationId xmlns:a16="http://schemas.microsoft.com/office/drawing/2014/main" id="{F7D71BD3-4DBD-41FE-B763-B746EB198107}"/>
              </a:ext>
            </a:extLst>
          </p:cNvPr>
          <p:cNvSpPr txBox="1"/>
          <p:nvPr/>
        </p:nvSpPr>
        <p:spPr>
          <a:xfrm>
            <a:off x="6408448" y="124802"/>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Products</a:t>
            </a:r>
            <a:endParaRPr kumimoji="0" lang="en-US" sz="16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endParaRPr>
          </a:p>
        </p:txBody>
      </p:sp>
      <p:sp>
        <p:nvSpPr>
          <p:cNvPr id="67" name="TextBox 66">
            <a:extLst>
              <a:ext uri="{FF2B5EF4-FFF2-40B4-BE49-F238E27FC236}">
                <a16:creationId xmlns:a16="http://schemas.microsoft.com/office/drawing/2014/main" id="{B44C8A08-967F-45B0-987F-B5F7DF6A7ED8}"/>
              </a:ext>
            </a:extLst>
          </p:cNvPr>
          <p:cNvSpPr txBox="1"/>
          <p:nvPr/>
        </p:nvSpPr>
        <p:spPr>
          <a:xfrm>
            <a:off x="7552239" y="131403"/>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About us</a:t>
            </a: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5" name="TextBox 34">
            <a:extLst>
              <a:ext uri="{FF2B5EF4-FFF2-40B4-BE49-F238E27FC236}">
                <a16:creationId xmlns:a16="http://schemas.microsoft.com/office/drawing/2014/main" id="{C8716B79-385A-4DAD-A442-780686DB23A2}"/>
              </a:ext>
            </a:extLst>
          </p:cNvPr>
          <p:cNvSpPr txBox="1"/>
          <p:nvPr/>
        </p:nvSpPr>
        <p:spPr>
          <a:xfrm>
            <a:off x="4331845" y="5832175"/>
            <a:ext cx="2972578"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rPr>
              <a:t>1 </a:t>
            </a:r>
            <a:r>
              <a:rPr kumimoji="0" lang="en-GB" sz="1400" b="1"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rPr>
              <a:t>2</a:t>
            </a:r>
            <a:r>
              <a:rPr kumimoji="0" lang="en-GB" sz="11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rPr>
              <a:t> 3 ... 100 </a:t>
            </a:r>
            <a:endParaRPr kumimoji="0" lang="en-US" sz="11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endParaRPr>
          </a:p>
        </p:txBody>
      </p:sp>
      <p:sp>
        <p:nvSpPr>
          <p:cNvPr id="36" name="TextBox 35">
            <a:extLst>
              <a:ext uri="{FF2B5EF4-FFF2-40B4-BE49-F238E27FC236}">
                <a16:creationId xmlns:a16="http://schemas.microsoft.com/office/drawing/2014/main" id="{A421F778-E76A-49D2-94F5-6F49E2C3D319}"/>
              </a:ext>
            </a:extLst>
          </p:cNvPr>
          <p:cNvSpPr txBox="1"/>
          <p:nvPr/>
        </p:nvSpPr>
        <p:spPr>
          <a:xfrm>
            <a:off x="2423670" y="5855258"/>
            <a:ext cx="2972578" cy="246221"/>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rPr>
              <a:t>previous</a:t>
            </a:r>
            <a:endParaRPr kumimoji="0" lang="en-US" sz="10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endParaRPr>
          </a:p>
        </p:txBody>
      </p:sp>
      <p:sp>
        <p:nvSpPr>
          <p:cNvPr id="37" name="TextBox 36">
            <a:extLst>
              <a:ext uri="{FF2B5EF4-FFF2-40B4-BE49-F238E27FC236}">
                <a16:creationId xmlns:a16="http://schemas.microsoft.com/office/drawing/2014/main" id="{AE0CF9CB-1698-4E26-9A95-5E746D9BA0CC}"/>
              </a:ext>
            </a:extLst>
          </p:cNvPr>
          <p:cNvSpPr txBox="1"/>
          <p:nvPr/>
        </p:nvSpPr>
        <p:spPr>
          <a:xfrm>
            <a:off x="6308079" y="5855258"/>
            <a:ext cx="2972578"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rPr>
              <a:t>next</a:t>
            </a:r>
            <a:endParaRPr kumimoji="0" lang="en-US" sz="10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endParaRPr>
          </a:p>
        </p:txBody>
      </p:sp>
      <p:sp>
        <p:nvSpPr>
          <p:cNvPr id="33" name="Rectangle: Rounded Corners 57">
            <a:extLst>
              <a:ext uri="{FF2B5EF4-FFF2-40B4-BE49-F238E27FC236}">
                <a16:creationId xmlns:a16="http://schemas.microsoft.com/office/drawing/2014/main" id="{3A00B5D3-408E-46F2-B9C5-EE04D440B5D2}"/>
              </a:ext>
            </a:extLst>
          </p:cNvPr>
          <p:cNvSpPr/>
          <p:nvPr/>
        </p:nvSpPr>
        <p:spPr>
          <a:xfrm>
            <a:off x="3011885" y="1483866"/>
            <a:ext cx="932434" cy="911770"/>
          </a:xfrm>
          <a:prstGeom prst="roundRect">
            <a:avLst>
              <a:gd name="adj" fmla="val 2899"/>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289E5B45-8A02-4E4F-A12C-1AFA283DD96B}"/>
              </a:ext>
            </a:extLst>
          </p:cNvPr>
          <p:cNvSpPr txBox="1"/>
          <p:nvPr/>
        </p:nvSpPr>
        <p:spPr>
          <a:xfrm>
            <a:off x="2921999" y="1886452"/>
            <a:ext cx="1098438"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rPr>
              <a:t>Logo </a:t>
            </a:r>
            <a:r>
              <a:rPr kumimoji="0" lang="en-GB" sz="1400" b="0" i="0" u="none" strike="noStrike" kern="1200" cap="none" spc="0" normalizeH="0" baseline="0" noProof="0" dirty="0">
                <a:ln>
                  <a:noFill/>
                </a:ln>
                <a:solidFill>
                  <a:prstClr val="white">
                    <a:lumMod val="65000"/>
                  </a:prstClr>
                </a:solidFill>
                <a:effectLst/>
                <a:uLnTx/>
                <a:uFillTx/>
                <a:latin typeface="Times New Roman" panose="02020603050405020304" pitchFamily="18" charset="0"/>
                <a:ea typeface="+mn-ea"/>
                <a:cs typeface="Times New Roman" panose="02020603050405020304" pitchFamily="18" charset="0"/>
              </a:rPr>
              <a:t>™</a:t>
            </a:r>
            <a:endParaRPr kumimoji="0" lang="en-US"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endParaRPr>
          </a:p>
        </p:txBody>
      </p:sp>
      <p:sp>
        <p:nvSpPr>
          <p:cNvPr id="38" name="Rectangle 37">
            <a:extLst>
              <a:ext uri="{FF2B5EF4-FFF2-40B4-BE49-F238E27FC236}">
                <a16:creationId xmlns:a16="http://schemas.microsoft.com/office/drawing/2014/main" id="{8B56EE05-A08C-430C-97E5-5254902B7264}"/>
              </a:ext>
            </a:extLst>
          </p:cNvPr>
          <p:cNvSpPr/>
          <p:nvPr/>
        </p:nvSpPr>
        <p:spPr>
          <a:xfrm>
            <a:off x="2290967" y="656247"/>
            <a:ext cx="6853034" cy="284694"/>
          </a:xfrm>
          <a:prstGeom prst="rect">
            <a:avLst/>
          </a:prstGeom>
          <a:solidFill>
            <a:srgbClr val="F3F3F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A43F2C89-ECBE-4A12-AA68-32BCFBD9A16E}"/>
              </a:ext>
            </a:extLst>
          </p:cNvPr>
          <p:cNvSpPr txBox="1"/>
          <p:nvPr/>
        </p:nvSpPr>
        <p:spPr>
          <a:xfrm>
            <a:off x="2290967" y="656248"/>
            <a:ext cx="2972578"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rPr>
              <a:t>show results/ products/  </a:t>
            </a:r>
            <a:endParaRPr kumimoji="0" lang="en-US" sz="11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endParaRPr>
          </a:p>
        </p:txBody>
      </p:sp>
      <p:sp>
        <p:nvSpPr>
          <p:cNvPr id="40" name="Rectangle 39">
            <a:extLst>
              <a:ext uri="{FF2B5EF4-FFF2-40B4-BE49-F238E27FC236}">
                <a16:creationId xmlns:a16="http://schemas.microsoft.com/office/drawing/2014/main" id="{A6637CE4-DDBF-4327-A313-820CA9C9C213}"/>
              </a:ext>
            </a:extLst>
          </p:cNvPr>
          <p:cNvSpPr/>
          <p:nvPr/>
        </p:nvSpPr>
        <p:spPr>
          <a:xfrm>
            <a:off x="1" y="651301"/>
            <a:ext cx="2290966" cy="5706429"/>
          </a:xfrm>
          <a:prstGeom prst="rect">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289E5B45-8A02-4E4F-A12C-1AFA283DD96B}"/>
              </a:ext>
            </a:extLst>
          </p:cNvPr>
          <p:cNvSpPr txBox="1"/>
          <p:nvPr/>
        </p:nvSpPr>
        <p:spPr>
          <a:xfrm>
            <a:off x="2930689" y="2382731"/>
            <a:ext cx="140115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lumMod val="85000"/>
                    <a:lumOff val="15000"/>
                  </a:prstClr>
                </a:solidFill>
                <a:effectLst/>
                <a:uLnTx/>
                <a:uFillTx/>
                <a:latin typeface="Quicksand Bold" pitchFamily="50" charset="0"/>
                <a:ea typeface="+mn-ea"/>
                <a:cs typeface="+mn-cs"/>
              </a:rPr>
              <a:t>Lorem ipsum</a:t>
            </a:r>
            <a:endParaRPr kumimoji="0" lang="en-US" sz="1200" b="1" i="0" u="none" strike="noStrike" kern="1200" cap="none" spc="0" normalizeH="0" baseline="0" noProof="0" dirty="0">
              <a:ln>
                <a:noFill/>
              </a:ln>
              <a:solidFill>
                <a:prstClr val="black">
                  <a:lumMod val="85000"/>
                  <a:lumOff val="15000"/>
                </a:prstClr>
              </a:solidFill>
              <a:effectLst/>
              <a:uLnTx/>
              <a:uFillTx/>
              <a:latin typeface="Quicksand Bold" pitchFamily="50" charset="0"/>
              <a:ea typeface="+mn-ea"/>
              <a:cs typeface="+mn-cs"/>
            </a:endParaRPr>
          </a:p>
        </p:txBody>
      </p:sp>
      <p:sp>
        <p:nvSpPr>
          <p:cNvPr id="2" name="5-Point Star 1"/>
          <p:cNvSpPr/>
          <p:nvPr/>
        </p:nvSpPr>
        <p:spPr>
          <a:xfrm>
            <a:off x="3009900" y="2657475"/>
            <a:ext cx="82550" cy="82550"/>
          </a:xfrm>
          <a:prstGeom prst="star5">
            <a:avLst/>
          </a:prstGeom>
          <a:solidFill>
            <a:srgbClr val="F7CC15"/>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289E5B45-8A02-4E4F-A12C-1AFA283DD96B}"/>
              </a:ext>
            </a:extLst>
          </p:cNvPr>
          <p:cNvSpPr txBox="1"/>
          <p:nvPr/>
        </p:nvSpPr>
        <p:spPr>
          <a:xfrm>
            <a:off x="3098808" y="2575639"/>
            <a:ext cx="456120"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lumMod val="50000"/>
                  </a:prstClr>
                </a:solidFill>
                <a:effectLst/>
                <a:uLnTx/>
                <a:uFillTx/>
                <a:latin typeface="Quicksand Bold" pitchFamily="50" charset="0"/>
                <a:ea typeface="+mn-ea"/>
                <a:cs typeface="+mn-cs"/>
              </a:rPr>
              <a:t>4.5</a:t>
            </a:r>
            <a:endParaRPr kumimoji="0" lang="en-US" sz="1000" b="1" i="0" u="none" strike="noStrike" kern="1200" cap="none" spc="0" normalizeH="0" baseline="0" noProof="0" dirty="0">
              <a:ln>
                <a:noFill/>
              </a:ln>
              <a:solidFill>
                <a:prstClr val="white">
                  <a:lumMod val="50000"/>
                </a:prstClr>
              </a:solidFill>
              <a:effectLst/>
              <a:uLnTx/>
              <a:uFillTx/>
              <a:latin typeface="Quicksand Bold" pitchFamily="50" charset="0"/>
              <a:ea typeface="+mn-ea"/>
              <a:cs typeface="+mn-cs"/>
            </a:endParaRPr>
          </a:p>
        </p:txBody>
      </p:sp>
      <p:sp>
        <p:nvSpPr>
          <p:cNvPr id="52" name="TextBox 51">
            <a:extLst>
              <a:ext uri="{FF2B5EF4-FFF2-40B4-BE49-F238E27FC236}">
                <a16:creationId xmlns:a16="http://schemas.microsoft.com/office/drawing/2014/main" id="{289E5B45-8A02-4E4F-A12C-1AFA283DD96B}"/>
              </a:ext>
            </a:extLst>
          </p:cNvPr>
          <p:cNvSpPr txBox="1"/>
          <p:nvPr/>
        </p:nvSpPr>
        <p:spPr>
          <a:xfrm>
            <a:off x="2900083" y="2963529"/>
            <a:ext cx="1431761"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rPr>
              <a:t>Lorem ipsum dolor sit amet, consectetur adipiscing elit.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1">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srgbClr val="FF0000"/>
                </a:solidFill>
                <a:effectLst/>
                <a:uLnTx/>
                <a:uFillTx/>
                <a:latin typeface="Myanmar Text" panose="020B0502040204020203" pitchFamily="34" charset="0"/>
                <a:ea typeface="+mn-ea"/>
                <a:cs typeface="Myanmar Text" panose="020B0502040204020203" pitchFamily="34" charset="0"/>
              </a:rPr>
              <a:t>See more</a:t>
            </a:r>
            <a:endParaRPr kumimoji="0" lang="en-US" sz="900" b="1" i="0" u="none" strike="noStrike" kern="1200" cap="none" spc="0" normalizeH="0" baseline="0" noProof="0" dirty="0">
              <a:ln>
                <a:noFill/>
              </a:ln>
              <a:solidFill>
                <a:srgbClr val="FF0000"/>
              </a:solidFill>
              <a:effectLst/>
              <a:uLnTx/>
              <a:uFillTx/>
              <a:latin typeface="Myanmar Text" panose="020B0502040204020203" pitchFamily="34" charset="0"/>
              <a:ea typeface="+mn-ea"/>
              <a:cs typeface="Myanmar Text" panose="020B0502040204020203" pitchFamily="34" charset="0"/>
            </a:endParaRPr>
          </a:p>
        </p:txBody>
      </p:sp>
      <p:sp>
        <p:nvSpPr>
          <p:cNvPr id="54" name="TextBox 53">
            <a:extLst>
              <a:ext uri="{FF2B5EF4-FFF2-40B4-BE49-F238E27FC236}">
                <a16:creationId xmlns:a16="http://schemas.microsoft.com/office/drawing/2014/main" id="{289E5B45-8A02-4E4F-A12C-1AFA283DD96B}"/>
              </a:ext>
            </a:extLst>
          </p:cNvPr>
          <p:cNvSpPr txBox="1"/>
          <p:nvPr/>
        </p:nvSpPr>
        <p:spPr>
          <a:xfrm>
            <a:off x="2895600" y="2712446"/>
            <a:ext cx="939071"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lumMod val="85000"/>
                    <a:lumOff val="15000"/>
                  </a:prstClr>
                </a:solidFill>
                <a:effectLst/>
                <a:uLnTx/>
                <a:uFillTx/>
                <a:latin typeface="Cambria Math" panose="02040503050406030204" pitchFamily="18" charset="0"/>
                <a:ea typeface="Cambria Math" panose="02040503050406030204" pitchFamily="18" charset="0"/>
                <a:cs typeface="+mn-cs"/>
              </a:rPr>
              <a:t>IDR 4,000 K</a:t>
            </a:r>
            <a:endParaRPr kumimoji="0" lang="en-US" sz="1100" b="0" i="0" u="none" strike="noStrike" kern="1200" cap="none" spc="0" normalizeH="0" baseline="0" noProof="0" dirty="0">
              <a:ln>
                <a:noFill/>
              </a:ln>
              <a:solidFill>
                <a:prstClr val="black">
                  <a:lumMod val="85000"/>
                  <a:lumOff val="15000"/>
                </a:prstClr>
              </a:solidFill>
              <a:effectLst/>
              <a:uLnTx/>
              <a:uFillTx/>
              <a:latin typeface="Cambria Math" panose="02040503050406030204" pitchFamily="18" charset="0"/>
              <a:ea typeface="Cambria Math" panose="02040503050406030204" pitchFamily="18" charset="0"/>
              <a:cs typeface="+mn-cs"/>
            </a:endParaRPr>
          </a:p>
        </p:txBody>
      </p:sp>
      <p:sp>
        <p:nvSpPr>
          <p:cNvPr id="68" name="TextBox 67">
            <a:extLst>
              <a:ext uri="{FF2B5EF4-FFF2-40B4-BE49-F238E27FC236}">
                <a16:creationId xmlns:a16="http://schemas.microsoft.com/office/drawing/2014/main" id="{289E5B45-8A02-4E4F-A12C-1AFA283DD96B}"/>
              </a:ext>
            </a:extLst>
          </p:cNvPr>
          <p:cNvSpPr txBox="1"/>
          <p:nvPr/>
        </p:nvSpPr>
        <p:spPr>
          <a:xfrm>
            <a:off x="4393376" y="2384519"/>
            <a:ext cx="140115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lumMod val="85000"/>
                    <a:lumOff val="15000"/>
                  </a:prstClr>
                </a:solidFill>
                <a:effectLst/>
                <a:uLnTx/>
                <a:uFillTx/>
                <a:latin typeface="Quicksand Bold" pitchFamily="50" charset="0"/>
                <a:ea typeface="+mn-ea"/>
                <a:cs typeface="+mn-cs"/>
              </a:rPr>
              <a:t>Lorem ipsum</a:t>
            </a:r>
            <a:endParaRPr kumimoji="0" lang="en-US" sz="1200" b="1" i="0" u="none" strike="noStrike" kern="1200" cap="none" spc="0" normalizeH="0" baseline="0" noProof="0" dirty="0">
              <a:ln>
                <a:noFill/>
              </a:ln>
              <a:solidFill>
                <a:prstClr val="black">
                  <a:lumMod val="85000"/>
                  <a:lumOff val="15000"/>
                </a:prstClr>
              </a:solidFill>
              <a:effectLst/>
              <a:uLnTx/>
              <a:uFillTx/>
              <a:latin typeface="Quicksand Bold" pitchFamily="50" charset="0"/>
              <a:ea typeface="+mn-ea"/>
              <a:cs typeface="+mn-cs"/>
            </a:endParaRPr>
          </a:p>
        </p:txBody>
      </p:sp>
      <p:sp>
        <p:nvSpPr>
          <p:cNvPr id="69" name="5-Point Star 68"/>
          <p:cNvSpPr/>
          <p:nvPr/>
        </p:nvSpPr>
        <p:spPr>
          <a:xfrm>
            <a:off x="4472587" y="2659263"/>
            <a:ext cx="82550" cy="82550"/>
          </a:xfrm>
          <a:prstGeom prst="star5">
            <a:avLst/>
          </a:prstGeom>
          <a:solidFill>
            <a:srgbClr val="F7CC15"/>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TextBox 69">
            <a:extLst>
              <a:ext uri="{FF2B5EF4-FFF2-40B4-BE49-F238E27FC236}">
                <a16:creationId xmlns:a16="http://schemas.microsoft.com/office/drawing/2014/main" id="{289E5B45-8A02-4E4F-A12C-1AFA283DD96B}"/>
              </a:ext>
            </a:extLst>
          </p:cNvPr>
          <p:cNvSpPr txBox="1"/>
          <p:nvPr/>
        </p:nvSpPr>
        <p:spPr>
          <a:xfrm>
            <a:off x="4484669" y="2577003"/>
            <a:ext cx="456120"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lumMod val="50000"/>
                  </a:prstClr>
                </a:solidFill>
                <a:effectLst/>
                <a:uLnTx/>
                <a:uFillTx/>
                <a:latin typeface="Quicksand Bold" pitchFamily="50" charset="0"/>
                <a:ea typeface="+mn-ea"/>
                <a:cs typeface="+mn-cs"/>
              </a:rPr>
              <a:t>4.5</a:t>
            </a:r>
            <a:endParaRPr kumimoji="0" lang="en-US" sz="1000" b="1" i="0" u="none" strike="noStrike" kern="1200" cap="none" spc="0" normalizeH="0" baseline="0" noProof="0" dirty="0">
              <a:ln>
                <a:noFill/>
              </a:ln>
              <a:solidFill>
                <a:prstClr val="white">
                  <a:lumMod val="50000"/>
                </a:prstClr>
              </a:solidFill>
              <a:effectLst/>
              <a:uLnTx/>
              <a:uFillTx/>
              <a:latin typeface="Quicksand Bold" pitchFamily="50" charset="0"/>
              <a:ea typeface="+mn-ea"/>
              <a:cs typeface="+mn-cs"/>
            </a:endParaRPr>
          </a:p>
        </p:txBody>
      </p:sp>
      <p:sp>
        <p:nvSpPr>
          <p:cNvPr id="71" name="TextBox 70">
            <a:extLst>
              <a:ext uri="{FF2B5EF4-FFF2-40B4-BE49-F238E27FC236}">
                <a16:creationId xmlns:a16="http://schemas.microsoft.com/office/drawing/2014/main" id="{289E5B45-8A02-4E4F-A12C-1AFA283DD96B}"/>
              </a:ext>
            </a:extLst>
          </p:cNvPr>
          <p:cNvSpPr txBox="1"/>
          <p:nvPr/>
        </p:nvSpPr>
        <p:spPr>
          <a:xfrm>
            <a:off x="4362770" y="2965317"/>
            <a:ext cx="1431761"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rPr>
              <a:t>Lorem ipsum dolor sit amet, consectetur adipiscing elit.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1">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srgbClr val="FF0000"/>
                </a:solidFill>
                <a:effectLst/>
                <a:uLnTx/>
                <a:uFillTx/>
                <a:latin typeface="Myanmar Text" panose="020B0502040204020203" pitchFamily="34" charset="0"/>
                <a:ea typeface="+mn-ea"/>
                <a:cs typeface="Myanmar Text" panose="020B0502040204020203" pitchFamily="34" charset="0"/>
              </a:rPr>
              <a:t>See more</a:t>
            </a:r>
            <a:endParaRPr kumimoji="0" lang="en-US" sz="900" b="1" i="0" u="none" strike="noStrike" kern="1200" cap="none" spc="0" normalizeH="0" baseline="0" noProof="0" dirty="0">
              <a:ln>
                <a:noFill/>
              </a:ln>
              <a:solidFill>
                <a:srgbClr val="FF0000"/>
              </a:solidFill>
              <a:effectLst/>
              <a:uLnTx/>
              <a:uFillTx/>
              <a:latin typeface="Myanmar Text" panose="020B0502040204020203" pitchFamily="34" charset="0"/>
              <a:ea typeface="+mn-ea"/>
              <a:cs typeface="Myanmar Text" panose="020B0502040204020203" pitchFamily="34" charset="0"/>
            </a:endParaRPr>
          </a:p>
        </p:txBody>
      </p:sp>
      <p:sp>
        <p:nvSpPr>
          <p:cNvPr id="72" name="TextBox 71">
            <a:extLst>
              <a:ext uri="{FF2B5EF4-FFF2-40B4-BE49-F238E27FC236}">
                <a16:creationId xmlns:a16="http://schemas.microsoft.com/office/drawing/2014/main" id="{289E5B45-8A02-4E4F-A12C-1AFA283DD96B}"/>
              </a:ext>
            </a:extLst>
          </p:cNvPr>
          <p:cNvSpPr txBox="1"/>
          <p:nvPr/>
        </p:nvSpPr>
        <p:spPr>
          <a:xfrm>
            <a:off x="4358287" y="2714234"/>
            <a:ext cx="939071"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lumMod val="85000"/>
                    <a:lumOff val="15000"/>
                  </a:prstClr>
                </a:solidFill>
                <a:effectLst/>
                <a:uLnTx/>
                <a:uFillTx/>
                <a:latin typeface="Cambria Math" panose="02040503050406030204" pitchFamily="18" charset="0"/>
                <a:ea typeface="Cambria Math" panose="02040503050406030204" pitchFamily="18" charset="0"/>
                <a:cs typeface="+mn-cs"/>
              </a:rPr>
              <a:t>IDR 4,000 K</a:t>
            </a:r>
            <a:endParaRPr kumimoji="0" lang="en-US" sz="1100" b="0" i="0" u="none" strike="noStrike" kern="1200" cap="none" spc="0" normalizeH="0" baseline="0" noProof="0" dirty="0">
              <a:ln>
                <a:noFill/>
              </a:ln>
              <a:solidFill>
                <a:prstClr val="black">
                  <a:lumMod val="85000"/>
                  <a:lumOff val="15000"/>
                </a:prstClr>
              </a:solidFill>
              <a:effectLst/>
              <a:uLnTx/>
              <a:uFillTx/>
              <a:latin typeface="Cambria Math" panose="02040503050406030204" pitchFamily="18" charset="0"/>
              <a:ea typeface="Cambria Math" panose="02040503050406030204" pitchFamily="18" charset="0"/>
              <a:cs typeface="+mn-cs"/>
            </a:endParaRPr>
          </a:p>
        </p:txBody>
      </p:sp>
      <p:sp>
        <p:nvSpPr>
          <p:cNvPr id="73" name="TextBox 72">
            <a:extLst>
              <a:ext uri="{FF2B5EF4-FFF2-40B4-BE49-F238E27FC236}">
                <a16:creationId xmlns:a16="http://schemas.microsoft.com/office/drawing/2014/main" id="{289E5B45-8A02-4E4F-A12C-1AFA283DD96B}"/>
              </a:ext>
            </a:extLst>
          </p:cNvPr>
          <p:cNvSpPr txBox="1"/>
          <p:nvPr/>
        </p:nvSpPr>
        <p:spPr>
          <a:xfrm>
            <a:off x="5886669" y="2397155"/>
            <a:ext cx="140115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lumMod val="85000"/>
                    <a:lumOff val="15000"/>
                  </a:prstClr>
                </a:solidFill>
                <a:effectLst/>
                <a:uLnTx/>
                <a:uFillTx/>
                <a:latin typeface="Quicksand Bold" pitchFamily="50" charset="0"/>
                <a:ea typeface="+mn-ea"/>
                <a:cs typeface="+mn-cs"/>
              </a:rPr>
              <a:t>Lorem ipsum</a:t>
            </a:r>
            <a:endParaRPr kumimoji="0" lang="en-US" sz="1200" b="1" i="0" u="none" strike="noStrike" kern="1200" cap="none" spc="0" normalizeH="0" baseline="0" noProof="0" dirty="0">
              <a:ln>
                <a:noFill/>
              </a:ln>
              <a:solidFill>
                <a:prstClr val="black">
                  <a:lumMod val="85000"/>
                  <a:lumOff val="15000"/>
                </a:prstClr>
              </a:solidFill>
              <a:effectLst/>
              <a:uLnTx/>
              <a:uFillTx/>
              <a:latin typeface="Quicksand Bold" pitchFamily="50" charset="0"/>
              <a:ea typeface="+mn-ea"/>
              <a:cs typeface="+mn-cs"/>
            </a:endParaRPr>
          </a:p>
        </p:txBody>
      </p:sp>
      <p:sp>
        <p:nvSpPr>
          <p:cNvPr id="74" name="5-Point Star 73"/>
          <p:cNvSpPr/>
          <p:nvPr/>
        </p:nvSpPr>
        <p:spPr>
          <a:xfrm>
            <a:off x="5965880" y="2671899"/>
            <a:ext cx="82550" cy="82550"/>
          </a:xfrm>
          <a:prstGeom prst="star5">
            <a:avLst/>
          </a:prstGeom>
          <a:solidFill>
            <a:srgbClr val="F7CC15"/>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TextBox 74">
            <a:extLst>
              <a:ext uri="{FF2B5EF4-FFF2-40B4-BE49-F238E27FC236}">
                <a16:creationId xmlns:a16="http://schemas.microsoft.com/office/drawing/2014/main" id="{289E5B45-8A02-4E4F-A12C-1AFA283DD96B}"/>
              </a:ext>
            </a:extLst>
          </p:cNvPr>
          <p:cNvSpPr txBox="1"/>
          <p:nvPr/>
        </p:nvSpPr>
        <p:spPr>
          <a:xfrm>
            <a:off x="5977962" y="2589639"/>
            <a:ext cx="456120"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lumMod val="50000"/>
                  </a:prstClr>
                </a:solidFill>
                <a:effectLst/>
                <a:uLnTx/>
                <a:uFillTx/>
                <a:latin typeface="Quicksand Bold" pitchFamily="50" charset="0"/>
                <a:ea typeface="+mn-ea"/>
                <a:cs typeface="+mn-cs"/>
              </a:rPr>
              <a:t>4.5</a:t>
            </a:r>
            <a:endParaRPr kumimoji="0" lang="en-US" sz="1000" b="1" i="0" u="none" strike="noStrike" kern="1200" cap="none" spc="0" normalizeH="0" baseline="0" noProof="0" dirty="0">
              <a:ln>
                <a:noFill/>
              </a:ln>
              <a:solidFill>
                <a:prstClr val="white">
                  <a:lumMod val="50000"/>
                </a:prstClr>
              </a:solidFill>
              <a:effectLst/>
              <a:uLnTx/>
              <a:uFillTx/>
              <a:latin typeface="Quicksand Bold" pitchFamily="50" charset="0"/>
              <a:ea typeface="+mn-ea"/>
              <a:cs typeface="+mn-cs"/>
            </a:endParaRPr>
          </a:p>
        </p:txBody>
      </p:sp>
      <p:sp>
        <p:nvSpPr>
          <p:cNvPr id="76" name="TextBox 75">
            <a:extLst>
              <a:ext uri="{FF2B5EF4-FFF2-40B4-BE49-F238E27FC236}">
                <a16:creationId xmlns:a16="http://schemas.microsoft.com/office/drawing/2014/main" id="{289E5B45-8A02-4E4F-A12C-1AFA283DD96B}"/>
              </a:ext>
            </a:extLst>
          </p:cNvPr>
          <p:cNvSpPr txBox="1"/>
          <p:nvPr/>
        </p:nvSpPr>
        <p:spPr>
          <a:xfrm>
            <a:off x="5856063" y="2977953"/>
            <a:ext cx="1431761"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rPr>
              <a:t>Lorem ipsum dolor sit amet, consectetur adipiscing elit.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1">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srgbClr val="FF0000"/>
                </a:solidFill>
                <a:effectLst/>
                <a:uLnTx/>
                <a:uFillTx/>
                <a:latin typeface="Myanmar Text" panose="020B0502040204020203" pitchFamily="34" charset="0"/>
                <a:ea typeface="+mn-ea"/>
                <a:cs typeface="Myanmar Text" panose="020B0502040204020203" pitchFamily="34" charset="0"/>
              </a:rPr>
              <a:t>See more</a:t>
            </a:r>
            <a:endParaRPr kumimoji="0" lang="en-US" sz="900" b="1" i="0" u="none" strike="noStrike" kern="1200" cap="none" spc="0" normalizeH="0" baseline="0" noProof="0" dirty="0">
              <a:ln>
                <a:noFill/>
              </a:ln>
              <a:solidFill>
                <a:srgbClr val="FF0000"/>
              </a:solidFill>
              <a:effectLst/>
              <a:uLnTx/>
              <a:uFillTx/>
              <a:latin typeface="Myanmar Text" panose="020B0502040204020203" pitchFamily="34" charset="0"/>
              <a:ea typeface="+mn-ea"/>
              <a:cs typeface="Myanmar Text" panose="020B0502040204020203" pitchFamily="34" charset="0"/>
            </a:endParaRPr>
          </a:p>
        </p:txBody>
      </p:sp>
      <p:sp>
        <p:nvSpPr>
          <p:cNvPr id="77" name="TextBox 76">
            <a:extLst>
              <a:ext uri="{FF2B5EF4-FFF2-40B4-BE49-F238E27FC236}">
                <a16:creationId xmlns:a16="http://schemas.microsoft.com/office/drawing/2014/main" id="{289E5B45-8A02-4E4F-A12C-1AFA283DD96B}"/>
              </a:ext>
            </a:extLst>
          </p:cNvPr>
          <p:cNvSpPr txBox="1"/>
          <p:nvPr/>
        </p:nvSpPr>
        <p:spPr>
          <a:xfrm>
            <a:off x="5851580" y="2726870"/>
            <a:ext cx="939071"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lumMod val="85000"/>
                    <a:lumOff val="15000"/>
                  </a:prstClr>
                </a:solidFill>
                <a:effectLst/>
                <a:uLnTx/>
                <a:uFillTx/>
                <a:latin typeface="Cambria Math" panose="02040503050406030204" pitchFamily="18" charset="0"/>
                <a:ea typeface="Cambria Math" panose="02040503050406030204" pitchFamily="18" charset="0"/>
                <a:cs typeface="+mn-cs"/>
              </a:rPr>
              <a:t>IDR 4,000 K</a:t>
            </a:r>
            <a:endParaRPr kumimoji="0" lang="en-US" sz="1100" b="0" i="0" u="none" strike="noStrike" kern="1200" cap="none" spc="0" normalizeH="0" baseline="0" noProof="0" dirty="0">
              <a:ln>
                <a:noFill/>
              </a:ln>
              <a:solidFill>
                <a:prstClr val="black">
                  <a:lumMod val="85000"/>
                  <a:lumOff val="15000"/>
                </a:prstClr>
              </a:solidFill>
              <a:effectLst/>
              <a:uLnTx/>
              <a:uFillTx/>
              <a:latin typeface="Cambria Math" panose="02040503050406030204" pitchFamily="18" charset="0"/>
              <a:ea typeface="Cambria Math" panose="02040503050406030204" pitchFamily="18" charset="0"/>
              <a:cs typeface="+mn-cs"/>
            </a:endParaRPr>
          </a:p>
        </p:txBody>
      </p:sp>
      <p:sp>
        <p:nvSpPr>
          <p:cNvPr id="78" name="TextBox 77">
            <a:extLst>
              <a:ext uri="{FF2B5EF4-FFF2-40B4-BE49-F238E27FC236}">
                <a16:creationId xmlns:a16="http://schemas.microsoft.com/office/drawing/2014/main" id="{289E5B45-8A02-4E4F-A12C-1AFA283DD96B}"/>
              </a:ext>
            </a:extLst>
          </p:cNvPr>
          <p:cNvSpPr txBox="1"/>
          <p:nvPr/>
        </p:nvSpPr>
        <p:spPr>
          <a:xfrm>
            <a:off x="7330512" y="2431138"/>
            <a:ext cx="140115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lumMod val="85000"/>
                    <a:lumOff val="15000"/>
                  </a:prstClr>
                </a:solidFill>
                <a:effectLst/>
                <a:uLnTx/>
                <a:uFillTx/>
                <a:latin typeface="Quicksand Bold" pitchFamily="50" charset="0"/>
                <a:ea typeface="+mn-ea"/>
                <a:cs typeface="+mn-cs"/>
              </a:rPr>
              <a:t>Lorem ipsum</a:t>
            </a:r>
            <a:endParaRPr kumimoji="0" lang="en-US" sz="1200" b="1" i="0" u="none" strike="noStrike" kern="1200" cap="none" spc="0" normalizeH="0" baseline="0" noProof="0" dirty="0">
              <a:ln>
                <a:noFill/>
              </a:ln>
              <a:solidFill>
                <a:prstClr val="black">
                  <a:lumMod val="85000"/>
                  <a:lumOff val="15000"/>
                </a:prstClr>
              </a:solidFill>
              <a:effectLst/>
              <a:uLnTx/>
              <a:uFillTx/>
              <a:latin typeface="Quicksand Bold" pitchFamily="50" charset="0"/>
              <a:ea typeface="+mn-ea"/>
              <a:cs typeface="+mn-cs"/>
            </a:endParaRPr>
          </a:p>
        </p:txBody>
      </p:sp>
      <p:sp>
        <p:nvSpPr>
          <p:cNvPr id="79" name="5-Point Star 78"/>
          <p:cNvSpPr/>
          <p:nvPr/>
        </p:nvSpPr>
        <p:spPr>
          <a:xfrm>
            <a:off x="7409723" y="2705882"/>
            <a:ext cx="82550" cy="82550"/>
          </a:xfrm>
          <a:prstGeom prst="star5">
            <a:avLst/>
          </a:prstGeom>
          <a:solidFill>
            <a:srgbClr val="F7CC15"/>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TextBox 79">
            <a:extLst>
              <a:ext uri="{FF2B5EF4-FFF2-40B4-BE49-F238E27FC236}">
                <a16:creationId xmlns:a16="http://schemas.microsoft.com/office/drawing/2014/main" id="{289E5B45-8A02-4E4F-A12C-1AFA283DD96B}"/>
              </a:ext>
            </a:extLst>
          </p:cNvPr>
          <p:cNvSpPr txBox="1"/>
          <p:nvPr/>
        </p:nvSpPr>
        <p:spPr>
          <a:xfrm>
            <a:off x="7421805" y="2623622"/>
            <a:ext cx="456120"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lumMod val="50000"/>
                  </a:prstClr>
                </a:solidFill>
                <a:effectLst/>
                <a:uLnTx/>
                <a:uFillTx/>
                <a:latin typeface="Quicksand Bold" pitchFamily="50" charset="0"/>
                <a:ea typeface="+mn-ea"/>
                <a:cs typeface="+mn-cs"/>
              </a:rPr>
              <a:t>4.5</a:t>
            </a:r>
            <a:endParaRPr kumimoji="0" lang="en-US" sz="1000" b="1" i="0" u="none" strike="noStrike" kern="1200" cap="none" spc="0" normalizeH="0" baseline="0" noProof="0" dirty="0">
              <a:ln>
                <a:noFill/>
              </a:ln>
              <a:solidFill>
                <a:prstClr val="white">
                  <a:lumMod val="50000"/>
                </a:prstClr>
              </a:solidFill>
              <a:effectLst/>
              <a:uLnTx/>
              <a:uFillTx/>
              <a:latin typeface="Quicksand Bold" pitchFamily="50" charset="0"/>
              <a:ea typeface="+mn-ea"/>
              <a:cs typeface="+mn-cs"/>
            </a:endParaRPr>
          </a:p>
        </p:txBody>
      </p:sp>
      <p:sp>
        <p:nvSpPr>
          <p:cNvPr id="81" name="TextBox 80">
            <a:extLst>
              <a:ext uri="{FF2B5EF4-FFF2-40B4-BE49-F238E27FC236}">
                <a16:creationId xmlns:a16="http://schemas.microsoft.com/office/drawing/2014/main" id="{289E5B45-8A02-4E4F-A12C-1AFA283DD96B}"/>
              </a:ext>
            </a:extLst>
          </p:cNvPr>
          <p:cNvSpPr txBox="1"/>
          <p:nvPr/>
        </p:nvSpPr>
        <p:spPr>
          <a:xfrm>
            <a:off x="7299906" y="3011936"/>
            <a:ext cx="1431761"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rPr>
              <a:t>Lorem ipsum dolor sit amet, consectetur adipiscing elit.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1">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srgbClr val="FF0000"/>
                </a:solidFill>
                <a:effectLst/>
                <a:uLnTx/>
                <a:uFillTx/>
                <a:latin typeface="Myanmar Text" panose="020B0502040204020203" pitchFamily="34" charset="0"/>
                <a:ea typeface="+mn-ea"/>
                <a:cs typeface="Myanmar Text" panose="020B0502040204020203" pitchFamily="34" charset="0"/>
              </a:rPr>
              <a:t>See more</a:t>
            </a:r>
            <a:endParaRPr kumimoji="0" lang="en-US" sz="900" b="1" i="0" u="none" strike="noStrike" kern="1200" cap="none" spc="0" normalizeH="0" baseline="0" noProof="0" dirty="0">
              <a:ln>
                <a:noFill/>
              </a:ln>
              <a:solidFill>
                <a:srgbClr val="FF0000"/>
              </a:solidFill>
              <a:effectLst/>
              <a:uLnTx/>
              <a:uFillTx/>
              <a:latin typeface="Myanmar Text" panose="020B0502040204020203" pitchFamily="34" charset="0"/>
              <a:ea typeface="+mn-ea"/>
              <a:cs typeface="Myanmar Text" panose="020B0502040204020203" pitchFamily="34" charset="0"/>
            </a:endParaRPr>
          </a:p>
        </p:txBody>
      </p:sp>
      <p:sp>
        <p:nvSpPr>
          <p:cNvPr id="82" name="TextBox 81">
            <a:extLst>
              <a:ext uri="{FF2B5EF4-FFF2-40B4-BE49-F238E27FC236}">
                <a16:creationId xmlns:a16="http://schemas.microsoft.com/office/drawing/2014/main" id="{289E5B45-8A02-4E4F-A12C-1AFA283DD96B}"/>
              </a:ext>
            </a:extLst>
          </p:cNvPr>
          <p:cNvSpPr txBox="1"/>
          <p:nvPr/>
        </p:nvSpPr>
        <p:spPr>
          <a:xfrm>
            <a:off x="7295423" y="2760853"/>
            <a:ext cx="939071"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lumMod val="85000"/>
                    <a:lumOff val="15000"/>
                  </a:prstClr>
                </a:solidFill>
                <a:effectLst/>
                <a:uLnTx/>
                <a:uFillTx/>
                <a:latin typeface="Cambria Math" panose="02040503050406030204" pitchFamily="18" charset="0"/>
                <a:ea typeface="Cambria Math" panose="02040503050406030204" pitchFamily="18" charset="0"/>
                <a:cs typeface="+mn-cs"/>
              </a:rPr>
              <a:t>IDR 4,000 K</a:t>
            </a:r>
            <a:endParaRPr kumimoji="0" lang="en-US" sz="1100" b="0" i="0" u="none" strike="noStrike" kern="1200" cap="none" spc="0" normalizeH="0" baseline="0" noProof="0" dirty="0">
              <a:ln>
                <a:noFill/>
              </a:ln>
              <a:solidFill>
                <a:prstClr val="black">
                  <a:lumMod val="85000"/>
                  <a:lumOff val="15000"/>
                </a:prstClr>
              </a:solidFill>
              <a:effectLst/>
              <a:uLnTx/>
              <a:uFillTx/>
              <a:latin typeface="Cambria Math" panose="02040503050406030204" pitchFamily="18" charset="0"/>
              <a:ea typeface="Cambria Math" panose="02040503050406030204" pitchFamily="18" charset="0"/>
              <a:cs typeface="+mn-cs"/>
            </a:endParaRPr>
          </a:p>
        </p:txBody>
      </p:sp>
      <p:sp>
        <p:nvSpPr>
          <p:cNvPr id="88" name="TextBox 87">
            <a:extLst>
              <a:ext uri="{FF2B5EF4-FFF2-40B4-BE49-F238E27FC236}">
                <a16:creationId xmlns:a16="http://schemas.microsoft.com/office/drawing/2014/main" id="{289E5B45-8A02-4E4F-A12C-1AFA283DD96B}"/>
              </a:ext>
            </a:extLst>
          </p:cNvPr>
          <p:cNvSpPr txBox="1"/>
          <p:nvPr/>
        </p:nvSpPr>
        <p:spPr>
          <a:xfrm>
            <a:off x="104741" y="743548"/>
            <a:ext cx="140115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lumMod val="65000"/>
                    <a:lumOff val="35000"/>
                  </a:prstClr>
                </a:solidFill>
                <a:effectLst/>
                <a:uLnTx/>
                <a:uFillTx/>
                <a:latin typeface="Quicksand Bold" pitchFamily="50" charset="0"/>
                <a:ea typeface="+mn-ea"/>
                <a:cs typeface="+mn-cs"/>
              </a:rPr>
              <a:t>Menu</a:t>
            </a:r>
            <a:endParaRPr kumimoji="0" lang="en-US" sz="1200" b="1" i="0" u="none" strike="noStrike" kern="1200" cap="none" spc="0" normalizeH="0" baseline="0" noProof="0" dirty="0">
              <a:ln>
                <a:noFill/>
              </a:ln>
              <a:solidFill>
                <a:prstClr val="black">
                  <a:lumMod val="65000"/>
                  <a:lumOff val="35000"/>
                </a:prstClr>
              </a:solidFill>
              <a:effectLst/>
              <a:uLnTx/>
              <a:uFillTx/>
              <a:latin typeface="Quicksand Bold" pitchFamily="50" charset="0"/>
              <a:ea typeface="+mn-ea"/>
              <a:cs typeface="+mn-cs"/>
            </a:endParaRPr>
          </a:p>
        </p:txBody>
      </p:sp>
    </p:spTree>
    <p:extLst>
      <p:ext uri="{BB962C8B-B14F-4D97-AF65-F5344CB8AC3E}">
        <p14:creationId xmlns:p14="http://schemas.microsoft.com/office/powerpoint/2010/main" val="331903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FEC61B-DEE1-4BC2-B052-BDD596A5861C}"/>
              </a:ext>
            </a:extLst>
          </p:cNvPr>
          <p:cNvSpPr/>
          <p:nvPr/>
        </p:nvSpPr>
        <p:spPr>
          <a:xfrm>
            <a:off x="0" y="0"/>
            <a:ext cx="9144000" cy="6858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A6637CE4-DDBF-4327-A313-820CA9C9C213}"/>
              </a:ext>
            </a:extLst>
          </p:cNvPr>
          <p:cNvSpPr/>
          <p:nvPr/>
        </p:nvSpPr>
        <p:spPr>
          <a:xfrm>
            <a:off x="0" y="-53008"/>
            <a:ext cx="9144000" cy="695739"/>
          </a:xfrm>
          <a:prstGeom prst="rect">
            <a:avLst/>
          </a:prstGeom>
          <a:solidFill>
            <a:schemeClr val="bg1">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9CF545EB-1E07-415C-9023-18AB9C39AF45}"/>
              </a:ext>
            </a:extLst>
          </p:cNvPr>
          <p:cNvSpPr/>
          <p:nvPr/>
        </p:nvSpPr>
        <p:spPr>
          <a:xfrm>
            <a:off x="0" y="6357730"/>
            <a:ext cx="9144000" cy="540026"/>
          </a:xfrm>
          <a:prstGeom prst="rect">
            <a:avLst/>
          </a:prstGeom>
          <a:solidFill>
            <a:schemeClr val="bg1">
              <a:lumMod val="8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37380028-8E6A-492A-91B4-F9B7717273E4}"/>
              </a:ext>
            </a:extLst>
          </p:cNvPr>
          <p:cNvSpPr txBox="1"/>
          <p:nvPr/>
        </p:nvSpPr>
        <p:spPr>
          <a:xfrm>
            <a:off x="3627781" y="6440543"/>
            <a:ext cx="1736035"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rPr>
              <a:t>© 2018</a:t>
            </a:r>
            <a:endParaRPr kumimoji="0" lang="en-US" sz="14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endParaRPr>
          </a:p>
        </p:txBody>
      </p:sp>
      <p:sp>
        <p:nvSpPr>
          <p:cNvPr id="64" name="TextBox 63">
            <a:extLst>
              <a:ext uri="{FF2B5EF4-FFF2-40B4-BE49-F238E27FC236}">
                <a16:creationId xmlns:a16="http://schemas.microsoft.com/office/drawing/2014/main" id="{F3D3AE14-553D-4CE4-A719-3256741EA9E1}"/>
              </a:ext>
            </a:extLst>
          </p:cNvPr>
          <p:cNvSpPr txBox="1"/>
          <p:nvPr/>
        </p:nvSpPr>
        <p:spPr>
          <a:xfrm>
            <a:off x="159657" y="64028"/>
            <a:ext cx="173603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SansSerif" panose="00000400000000000000" pitchFamily="2" charset="2"/>
                <a:ea typeface="+mn-ea"/>
                <a:cs typeface="+mn-cs"/>
              </a:rPr>
              <a:t>Merchant</a:t>
            </a:r>
            <a:endParaRPr kumimoji="0" lang="en-US" sz="2400" b="0" i="0" u="none" strike="noStrike" kern="1200" cap="none" spc="0" normalizeH="0" baseline="0" noProof="0" dirty="0">
              <a:ln>
                <a:noFill/>
              </a:ln>
              <a:solidFill>
                <a:prstClr val="white"/>
              </a:solidFill>
              <a:effectLst/>
              <a:uLnTx/>
              <a:uFillTx/>
              <a:latin typeface="SansSerif" panose="00000400000000000000" pitchFamily="2" charset="2"/>
              <a:ea typeface="+mn-ea"/>
              <a:cs typeface="+mn-cs"/>
            </a:endParaRPr>
          </a:p>
        </p:txBody>
      </p:sp>
      <p:sp>
        <p:nvSpPr>
          <p:cNvPr id="65" name="TextBox 64">
            <a:extLst>
              <a:ext uri="{FF2B5EF4-FFF2-40B4-BE49-F238E27FC236}">
                <a16:creationId xmlns:a16="http://schemas.microsoft.com/office/drawing/2014/main" id="{45DB7A91-64E2-4C28-811C-82048DE9B614}"/>
              </a:ext>
            </a:extLst>
          </p:cNvPr>
          <p:cNvSpPr txBox="1"/>
          <p:nvPr/>
        </p:nvSpPr>
        <p:spPr>
          <a:xfrm>
            <a:off x="5394420" y="125583"/>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Home</a:t>
            </a: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6" name="TextBox 65">
            <a:extLst>
              <a:ext uri="{FF2B5EF4-FFF2-40B4-BE49-F238E27FC236}">
                <a16:creationId xmlns:a16="http://schemas.microsoft.com/office/drawing/2014/main" id="{F7D71BD3-4DBD-41FE-B763-B746EB198107}"/>
              </a:ext>
            </a:extLst>
          </p:cNvPr>
          <p:cNvSpPr txBox="1"/>
          <p:nvPr/>
        </p:nvSpPr>
        <p:spPr>
          <a:xfrm>
            <a:off x="6408448" y="124802"/>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Products</a:t>
            </a:r>
            <a:endParaRPr kumimoji="0" lang="en-US" sz="16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endParaRPr>
          </a:p>
        </p:txBody>
      </p:sp>
      <p:sp>
        <p:nvSpPr>
          <p:cNvPr id="67" name="TextBox 66">
            <a:extLst>
              <a:ext uri="{FF2B5EF4-FFF2-40B4-BE49-F238E27FC236}">
                <a16:creationId xmlns:a16="http://schemas.microsoft.com/office/drawing/2014/main" id="{B44C8A08-967F-45B0-987F-B5F7DF6A7ED8}"/>
              </a:ext>
            </a:extLst>
          </p:cNvPr>
          <p:cNvSpPr txBox="1"/>
          <p:nvPr/>
        </p:nvSpPr>
        <p:spPr>
          <a:xfrm>
            <a:off x="7552239" y="131403"/>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About us</a:t>
            </a: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8" name="Rectangle 37">
            <a:extLst>
              <a:ext uri="{FF2B5EF4-FFF2-40B4-BE49-F238E27FC236}">
                <a16:creationId xmlns:a16="http://schemas.microsoft.com/office/drawing/2014/main" id="{8B56EE05-A08C-430C-97E5-5254902B7264}"/>
              </a:ext>
            </a:extLst>
          </p:cNvPr>
          <p:cNvSpPr/>
          <p:nvPr/>
        </p:nvSpPr>
        <p:spPr>
          <a:xfrm>
            <a:off x="2290967" y="656247"/>
            <a:ext cx="6853034" cy="284694"/>
          </a:xfrm>
          <a:prstGeom prst="rect">
            <a:avLst/>
          </a:prstGeom>
          <a:solidFill>
            <a:srgbClr val="F3F3F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A43F2C89-ECBE-4A12-AA68-32BCFBD9A16E}"/>
              </a:ext>
            </a:extLst>
          </p:cNvPr>
          <p:cNvSpPr txBox="1"/>
          <p:nvPr/>
        </p:nvSpPr>
        <p:spPr>
          <a:xfrm>
            <a:off x="2290967" y="656248"/>
            <a:ext cx="4017112"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rPr>
              <a:t>show results/ products/ FD-Thosiba</a:t>
            </a:r>
            <a:endParaRPr kumimoji="0" lang="en-US" sz="11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endParaRPr>
          </a:p>
        </p:txBody>
      </p:sp>
      <p:sp>
        <p:nvSpPr>
          <p:cNvPr id="40" name="Rectangle 39">
            <a:extLst>
              <a:ext uri="{FF2B5EF4-FFF2-40B4-BE49-F238E27FC236}">
                <a16:creationId xmlns:a16="http://schemas.microsoft.com/office/drawing/2014/main" id="{A6637CE4-DDBF-4327-A313-820CA9C9C213}"/>
              </a:ext>
            </a:extLst>
          </p:cNvPr>
          <p:cNvSpPr/>
          <p:nvPr/>
        </p:nvSpPr>
        <p:spPr>
          <a:xfrm>
            <a:off x="1" y="651301"/>
            <a:ext cx="2290966" cy="5706429"/>
          </a:xfrm>
          <a:prstGeom prst="rect">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id="{289E5B45-8A02-4E4F-A12C-1AFA283DD96B}"/>
              </a:ext>
            </a:extLst>
          </p:cNvPr>
          <p:cNvSpPr txBox="1"/>
          <p:nvPr/>
        </p:nvSpPr>
        <p:spPr>
          <a:xfrm>
            <a:off x="104741" y="743548"/>
            <a:ext cx="140115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lumMod val="65000"/>
                    <a:lumOff val="35000"/>
                  </a:prstClr>
                </a:solidFill>
                <a:effectLst/>
                <a:uLnTx/>
                <a:uFillTx/>
                <a:latin typeface="Quicksand Bold" pitchFamily="50" charset="0"/>
                <a:ea typeface="+mn-ea"/>
                <a:cs typeface="+mn-cs"/>
              </a:rPr>
              <a:t>Menu</a:t>
            </a:r>
            <a:endParaRPr kumimoji="0" lang="en-US" sz="1200" b="1" i="0" u="none" strike="noStrike" kern="1200" cap="none" spc="0" normalizeH="0" baseline="0" noProof="0" dirty="0">
              <a:ln>
                <a:noFill/>
              </a:ln>
              <a:solidFill>
                <a:prstClr val="black">
                  <a:lumMod val="65000"/>
                  <a:lumOff val="35000"/>
                </a:prstClr>
              </a:solidFill>
              <a:effectLst/>
              <a:uLnTx/>
              <a:uFillTx/>
              <a:latin typeface="Quicksand Bold" pitchFamily="50" charset="0"/>
              <a:ea typeface="+mn-ea"/>
              <a:cs typeface="+mn-cs"/>
            </a:endParaRPr>
          </a:p>
        </p:txBody>
      </p:sp>
      <p:sp>
        <p:nvSpPr>
          <p:cNvPr id="45" name="TextBox 44">
            <a:extLst>
              <a:ext uri="{FF2B5EF4-FFF2-40B4-BE49-F238E27FC236}">
                <a16:creationId xmlns:a16="http://schemas.microsoft.com/office/drawing/2014/main" id="{D7942B17-BEC1-4BBA-8598-1ECAF0F01030}"/>
              </a:ext>
            </a:extLst>
          </p:cNvPr>
          <p:cNvSpPr txBox="1"/>
          <p:nvPr/>
        </p:nvSpPr>
        <p:spPr>
          <a:xfrm>
            <a:off x="2757620" y="3050392"/>
            <a:ext cx="2296979" cy="236988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1">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rPr>
              <a:t>Flashdisk Toshiba ultra 5GB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1">
              <a:ln>
                <a:noFill/>
              </a:ln>
              <a:solidFill>
                <a:srgbClr val="E7E6E6">
                  <a:lumMod val="75000"/>
                </a:srgbClr>
              </a:solidFill>
              <a:effectLst/>
              <a:uLnTx/>
              <a:uFillTx/>
              <a:latin typeface="Myanmar Text" panose="020B0502040204020203" pitchFamily="34" charset="0"/>
              <a:ea typeface="+mn-ea"/>
              <a:cs typeface="Myanmar Tex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1">
                <a:ln>
                  <a:noFill/>
                </a:ln>
                <a:solidFill>
                  <a:prstClr val="white">
                    <a:lumMod val="65000"/>
                  </a:prstClr>
                </a:solidFill>
                <a:effectLst/>
                <a:uLnTx/>
                <a:uFillTx/>
                <a:latin typeface="Myanmar Text" panose="020B0502040204020203" pitchFamily="34" charset="0"/>
                <a:ea typeface="+mn-ea"/>
                <a:cs typeface="Myanmar Text" panose="020B0502040204020203" pitchFamily="34" charset="0"/>
              </a:rPr>
              <a:t>brand          : </a:t>
            </a:r>
            <a:r>
              <a:rPr kumimoji="0" lang="en-GB" sz="1400" b="0" i="0" u="none" strike="noStrike" kern="1200" cap="none" spc="0" normalizeH="0" baseline="0" noProof="1">
                <a:ln>
                  <a:noFill/>
                </a:ln>
                <a:solidFill>
                  <a:prstClr val="white">
                    <a:lumMod val="65000"/>
                  </a:prstClr>
                </a:solidFill>
                <a:effectLst/>
                <a:uLnTx/>
                <a:uFillTx/>
                <a:latin typeface="Myanmar Text" panose="020B0502040204020203" pitchFamily="34" charset="0"/>
                <a:ea typeface="+mn-ea"/>
                <a:cs typeface="Myanmar Text" panose="020B0502040204020203" pitchFamily="34" charset="0"/>
              </a:rPr>
              <a:t>Thosiba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1">
                <a:ln>
                  <a:noFill/>
                </a:ln>
                <a:solidFill>
                  <a:prstClr val="white">
                    <a:lumMod val="65000"/>
                  </a:prstClr>
                </a:solidFill>
                <a:effectLst/>
                <a:uLnTx/>
                <a:uFillTx/>
                <a:latin typeface="Myanmar Text" panose="020B0502040204020203" pitchFamily="34" charset="0"/>
                <a:ea typeface="+mn-ea"/>
                <a:cs typeface="Myanmar Text" panose="020B0502040204020203" pitchFamily="34" charset="0"/>
              </a:rPr>
              <a:t>type          	 : </a:t>
            </a:r>
            <a:r>
              <a:rPr kumimoji="0" lang="en-GB" sz="1400" b="0" i="0" u="none" strike="noStrike" kern="1200" cap="none" spc="0" normalizeH="0" baseline="0" noProof="1">
                <a:ln>
                  <a:noFill/>
                </a:ln>
                <a:solidFill>
                  <a:prstClr val="white">
                    <a:lumMod val="65000"/>
                  </a:prstClr>
                </a:solidFill>
                <a:effectLst/>
                <a:uLnTx/>
                <a:uFillTx/>
                <a:latin typeface="Myanmar Text" panose="020B0502040204020203" pitchFamily="34" charset="0"/>
                <a:ea typeface="+mn-ea"/>
                <a:cs typeface="Myanmar Text" panose="020B0502040204020203" pitchFamily="34" charset="0"/>
              </a:rPr>
              <a:t>flashdisk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1">
                <a:ln>
                  <a:noFill/>
                </a:ln>
                <a:solidFill>
                  <a:prstClr val="white">
                    <a:lumMod val="65000"/>
                  </a:prstClr>
                </a:solidFill>
                <a:effectLst/>
                <a:uLnTx/>
                <a:uFillTx/>
                <a:latin typeface="Myanmar Text" panose="020B0502040204020203" pitchFamily="34" charset="0"/>
                <a:ea typeface="+mn-ea"/>
                <a:cs typeface="Myanmar Text" panose="020B0502040204020203" pitchFamily="34" charset="0"/>
              </a:rPr>
              <a:t>cost          	 : </a:t>
            </a:r>
            <a:r>
              <a:rPr kumimoji="0" lang="en-GB" sz="1400" b="0" i="0" u="none" strike="noStrike" kern="1200" cap="none" spc="0" normalizeH="0" baseline="0" noProof="1">
                <a:ln>
                  <a:noFill/>
                </a:ln>
                <a:solidFill>
                  <a:prstClr val="white">
                    <a:lumMod val="65000"/>
                  </a:prstClr>
                </a:solidFill>
                <a:effectLst/>
                <a:uLnTx/>
                <a:uFillTx/>
                <a:latin typeface="Myanmar Text" panose="020B0502040204020203" pitchFamily="34" charset="0"/>
                <a:ea typeface="+mn-ea"/>
                <a:cs typeface="Myanmar Text" panose="020B0502040204020203" pitchFamily="34" charset="0"/>
              </a:rPr>
              <a:t>IDR 40,000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1">
                <a:ln>
                  <a:noFill/>
                </a:ln>
                <a:solidFill>
                  <a:prstClr val="white">
                    <a:lumMod val="65000"/>
                  </a:prstClr>
                </a:solidFill>
                <a:effectLst/>
                <a:uLnTx/>
                <a:uFillTx/>
                <a:latin typeface="Myanmar Text" panose="020B0502040204020203" pitchFamily="34" charset="0"/>
                <a:ea typeface="+mn-ea"/>
                <a:cs typeface="Myanmar Text" panose="020B0502040204020203" pitchFamily="34" charset="0"/>
              </a:rPr>
              <a:t>guaranted 	 : </a:t>
            </a:r>
            <a:r>
              <a:rPr kumimoji="0" lang="en-GB" sz="1400" b="0" i="0" u="none" strike="noStrike" kern="1200" cap="none" spc="0" normalizeH="0" baseline="0" noProof="1">
                <a:ln>
                  <a:noFill/>
                </a:ln>
                <a:solidFill>
                  <a:prstClr val="white">
                    <a:lumMod val="65000"/>
                  </a:prstClr>
                </a:solidFill>
                <a:effectLst/>
                <a:uLnTx/>
                <a:uFillTx/>
                <a:latin typeface="Myanmar Text" panose="020B0502040204020203" pitchFamily="34" charset="0"/>
                <a:ea typeface="+mn-ea"/>
                <a:cs typeface="Myanmar Text" panose="020B0502040204020203" pitchFamily="34" charset="0"/>
              </a:rPr>
              <a:t>yes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1">
                <a:ln>
                  <a:noFill/>
                </a:ln>
                <a:solidFill>
                  <a:prstClr val="white">
                    <a:lumMod val="65000"/>
                  </a:prstClr>
                </a:solidFill>
                <a:effectLst/>
                <a:uLnTx/>
                <a:uFillTx/>
                <a:latin typeface="Myanmar Text" panose="020B0502040204020203" pitchFamily="34" charset="0"/>
                <a:ea typeface="+mn-ea"/>
                <a:cs typeface="Myanmar Text" panose="020B0502040204020203" pitchFamily="34" charset="0"/>
              </a:rPr>
              <a:t>review       	 : </a:t>
            </a:r>
            <a:r>
              <a:rPr kumimoji="0" lang="en-GB" sz="1400" b="0" i="0" u="none" strike="noStrike" kern="1200" cap="none" spc="0" normalizeH="0" baseline="0" noProof="1">
                <a:ln>
                  <a:noFill/>
                </a:ln>
                <a:solidFill>
                  <a:prstClr val="white">
                    <a:lumMod val="65000"/>
                  </a:prstClr>
                </a:solidFill>
                <a:effectLst/>
                <a:uLnTx/>
                <a:uFillTx/>
                <a:latin typeface="Myanmar Text" panose="020B0502040204020203" pitchFamily="34" charset="0"/>
                <a:ea typeface="+mn-ea"/>
                <a:cs typeface="Myanmar Text" panose="020B0502040204020203" pitchFamily="34" charset="0"/>
              </a:rPr>
              <a:t>5 Stars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1">
              <a:ln>
                <a:noFill/>
              </a:ln>
              <a:solidFill>
                <a:prstClr val="white">
                  <a:lumMod val="65000"/>
                </a:prstClr>
              </a:solidFill>
              <a:effectLst/>
              <a:uLnTx/>
              <a:uFillTx/>
              <a:latin typeface="Myanmar Text" panose="020B0502040204020203" pitchFamily="34" charset="0"/>
              <a:ea typeface="+mn-ea"/>
              <a:cs typeface="Myanmar Tex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1">
              <a:ln>
                <a:noFill/>
              </a:ln>
              <a:solidFill>
                <a:srgbClr val="E7E6E6">
                  <a:lumMod val="75000"/>
                </a:srgbClr>
              </a:solidFill>
              <a:effectLst/>
              <a:uLnTx/>
              <a:uFillTx/>
              <a:latin typeface="Myanmar Text" panose="020B0502040204020203" pitchFamily="34" charset="0"/>
              <a:ea typeface="+mn-ea"/>
              <a:cs typeface="Myanmar Text" panose="020B0502040204020203" pitchFamily="34" charset="0"/>
            </a:endParaRPr>
          </a:p>
        </p:txBody>
      </p:sp>
      <p:sp>
        <p:nvSpPr>
          <p:cNvPr id="46" name="Rectangle: Rounded Corners 57">
            <a:extLst>
              <a:ext uri="{FF2B5EF4-FFF2-40B4-BE49-F238E27FC236}">
                <a16:creationId xmlns:a16="http://schemas.microsoft.com/office/drawing/2014/main" id="{3A00B5D3-408E-46F2-B9C5-EE04D440B5D2}"/>
              </a:ext>
            </a:extLst>
          </p:cNvPr>
          <p:cNvSpPr/>
          <p:nvPr/>
        </p:nvSpPr>
        <p:spPr>
          <a:xfrm>
            <a:off x="3117134" y="1393691"/>
            <a:ext cx="1598064" cy="1457048"/>
          </a:xfrm>
          <a:prstGeom prst="roundRect">
            <a:avLst>
              <a:gd name="adj" fmla="val 2899"/>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5-Point Star 46"/>
          <p:cNvSpPr/>
          <p:nvPr/>
        </p:nvSpPr>
        <p:spPr>
          <a:xfrm>
            <a:off x="2952749" y="3550910"/>
            <a:ext cx="164385" cy="164385"/>
          </a:xfrm>
          <a:prstGeom prst="star5">
            <a:avLst/>
          </a:prstGeom>
          <a:solidFill>
            <a:srgbClr val="F7CC15"/>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289E5B45-8A02-4E4F-A12C-1AFA283DD96B}"/>
              </a:ext>
            </a:extLst>
          </p:cNvPr>
          <p:cNvSpPr txBox="1"/>
          <p:nvPr/>
        </p:nvSpPr>
        <p:spPr>
          <a:xfrm>
            <a:off x="3060708" y="3526225"/>
            <a:ext cx="456120" cy="25391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white">
                    <a:lumMod val="50000"/>
                  </a:prstClr>
                </a:solidFill>
                <a:effectLst/>
                <a:uLnTx/>
                <a:uFillTx/>
                <a:latin typeface="Quicksand Bold" pitchFamily="50" charset="0"/>
                <a:ea typeface="+mn-ea"/>
                <a:cs typeface="+mn-cs"/>
              </a:rPr>
              <a:t>4.5</a:t>
            </a:r>
            <a:endParaRPr kumimoji="0" lang="en-US" sz="1050" b="1" i="0" u="none" strike="noStrike" kern="1200" cap="none" spc="0" normalizeH="0" baseline="0" noProof="0" dirty="0">
              <a:ln>
                <a:noFill/>
              </a:ln>
              <a:solidFill>
                <a:prstClr val="white">
                  <a:lumMod val="50000"/>
                </a:prstClr>
              </a:solidFill>
              <a:effectLst/>
              <a:uLnTx/>
              <a:uFillTx/>
              <a:latin typeface="Quicksand Bold" pitchFamily="50" charset="0"/>
              <a:ea typeface="+mn-ea"/>
              <a:cs typeface="+mn-cs"/>
            </a:endParaRPr>
          </a:p>
        </p:txBody>
      </p:sp>
      <p:sp>
        <p:nvSpPr>
          <p:cNvPr id="49" name="TextBox 48">
            <a:extLst>
              <a:ext uri="{FF2B5EF4-FFF2-40B4-BE49-F238E27FC236}">
                <a16:creationId xmlns:a16="http://schemas.microsoft.com/office/drawing/2014/main" id="{1E23EC51-8B24-41F0-A3DC-C0B93DE56CDB}"/>
              </a:ext>
            </a:extLst>
          </p:cNvPr>
          <p:cNvSpPr txBox="1"/>
          <p:nvPr/>
        </p:nvSpPr>
        <p:spPr>
          <a:xfrm>
            <a:off x="5798127" y="1330018"/>
            <a:ext cx="2815166" cy="1631216"/>
          </a:xfrm>
          <a:prstGeom prst="rect">
            <a:avLst/>
          </a:prstGeom>
          <a:noFill/>
        </p:spPr>
        <p:txBody>
          <a:bodyPr wrap="square" rtlCol="0">
            <a:spAutoFit/>
          </a:bodyPr>
          <a:lstStyle/>
          <a:p>
            <a:pPr marL="0" marR="0" lvl="0" indent="0" algn="just" defTabSz="457200" rtl="0" eaLnBrk="1" fontAlgn="auto" latinLnBrk="0" hangingPunct="1">
              <a:lnSpc>
                <a:spcPct val="200000"/>
              </a:lnSpc>
              <a:spcBef>
                <a:spcPts val="0"/>
              </a:spcBef>
              <a:spcAft>
                <a:spcPts val="0"/>
              </a:spcAft>
              <a:buClrTx/>
              <a:buSzTx/>
              <a:buFontTx/>
              <a:buNone/>
              <a:tabLst/>
              <a:defRPr/>
            </a:pPr>
            <a:r>
              <a:rPr kumimoji="0" lang="en-GB" sz="1400" b="1" i="0" u="none" strike="noStrike" kern="1200" cap="none" spc="0" normalizeH="0" baseline="0" noProof="1">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rPr>
              <a:t>Spesification</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1">
                <a:ln>
                  <a:noFill/>
                </a:ln>
                <a:solidFill>
                  <a:srgbClr val="E7E6E6">
                    <a:lumMod val="75000"/>
                  </a:srgbClr>
                </a:solidFill>
                <a:effectLst/>
                <a:uLnTx/>
                <a:uFillTx/>
                <a:latin typeface="Myanmar Text" panose="020B0502040204020203" pitchFamily="34" charset="0"/>
                <a:ea typeface="+mn-ea"/>
                <a:cs typeface="Myanmar Text" panose="020B0502040204020203" pitchFamily="34" charset="0"/>
              </a:rPr>
              <a:t>Lorem ipsum dolor sit amet, consectetur adipiscing elit. Proin eget blandit urna, nec sodales turpis. Nunc venenatis ullamcorper nunc. Donec commodo vel erat sit amet molestie. Donec</a:t>
            </a:r>
          </a:p>
        </p:txBody>
      </p:sp>
      <p:sp>
        <p:nvSpPr>
          <p:cNvPr id="53" name="TextBox 52">
            <a:extLst>
              <a:ext uri="{FF2B5EF4-FFF2-40B4-BE49-F238E27FC236}">
                <a16:creationId xmlns:a16="http://schemas.microsoft.com/office/drawing/2014/main" id="{D89D0BF5-0D90-4B7D-B0D7-C6451DD2BAD3}"/>
              </a:ext>
            </a:extLst>
          </p:cNvPr>
          <p:cNvSpPr txBox="1"/>
          <p:nvPr/>
        </p:nvSpPr>
        <p:spPr>
          <a:xfrm>
            <a:off x="5798912" y="3292122"/>
            <a:ext cx="2815166" cy="892552"/>
          </a:xfrm>
          <a:prstGeom prst="rect">
            <a:avLst/>
          </a:prstGeom>
          <a:noFill/>
        </p:spPr>
        <p:txBody>
          <a:bodyPr wrap="square" rtlCol="0">
            <a:spAutoFit/>
          </a:bodyPr>
          <a:lstStyle/>
          <a:p>
            <a:pPr marL="0" marR="0" lvl="0" indent="0" algn="just" defTabSz="457200" rtl="0" eaLnBrk="1" fontAlgn="auto" latinLnBrk="0" hangingPunct="1">
              <a:lnSpc>
                <a:spcPct val="200000"/>
              </a:lnSpc>
              <a:spcBef>
                <a:spcPts val="0"/>
              </a:spcBef>
              <a:spcAft>
                <a:spcPts val="0"/>
              </a:spcAft>
              <a:buClrTx/>
              <a:buSzTx/>
              <a:buFontTx/>
              <a:buNone/>
              <a:tabLst/>
              <a:defRPr/>
            </a:pPr>
            <a:r>
              <a:rPr kumimoji="0" lang="en-GB" sz="1400" b="1" i="0" u="none" strike="noStrike" kern="1200" cap="none" spc="0" normalizeH="0" baseline="0" noProof="1">
                <a:ln>
                  <a:noFill/>
                </a:ln>
                <a:solidFill>
                  <a:srgbClr val="E7E6E6">
                    <a:lumMod val="50000"/>
                  </a:srgbClr>
                </a:solidFill>
                <a:effectLst/>
                <a:uLnTx/>
                <a:uFillTx/>
                <a:latin typeface="Myanmar Text" panose="020B0502040204020203" pitchFamily="34" charset="0"/>
                <a:ea typeface="+mn-ea"/>
                <a:cs typeface="Myanmar Text" panose="020B0502040204020203" pitchFamily="34" charset="0"/>
              </a:rPr>
              <a:t>Description</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1">
                <a:ln>
                  <a:noFill/>
                </a:ln>
                <a:solidFill>
                  <a:srgbClr val="E7E6E6">
                    <a:lumMod val="75000"/>
                  </a:srgbClr>
                </a:solidFill>
                <a:effectLst/>
                <a:uLnTx/>
                <a:uFillTx/>
                <a:latin typeface="Myanmar Text" panose="020B0502040204020203" pitchFamily="34" charset="0"/>
                <a:ea typeface="+mn-ea"/>
                <a:cs typeface="Myanmar Text" panose="020B0502040204020203" pitchFamily="34" charset="0"/>
              </a:rPr>
              <a:t>Pellentesque non velit eu tortor finibus imperdiet. Sed id tristique nisl. </a:t>
            </a:r>
          </a:p>
        </p:txBody>
      </p:sp>
    </p:spTree>
    <p:extLst>
      <p:ext uri="{BB962C8B-B14F-4D97-AF65-F5344CB8AC3E}">
        <p14:creationId xmlns:p14="http://schemas.microsoft.com/office/powerpoint/2010/main" val="1194863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FEC61B-DEE1-4BC2-B052-BDD596A5861C}"/>
              </a:ext>
            </a:extLst>
          </p:cNvPr>
          <p:cNvSpPr/>
          <p:nvPr/>
        </p:nvSpPr>
        <p:spPr>
          <a:xfrm>
            <a:off x="0" y="0"/>
            <a:ext cx="9144000" cy="6858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A6637CE4-DDBF-4327-A313-820CA9C9C213}"/>
              </a:ext>
            </a:extLst>
          </p:cNvPr>
          <p:cNvSpPr/>
          <p:nvPr/>
        </p:nvSpPr>
        <p:spPr>
          <a:xfrm>
            <a:off x="0" y="-53008"/>
            <a:ext cx="9144000" cy="695739"/>
          </a:xfrm>
          <a:prstGeom prst="rect">
            <a:avLst/>
          </a:prstGeom>
          <a:solidFill>
            <a:schemeClr val="bg1">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9CF545EB-1E07-415C-9023-18AB9C39AF45}"/>
              </a:ext>
            </a:extLst>
          </p:cNvPr>
          <p:cNvSpPr/>
          <p:nvPr/>
        </p:nvSpPr>
        <p:spPr>
          <a:xfrm>
            <a:off x="0" y="6357730"/>
            <a:ext cx="9144000" cy="540026"/>
          </a:xfrm>
          <a:prstGeom prst="rect">
            <a:avLst/>
          </a:prstGeom>
          <a:solidFill>
            <a:schemeClr val="bg1">
              <a:lumMod val="8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37380028-8E6A-492A-91B4-F9B7717273E4}"/>
              </a:ext>
            </a:extLst>
          </p:cNvPr>
          <p:cNvSpPr txBox="1"/>
          <p:nvPr/>
        </p:nvSpPr>
        <p:spPr>
          <a:xfrm>
            <a:off x="3627781" y="6440543"/>
            <a:ext cx="1736035"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rPr>
              <a:t>© 2018</a:t>
            </a:r>
            <a:endParaRPr kumimoji="0" lang="en-US" sz="14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endParaRPr>
          </a:p>
        </p:txBody>
      </p:sp>
      <p:sp>
        <p:nvSpPr>
          <p:cNvPr id="64" name="TextBox 63">
            <a:extLst>
              <a:ext uri="{FF2B5EF4-FFF2-40B4-BE49-F238E27FC236}">
                <a16:creationId xmlns:a16="http://schemas.microsoft.com/office/drawing/2014/main" id="{F3D3AE14-553D-4CE4-A719-3256741EA9E1}"/>
              </a:ext>
            </a:extLst>
          </p:cNvPr>
          <p:cNvSpPr txBox="1"/>
          <p:nvPr/>
        </p:nvSpPr>
        <p:spPr>
          <a:xfrm>
            <a:off x="159657" y="64028"/>
            <a:ext cx="173603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SansSerif" panose="00000400000000000000" pitchFamily="2" charset="2"/>
                <a:ea typeface="+mn-ea"/>
                <a:cs typeface="+mn-cs"/>
              </a:rPr>
              <a:t>Merchant</a:t>
            </a:r>
            <a:endParaRPr kumimoji="0" lang="en-US" sz="2400" b="0" i="0" u="none" strike="noStrike" kern="1200" cap="none" spc="0" normalizeH="0" baseline="0" noProof="0" dirty="0">
              <a:ln>
                <a:noFill/>
              </a:ln>
              <a:solidFill>
                <a:prstClr val="white"/>
              </a:solidFill>
              <a:effectLst/>
              <a:uLnTx/>
              <a:uFillTx/>
              <a:latin typeface="SansSerif" panose="00000400000000000000" pitchFamily="2" charset="2"/>
              <a:ea typeface="+mn-ea"/>
              <a:cs typeface="+mn-cs"/>
            </a:endParaRPr>
          </a:p>
        </p:txBody>
      </p:sp>
      <p:sp>
        <p:nvSpPr>
          <p:cNvPr id="65" name="TextBox 64">
            <a:extLst>
              <a:ext uri="{FF2B5EF4-FFF2-40B4-BE49-F238E27FC236}">
                <a16:creationId xmlns:a16="http://schemas.microsoft.com/office/drawing/2014/main" id="{45DB7A91-64E2-4C28-811C-82048DE9B614}"/>
              </a:ext>
            </a:extLst>
          </p:cNvPr>
          <p:cNvSpPr txBox="1"/>
          <p:nvPr/>
        </p:nvSpPr>
        <p:spPr>
          <a:xfrm>
            <a:off x="5394420" y="125583"/>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Home</a:t>
            </a: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6" name="TextBox 65">
            <a:extLst>
              <a:ext uri="{FF2B5EF4-FFF2-40B4-BE49-F238E27FC236}">
                <a16:creationId xmlns:a16="http://schemas.microsoft.com/office/drawing/2014/main" id="{F7D71BD3-4DBD-41FE-B763-B746EB198107}"/>
              </a:ext>
            </a:extLst>
          </p:cNvPr>
          <p:cNvSpPr txBox="1"/>
          <p:nvPr/>
        </p:nvSpPr>
        <p:spPr>
          <a:xfrm>
            <a:off x="6408448" y="124802"/>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Products</a:t>
            </a: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7" name="TextBox 66">
            <a:extLst>
              <a:ext uri="{FF2B5EF4-FFF2-40B4-BE49-F238E27FC236}">
                <a16:creationId xmlns:a16="http://schemas.microsoft.com/office/drawing/2014/main" id="{B44C8A08-967F-45B0-987F-B5F7DF6A7ED8}"/>
              </a:ext>
            </a:extLst>
          </p:cNvPr>
          <p:cNvSpPr txBox="1"/>
          <p:nvPr/>
        </p:nvSpPr>
        <p:spPr>
          <a:xfrm>
            <a:off x="7552239" y="131403"/>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rPr>
              <a:t>About us</a:t>
            </a:r>
            <a:endParaRPr kumimoji="0" lang="en-US" sz="1600" b="1"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endParaRPr>
          </a:p>
        </p:txBody>
      </p:sp>
      <p:cxnSp>
        <p:nvCxnSpPr>
          <p:cNvPr id="32" name="Straight Connector 31">
            <a:extLst>
              <a:ext uri="{FF2B5EF4-FFF2-40B4-BE49-F238E27FC236}">
                <a16:creationId xmlns:a16="http://schemas.microsoft.com/office/drawing/2014/main" id="{D50D3656-09AD-4807-A5A2-0F89FF5F7CFF}"/>
              </a:ext>
            </a:extLst>
          </p:cNvPr>
          <p:cNvCxnSpPr>
            <a:cxnSpLocks/>
          </p:cNvCxnSpPr>
          <p:nvPr/>
        </p:nvCxnSpPr>
        <p:spPr>
          <a:xfrm>
            <a:off x="2130104" y="2984500"/>
            <a:ext cx="488379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8B4FFD4-8EFF-40D7-B71B-D299681E922B}"/>
              </a:ext>
            </a:extLst>
          </p:cNvPr>
          <p:cNvSpPr txBox="1"/>
          <p:nvPr/>
        </p:nvSpPr>
        <p:spPr>
          <a:xfrm>
            <a:off x="2569028" y="1859157"/>
            <a:ext cx="4005943"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60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rPr>
              <a:t>About Us</a:t>
            </a:r>
            <a:endParaRPr kumimoji="0" lang="en-US" sz="60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endParaRPr>
          </a:p>
        </p:txBody>
      </p:sp>
      <p:sp>
        <p:nvSpPr>
          <p:cNvPr id="34" name="TextBox 33">
            <a:extLst>
              <a:ext uri="{FF2B5EF4-FFF2-40B4-BE49-F238E27FC236}">
                <a16:creationId xmlns:a16="http://schemas.microsoft.com/office/drawing/2014/main" id="{A670B9BC-5752-4F5B-8D9E-9DA6A040613F}"/>
              </a:ext>
            </a:extLst>
          </p:cNvPr>
          <p:cNvSpPr txBox="1"/>
          <p:nvPr/>
        </p:nvSpPr>
        <p:spPr>
          <a:xfrm>
            <a:off x="2141492" y="3126960"/>
            <a:ext cx="2430508" cy="1869743"/>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1">
                <a:ln>
                  <a:noFill/>
                </a:ln>
                <a:solidFill>
                  <a:srgbClr val="E7E6E6">
                    <a:lumMod val="75000"/>
                  </a:srgbClr>
                </a:solidFill>
                <a:effectLst/>
                <a:uLnTx/>
                <a:uFillTx/>
                <a:latin typeface="SansSerif" panose="00000400000000000000" pitchFamily="2" charset="2"/>
                <a:ea typeface="+mn-ea"/>
                <a:cs typeface="+mn-cs"/>
              </a:rPr>
              <a:t>Lorem ipsum dolor sit amet, consectetur adipiscing elit. Proin eget blandit urna, nec sodales turpis. Nunc venenatis ullamcorper nunc. Donec commodo vel erat sit amet molestie. Donec tempus leo ac neque feugiat, ut congue nisi lobortis. Etiam consectetur vel tellus vitae interdum. Donec condimentum, elit eu tristique dignissim, dolor magna tempor nisi, nec sodales lacus risus nec ipsum.</a:t>
            </a:r>
          </a:p>
        </p:txBody>
      </p:sp>
      <p:sp>
        <p:nvSpPr>
          <p:cNvPr id="38" name="TextBox 37">
            <a:extLst>
              <a:ext uri="{FF2B5EF4-FFF2-40B4-BE49-F238E27FC236}">
                <a16:creationId xmlns:a16="http://schemas.microsoft.com/office/drawing/2014/main" id="{B371FA2C-F9D4-4A1F-88C5-BF0C4F0BA3DD}"/>
              </a:ext>
            </a:extLst>
          </p:cNvPr>
          <p:cNvSpPr txBox="1"/>
          <p:nvPr/>
        </p:nvSpPr>
        <p:spPr>
          <a:xfrm>
            <a:off x="4495798" y="3125540"/>
            <a:ext cx="2430508" cy="1869743"/>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1">
                <a:ln>
                  <a:noFill/>
                </a:ln>
                <a:solidFill>
                  <a:srgbClr val="E7E6E6">
                    <a:lumMod val="75000"/>
                  </a:srgbClr>
                </a:solidFill>
                <a:effectLst/>
                <a:uLnTx/>
                <a:uFillTx/>
                <a:latin typeface="SansSerif" panose="00000400000000000000" pitchFamily="2" charset="2"/>
                <a:ea typeface="+mn-ea"/>
                <a:cs typeface="+mn-cs"/>
              </a:rPr>
              <a:t>Vestibulum nec tortor eget odio fermentum luctus. Cras tempus nunc sem, a pellentesque quam elementum ut. Suspendisse dictum maximus ante, quis lobortis risus viverra sit amet. Quisque vestibulum rutrum justo. Etiam pellentesque laoreet mauris eu laoreet. Quisque ultrices lacus erat, non laoreet lorem semper ut. Praesent iaculis felis quis eros viverra pulvinar. Interdum et</a:t>
            </a:r>
          </a:p>
        </p:txBody>
      </p:sp>
    </p:spTree>
    <p:extLst>
      <p:ext uri="{BB962C8B-B14F-4D97-AF65-F5344CB8AC3E}">
        <p14:creationId xmlns:p14="http://schemas.microsoft.com/office/powerpoint/2010/main" val="55689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CCA3-0FDD-4007-8889-CA8FE870EAE4}"/>
              </a:ext>
            </a:extLst>
          </p:cNvPr>
          <p:cNvSpPr>
            <a:spLocks noGrp="1"/>
          </p:cNvSpPr>
          <p:nvPr>
            <p:ph type="title"/>
          </p:nvPr>
        </p:nvSpPr>
        <p:spPr/>
        <p:txBody>
          <a:bodyPr/>
          <a:lstStyle/>
          <a:p>
            <a:r>
              <a:rPr lang="en-US" dirty="0"/>
              <a:t>Timeline</a:t>
            </a:r>
          </a:p>
        </p:txBody>
      </p:sp>
      <p:graphicFrame>
        <p:nvGraphicFramePr>
          <p:cNvPr id="4" name="Content Placeholder 2">
            <a:extLst>
              <a:ext uri="{FF2B5EF4-FFF2-40B4-BE49-F238E27FC236}">
                <a16:creationId xmlns:a16="http://schemas.microsoft.com/office/drawing/2014/main" id="{E561C276-F438-468F-873E-FF0AB1718C7A}"/>
              </a:ext>
            </a:extLst>
          </p:cNvPr>
          <p:cNvGraphicFramePr>
            <a:graphicFrameLocks/>
          </p:cNvGraphicFramePr>
          <p:nvPr>
            <p:extLst>
              <p:ext uri="{D42A27DB-BD31-4B8C-83A1-F6EECF244321}">
                <p14:modId xmlns:p14="http://schemas.microsoft.com/office/powerpoint/2010/main" val="3846936618"/>
              </p:ext>
            </p:extLst>
          </p:nvPr>
        </p:nvGraphicFramePr>
        <p:xfrm>
          <a:off x="1142107" y="1982270"/>
          <a:ext cx="6859786" cy="4171941"/>
        </p:xfrm>
        <a:graphic>
          <a:graphicData uri="http://schemas.openxmlformats.org/drawingml/2006/table">
            <a:tbl>
              <a:tblPr>
                <a:tableStyleId>{5C22544A-7EE6-4342-B048-85BDC9FD1C3A}</a:tableStyleId>
              </a:tblPr>
              <a:tblGrid>
                <a:gridCol w="1662399">
                  <a:extLst>
                    <a:ext uri="{9D8B030D-6E8A-4147-A177-3AD203B41FA5}">
                      <a16:colId xmlns:a16="http://schemas.microsoft.com/office/drawing/2014/main" val="41968229"/>
                    </a:ext>
                  </a:extLst>
                </a:gridCol>
                <a:gridCol w="764321">
                  <a:extLst>
                    <a:ext uri="{9D8B030D-6E8A-4147-A177-3AD203B41FA5}">
                      <a16:colId xmlns:a16="http://schemas.microsoft.com/office/drawing/2014/main" val="2902739112"/>
                    </a:ext>
                  </a:extLst>
                </a:gridCol>
                <a:gridCol w="783430">
                  <a:extLst>
                    <a:ext uri="{9D8B030D-6E8A-4147-A177-3AD203B41FA5}">
                      <a16:colId xmlns:a16="http://schemas.microsoft.com/office/drawing/2014/main" val="1798014966"/>
                    </a:ext>
                  </a:extLst>
                </a:gridCol>
                <a:gridCol w="745213">
                  <a:extLst>
                    <a:ext uri="{9D8B030D-6E8A-4147-A177-3AD203B41FA5}">
                      <a16:colId xmlns:a16="http://schemas.microsoft.com/office/drawing/2014/main" val="2663746315"/>
                    </a:ext>
                  </a:extLst>
                </a:gridCol>
                <a:gridCol w="745213">
                  <a:extLst>
                    <a:ext uri="{9D8B030D-6E8A-4147-A177-3AD203B41FA5}">
                      <a16:colId xmlns:a16="http://schemas.microsoft.com/office/drawing/2014/main" val="79551298"/>
                    </a:ext>
                  </a:extLst>
                </a:gridCol>
                <a:gridCol w="726106">
                  <a:extLst>
                    <a:ext uri="{9D8B030D-6E8A-4147-A177-3AD203B41FA5}">
                      <a16:colId xmlns:a16="http://schemas.microsoft.com/office/drawing/2014/main" val="1334635372"/>
                    </a:ext>
                  </a:extLst>
                </a:gridCol>
                <a:gridCol w="745213">
                  <a:extLst>
                    <a:ext uri="{9D8B030D-6E8A-4147-A177-3AD203B41FA5}">
                      <a16:colId xmlns:a16="http://schemas.microsoft.com/office/drawing/2014/main" val="534578228"/>
                    </a:ext>
                  </a:extLst>
                </a:gridCol>
                <a:gridCol w="687891">
                  <a:extLst>
                    <a:ext uri="{9D8B030D-6E8A-4147-A177-3AD203B41FA5}">
                      <a16:colId xmlns:a16="http://schemas.microsoft.com/office/drawing/2014/main" val="385130857"/>
                    </a:ext>
                  </a:extLst>
                </a:gridCol>
              </a:tblGrid>
              <a:tr h="381677">
                <a:tc rowSpan="2">
                  <a:txBody>
                    <a:bodyPr/>
                    <a:lstStyle/>
                    <a:p>
                      <a:pPr algn="ctr" fontAlgn="ctr"/>
                      <a:r>
                        <a:rPr lang="en-US" sz="1800" u="none" strike="noStrike" dirty="0" err="1">
                          <a:effectLst/>
                        </a:rPr>
                        <a:t>Kegiatan</a:t>
                      </a:r>
                      <a:endParaRPr lang="en-US" sz="1800" b="0" i="0" u="none" strike="noStrike" dirty="0">
                        <a:solidFill>
                          <a:srgbClr val="000000"/>
                        </a:solidFill>
                        <a:effectLst/>
                        <a:latin typeface="Calibri" panose="020F0502020204030204" pitchFamily="34" charset="0"/>
                      </a:endParaRPr>
                    </a:p>
                  </a:txBody>
                  <a:tcPr marL="9525" marR="9525" marT="9525" marB="0" anchor="ctr"/>
                </a:tc>
                <a:tc gridSpan="4">
                  <a:txBody>
                    <a:bodyPr/>
                    <a:lstStyle/>
                    <a:p>
                      <a:pPr algn="ctr" fontAlgn="b"/>
                      <a:r>
                        <a:rPr lang="en-US" sz="1800" u="none" strike="noStrike">
                          <a:effectLst/>
                        </a:rPr>
                        <a:t>Oktober</a:t>
                      </a:r>
                      <a:endParaRPr lang="en-US" sz="18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fontAlgn="b"/>
                      <a:r>
                        <a:rPr lang="en-US" sz="1800" u="none" strike="noStrike" dirty="0">
                          <a:effectLst/>
                        </a:rPr>
                        <a:t>November</a:t>
                      </a:r>
                      <a:endParaRPr lang="en-US" sz="18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91176333"/>
                  </a:ext>
                </a:extLst>
              </a:tr>
              <a:tr h="354414">
                <a:tc vMerge="1">
                  <a:txBody>
                    <a:bodyPr/>
                    <a:lstStyle/>
                    <a:p>
                      <a:endParaRPr lang="en-US"/>
                    </a:p>
                  </a:txBody>
                  <a:tcPr/>
                </a:tc>
                <a:tc>
                  <a:txBody>
                    <a:bodyPr/>
                    <a:lstStyle/>
                    <a:p>
                      <a:pPr algn="r" fontAlgn="b"/>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21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0188889"/>
                  </a:ext>
                </a:extLst>
              </a:tr>
              <a:tr h="501357">
                <a:tc>
                  <a:txBody>
                    <a:bodyPr/>
                    <a:lstStyle/>
                    <a:p>
                      <a:pPr algn="l" fontAlgn="b"/>
                      <a:r>
                        <a:rPr lang="en-US" sz="1800" u="none" strike="noStrike" dirty="0" err="1">
                          <a:effectLst/>
                        </a:rPr>
                        <a:t>Perencanaan</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bg2">
                        <a:lumMod val="25000"/>
                        <a:lumOff val="75000"/>
                      </a:schemeClr>
                    </a:solidFill>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bg2">
                        <a:lumMod val="25000"/>
                        <a:lumOff val="75000"/>
                      </a:schemeClr>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4879807"/>
                  </a:ext>
                </a:extLst>
              </a:tr>
              <a:tr h="826847">
                <a:tc>
                  <a:txBody>
                    <a:bodyPr/>
                    <a:lstStyle/>
                    <a:p>
                      <a:pPr algn="l" fontAlgn="b"/>
                      <a:r>
                        <a:rPr lang="en-US" sz="1800" u="none" strike="noStrike" dirty="0" err="1">
                          <a:effectLst/>
                        </a:rPr>
                        <a:t>Pembuatan</a:t>
                      </a:r>
                      <a:r>
                        <a:rPr lang="en-US" sz="1200" b="0" i="0" u="none" strike="noStrike" dirty="0">
                          <a:solidFill>
                            <a:srgbClr val="000000"/>
                          </a:solidFill>
                          <a:effectLst/>
                          <a:latin typeface="Calibri" panose="020F0502020204030204" pitchFamily="34" charset="0"/>
                        </a:rPr>
                        <a:t> </a:t>
                      </a:r>
                    </a:p>
                    <a:p>
                      <a:pPr algn="l" fontAlgn="b"/>
                      <a:r>
                        <a:rPr lang="en-US" sz="1200" b="0" i="0" u="none" strike="noStrike" dirty="0">
                          <a:solidFill>
                            <a:srgbClr val="000000"/>
                          </a:solidFill>
                          <a:effectLst/>
                          <a:latin typeface="Calibri" panose="020F0502020204030204" pitchFamily="34" charset="0"/>
                        </a:rPr>
                        <a:t>(HTML &amp; CSS </a:t>
                      </a:r>
                      <a:r>
                        <a:rPr lang="en-US" sz="1200" b="0" i="0" u="none" strike="noStrike" dirty="0" err="1">
                          <a:solidFill>
                            <a:srgbClr val="000000"/>
                          </a:solidFill>
                          <a:effectLst/>
                          <a:latin typeface="Calibri" panose="020F0502020204030204" pitchFamily="34" charset="0"/>
                        </a:rPr>
                        <a:t>dengan</a:t>
                      </a:r>
                      <a:r>
                        <a:rPr lang="en-US" sz="1200" b="0" i="0" u="none" strike="noStrike" dirty="0">
                          <a:solidFill>
                            <a:srgbClr val="000000"/>
                          </a:solidFill>
                          <a:effectLst/>
                          <a:latin typeface="Calibri" panose="020F0502020204030204" pitchFamily="34" charset="0"/>
                        </a:rPr>
                        <a:t> Bootstrap)</a:t>
                      </a:r>
                      <a:endParaRPr lang="en-US" sz="1200" u="none" strike="noStrike" dirty="0">
                        <a:effectLst/>
                      </a:endParaRPr>
                    </a:p>
                  </a:txBody>
                  <a:tcPr marL="9525" marR="9525" marT="9525" marB="0" anchor="ct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E9F5FF"/>
                    </a:solidFill>
                  </a:tcPr>
                </a:tc>
                <a:tc>
                  <a:txBody>
                    <a:bodyPr/>
                    <a:lstStyle/>
                    <a:p>
                      <a:pPr algn="ctr" fontAlgn="b"/>
                      <a:r>
                        <a:rPr lang="en-US" sz="1300" u="none" strike="noStrike" dirty="0">
                          <a:effectLst/>
                        </a:rPr>
                        <a:t> halaman home</a:t>
                      </a:r>
                      <a:endParaRPr lang="en-US" sz="13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fontAlgn="b"/>
                      <a:r>
                        <a:rPr lang="en-US" sz="1300" u="none" strike="noStrike" dirty="0">
                          <a:effectLst/>
                        </a:rPr>
                        <a:t> Login , halaman produk</a:t>
                      </a:r>
                      <a:endParaRPr lang="en-US" sz="13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fontAlgn="b"/>
                      <a:r>
                        <a:rPr lang="en-US" sz="1300" u="none" strike="noStrike" dirty="0">
                          <a:effectLst/>
                        </a:rPr>
                        <a:t> Halaman</a:t>
                      </a:r>
                      <a:r>
                        <a:rPr lang="en-US" sz="1300" u="none" strike="noStrike" baseline="0" dirty="0">
                          <a:effectLst/>
                        </a:rPr>
                        <a:t> produk, cart</a:t>
                      </a:r>
                      <a:endParaRPr lang="en-US" sz="13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8625981"/>
                  </a:ext>
                </a:extLst>
              </a:tr>
              <a:tr h="594296">
                <a:tc>
                  <a:txBody>
                    <a:bodyPr/>
                    <a:lstStyle/>
                    <a:p>
                      <a:pPr marL="0" marR="0" lvl="0" indent="0" algn="l" defTabSz="685983" rtl="0" eaLnBrk="1" fontAlgn="b" latinLnBrk="0" hangingPunct="1">
                        <a:lnSpc>
                          <a:spcPct val="100000"/>
                        </a:lnSpc>
                        <a:spcBef>
                          <a:spcPts val="0"/>
                        </a:spcBef>
                        <a:spcAft>
                          <a:spcPts val="0"/>
                        </a:spcAft>
                        <a:buClrTx/>
                        <a:buSzTx/>
                        <a:buFontTx/>
                        <a:buNone/>
                        <a:tabLst/>
                        <a:defRPr/>
                      </a:pPr>
                      <a:r>
                        <a:rPr lang="en-US" sz="1800" u="none" strike="noStrike" dirty="0" err="1">
                          <a:effectLst/>
                        </a:rPr>
                        <a:t>Pembuatan</a:t>
                      </a:r>
                      <a:r>
                        <a:rPr lang="en-US" sz="1800" b="0" i="0" u="none" strike="noStrike" dirty="0">
                          <a:solidFill>
                            <a:srgbClr val="000000"/>
                          </a:solidFill>
                          <a:effectLst/>
                          <a:latin typeface="Calibri" panose="020F0502020204030204" pitchFamily="34" charset="0"/>
                        </a:rPr>
                        <a:t> </a:t>
                      </a:r>
                    </a:p>
                    <a:p>
                      <a:pPr marL="0" marR="0" lvl="0" indent="0" algn="l" defTabSz="685983"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MySql</a:t>
                      </a:r>
                      <a:r>
                        <a:rPr lang="en-US" sz="1200" b="0" i="0" u="none" strike="noStrike" dirty="0">
                          <a:solidFill>
                            <a:srgbClr val="000000"/>
                          </a:solidFill>
                          <a:effectLst/>
                          <a:latin typeface="Calibri" panose="020F0502020204030204" pitchFamily="34" charset="0"/>
                        </a:rPr>
                        <a:t> &amp; PHP)</a:t>
                      </a:r>
                    </a:p>
                  </a:txBody>
                  <a:tcPr marL="9525" marR="9525" marT="9525" marB="0" anchor="ct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1300" b="0" i="0" u="none" strike="noStrike" dirty="0">
                          <a:solidFill>
                            <a:srgbClr val="000000"/>
                          </a:solidFill>
                          <a:effectLst/>
                          <a:latin typeface="Calibri" panose="020F0502020204030204" pitchFamily="34" charset="0"/>
                        </a:rPr>
                        <a:t>Database pengguna</a:t>
                      </a:r>
                      <a:endParaRPr lang="en-US" sz="1300" b="0" i="0" u="none" strike="noStrike" dirty="0">
                        <a:solidFill>
                          <a:srgbClr val="000000"/>
                        </a:solidFill>
                        <a:effectLst/>
                        <a:latin typeface="Calibri" panose="020F0502020204030204" pitchFamily="34" charset="0"/>
                      </a:endParaRPr>
                    </a:p>
                  </a:txBody>
                  <a:tcPr marL="9525" marR="9525" marT="9525" marB="0" anchor="ctr">
                    <a:solidFill>
                      <a:schemeClr val="accent3"/>
                    </a:solidFill>
                  </a:tcPr>
                </a:tc>
                <a:tc>
                  <a:txBody>
                    <a:bodyPr/>
                    <a:lstStyle/>
                    <a:p>
                      <a:pPr algn="ctr" fontAlgn="b"/>
                      <a:r>
                        <a:rPr lang="en-ID" sz="1300" b="0" i="0" u="none" strike="noStrike" dirty="0">
                          <a:solidFill>
                            <a:srgbClr val="000000"/>
                          </a:solidFill>
                          <a:effectLst/>
                          <a:latin typeface="Calibri" panose="020F0502020204030204" pitchFamily="34" charset="0"/>
                        </a:rPr>
                        <a:t>Database</a:t>
                      </a:r>
                      <a:r>
                        <a:rPr lang="en-ID" sz="1300" b="0" i="0" u="none" strike="noStrike" baseline="0" dirty="0">
                          <a:solidFill>
                            <a:srgbClr val="000000"/>
                          </a:solidFill>
                          <a:effectLst/>
                          <a:latin typeface="Calibri" panose="020F0502020204030204" pitchFamily="34" charset="0"/>
                        </a:rPr>
                        <a:t> cart </a:t>
                      </a:r>
                      <a:endParaRPr lang="en-US" sz="1300" b="0" i="0" u="none" strike="noStrike" dirty="0">
                        <a:solidFill>
                          <a:srgbClr val="000000"/>
                        </a:solidFill>
                        <a:effectLst/>
                        <a:latin typeface="Calibri" panose="020F0502020204030204" pitchFamily="34" charset="0"/>
                      </a:endParaRPr>
                    </a:p>
                  </a:txBody>
                  <a:tcPr marL="9525" marR="9525" marT="9525" marB="0" anchor="ctr">
                    <a:solidFill>
                      <a:schemeClr val="accent3"/>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E9F5FF"/>
                    </a:solidFill>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2898973"/>
                  </a:ext>
                </a:extLst>
              </a:tr>
              <a:tr h="530274">
                <a:tc>
                  <a:txBody>
                    <a:bodyPr/>
                    <a:lstStyle/>
                    <a:p>
                      <a:pPr algn="l" fontAlgn="b"/>
                      <a:r>
                        <a:rPr lang="en-US" sz="1800" u="none" strike="noStrike" dirty="0">
                          <a:effectLst/>
                        </a:rPr>
                        <a:t>Uji </a:t>
                      </a:r>
                      <a:r>
                        <a:rPr lang="en-US" sz="1800" u="none" strike="noStrike" dirty="0" err="1">
                          <a:effectLst/>
                        </a:rPr>
                        <a:t>coba</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8472987"/>
                  </a:ext>
                </a:extLst>
              </a:tr>
              <a:tr h="491538">
                <a:tc>
                  <a:txBody>
                    <a:bodyPr/>
                    <a:lstStyle/>
                    <a:p>
                      <a:pPr algn="l" fontAlgn="b"/>
                      <a:r>
                        <a:rPr lang="en-US" sz="1800" u="none" strike="noStrike" dirty="0" err="1">
                          <a:effectLst/>
                        </a:rPr>
                        <a:t>Evaluasi</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75000"/>
                      </a:schemeClr>
                    </a:solidFill>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7683748"/>
                  </a:ext>
                </a:extLst>
              </a:tr>
              <a:tr h="491538">
                <a:tc>
                  <a:txBody>
                    <a:bodyPr/>
                    <a:lstStyle/>
                    <a:p>
                      <a:pPr algn="l" fontAlgn="b"/>
                      <a:r>
                        <a:rPr lang="en-US" sz="1800" u="none" strike="noStrike" dirty="0" err="1">
                          <a:effectLst/>
                        </a:rPr>
                        <a:t>Perbaikan</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2349822846"/>
                  </a:ext>
                </a:extLst>
              </a:tr>
            </a:tbl>
          </a:graphicData>
        </a:graphic>
      </p:graphicFrame>
    </p:spTree>
    <p:extLst>
      <p:ext uri="{BB962C8B-B14F-4D97-AF65-F5344CB8AC3E}">
        <p14:creationId xmlns:p14="http://schemas.microsoft.com/office/powerpoint/2010/main" val="232257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CCA3-0FDD-4007-8889-CA8FE870EAE4}"/>
              </a:ext>
            </a:extLst>
          </p:cNvPr>
          <p:cNvSpPr>
            <a:spLocks noGrp="1"/>
          </p:cNvSpPr>
          <p:nvPr>
            <p:ph type="title"/>
          </p:nvPr>
        </p:nvSpPr>
        <p:spPr/>
        <p:txBody>
          <a:bodyPr/>
          <a:lstStyle/>
          <a:p>
            <a:r>
              <a:rPr lang="en-US" dirty="0" err="1"/>
              <a:t>Referensi</a:t>
            </a:r>
            <a:endParaRPr lang="en-US" dirty="0"/>
          </a:p>
        </p:txBody>
      </p:sp>
      <p:sp>
        <p:nvSpPr>
          <p:cNvPr id="3" name="Content Placeholder 2">
            <a:extLst>
              <a:ext uri="{FF2B5EF4-FFF2-40B4-BE49-F238E27FC236}">
                <a16:creationId xmlns:a16="http://schemas.microsoft.com/office/drawing/2014/main" id="{D9D23BDE-84FA-4B40-8159-6219E1D8ADA8}"/>
              </a:ext>
            </a:extLst>
          </p:cNvPr>
          <p:cNvSpPr>
            <a:spLocks noGrp="1"/>
          </p:cNvSpPr>
          <p:nvPr>
            <p:ph idx="1"/>
          </p:nvPr>
        </p:nvSpPr>
        <p:spPr/>
        <p:txBody>
          <a:bodyPr/>
          <a:lstStyle/>
          <a:p>
            <a:r>
              <a:rPr lang="en-US" dirty="0"/>
              <a:t>Sandisk.com</a:t>
            </a:r>
          </a:p>
          <a:p>
            <a:r>
              <a:rPr lang="en-US" dirty="0"/>
              <a:t>Schematics.its.ac.id</a:t>
            </a:r>
          </a:p>
        </p:txBody>
      </p:sp>
    </p:spTree>
    <p:extLst>
      <p:ext uri="{BB962C8B-B14F-4D97-AF65-F5344CB8AC3E}">
        <p14:creationId xmlns:p14="http://schemas.microsoft.com/office/powerpoint/2010/main" val="405583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36F41-B2A4-49AE-89C3-03F32F03A686}"/>
              </a:ext>
            </a:extLst>
          </p:cNvPr>
          <p:cNvSpPr>
            <a:spLocks noGrp="1"/>
          </p:cNvSpPr>
          <p:nvPr>
            <p:ph idx="1"/>
          </p:nvPr>
        </p:nvSpPr>
        <p:spPr>
          <a:xfrm>
            <a:off x="856060" y="1322207"/>
            <a:ext cx="7429499" cy="3541714"/>
          </a:xfrm>
        </p:spPr>
        <p:txBody>
          <a:bodyPr>
            <a:normAutofit/>
          </a:bodyPr>
          <a:lstStyle/>
          <a:p>
            <a:r>
              <a:rPr lang="en-US" sz="2100" dirty="0" err="1"/>
              <a:t>Judul</a:t>
            </a:r>
            <a:r>
              <a:rPr lang="en-US" sz="2100" dirty="0"/>
              <a:t> : X Store</a:t>
            </a:r>
          </a:p>
          <a:p>
            <a:r>
              <a:rPr lang="en-US" sz="2100" dirty="0" err="1"/>
              <a:t>Pengguna</a:t>
            </a:r>
            <a:r>
              <a:rPr lang="en-US" sz="2100" dirty="0"/>
              <a:t> : </a:t>
            </a:r>
            <a:r>
              <a:rPr lang="en-US" sz="2100" dirty="0" err="1"/>
              <a:t>Umum</a:t>
            </a:r>
            <a:endParaRPr lang="en-US" sz="2100" dirty="0"/>
          </a:p>
          <a:p>
            <a:r>
              <a:rPr lang="en-US" sz="2100" dirty="0" err="1"/>
              <a:t>Fitur</a:t>
            </a:r>
            <a:r>
              <a:rPr lang="en-US" sz="2100" dirty="0"/>
              <a:t> :</a:t>
            </a:r>
          </a:p>
          <a:p>
            <a:pPr lvl="1"/>
            <a:r>
              <a:rPr lang="en-US" sz="1800" dirty="0" err="1"/>
              <a:t>Menampilkan</a:t>
            </a:r>
            <a:r>
              <a:rPr lang="en-US" sz="1800" dirty="0"/>
              <a:t> </a:t>
            </a:r>
            <a:r>
              <a:rPr lang="en-US" sz="1800" dirty="0" err="1"/>
              <a:t>produk-produk</a:t>
            </a:r>
            <a:r>
              <a:rPr lang="en-US" sz="1800" dirty="0"/>
              <a:t> yang </a:t>
            </a:r>
            <a:r>
              <a:rPr lang="en-US" sz="1800" dirty="0" err="1"/>
              <a:t>dijual</a:t>
            </a:r>
            <a:endParaRPr lang="en-US" sz="1800" dirty="0"/>
          </a:p>
          <a:p>
            <a:pPr lvl="1"/>
            <a:r>
              <a:rPr lang="en-US" sz="1800" dirty="0" err="1"/>
              <a:t>Mengetahui</a:t>
            </a:r>
            <a:r>
              <a:rPr lang="en-US" sz="1800" dirty="0"/>
              <a:t> </a:t>
            </a:r>
            <a:r>
              <a:rPr lang="en-US" sz="1800" dirty="0" err="1"/>
              <a:t>informasi</a:t>
            </a:r>
            <a:r>
              <a:rPr lang="en-US" sz="1800" dirty="0"/>
              <a:t> </a:t>
            </a:r>
            <a:r>
              <a:rPr lang="en-US" sz="1800" dirty="0" err="1"/>
              <a:t>mengenai</a:t>
            </a:r>
            <a:r>
              <a:rPr lang="en-US" sz="1800" dirty="0"/>
              <a:t> </a:t>
            </a:r>
            <a:r>
              <a:rPr lang="en-US" sz="1800" dirty="0" err="1"/>
              <a:t>barang</a:t>
            </a:r>
            <a:r>
              <a:rPr lang="en-US" sz="1800" dirty="0"/>
              <a:t> yang </a:t>
            </a:r>
            <a:r>
              <a:rPr lang="en-US" sz="1800" dirty="0" err="1"/>
              <a:t>ingin</a:t>
            </a:r>
            <a:r>
              <a:rPr lang="en-US" sz="1800" dirty="0"/>
              <a:t> </a:t>
            </a:r>
            <a:r>
              <a:rPr lang="en-US" sz="1800" dirty="0" err="1"/>
              <a:t>dibeli</a:t>
            </a:r>
            <a:endParaRPr lang="en-US" sz="1800" dirty="0"/>
          </a:p>
          <a:p>
            <a:pPr lvl="1"/>
            <a:r>
              <a:rPr lang="en-US" sz="1800" dirty="0" err="1"/>
              <a:t>Menampilkan</a:t>
            </a:r>
            <a:r>
              <a:rPr lang="en-US" sz="1800" dirty="0"/>
              <a:t> </a:t>
            </a:r>
            <a:r>
              <a:rPr lang="en-US" sz="1800" dirty="0" err="1"/>
              <a:t>Informasi</a:t>
            </a:r>
            <a:r>
              <a:rPr lang="en-US" sz="1800" dirty="0"/>
              <a:t> </a:t>
            </a:r>
            <a:r>
              <a:rPr lang="en-US" sz="1800" dirty="0" err="1"/>
              <a:t>mengenai</a:t>
            </a:r>
            <a:r>
              <a:rPr lang="en-US" sz="1800" dirty="0"/>
              <a:t> X Store</a:t>
            </a:r>
          </a:p>
          <a:p>
            <a:pPr lvl="1"/>
            <a:endParaRPr lang="en-US" sz="2100" dirty="0"/>
          </a:p>
        </p:txBody>
      </p:sp>
    </p:spTree>
    <p:extLst>
      <p:ext uri="{BB962C8B-B14F-4D97-AF65-F5344CB8AC3E}">
        <p14:creationId xmlns:p14="http://schemas.microsoft.com/office/powerpoint/2010/main" val="42565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1083-6969-4233-A81B-138DDA5CA5B3}"/>
              </a:ext>
            </a:extLst>
          </p:cNvPr>
          <p:cNvSpPr>
            <a:spLocks noGrp="1"/>
          </p:cNvSpPr>
          <p:nvPr>
            <p:ph type="title"/>
          </p:nvPr>
        </p:nvSpPr>
        <p:spPr/>
        <p:txBody>
          <a:bodyPr/>
          <a:lstStyle/>
          <a:p>
            <a:r>
              <a:rPr lang="en-US" dirty="0" err="1"/>
              <a:t>Latar</a:t>
            </a:r>
            <a:r>
              <a:rPr lang="en-US" dirty="0"/>
              <a:t> </a:t>
            </a:r>
            <a:r>
              <a:rPr lang="en-US" dirty="0" err="1"/>
              <a:t>belakang</a:t>
            </a:r>
            <a:endParaRPr lang="en-US" dirty="0"/>
          </a:p>
        </p:txBody>
      </p:sp>
      <p:sp>
        <p:nvSpPr>
          <p:cNvPr id="3" name="Content Placeholder 2">
            <a:extLst>
              <a:ext uri="{FF2B5EF4-FFF2-40B4-BE49-F238E27FC236}">
                <a16:creationId xmlns:a16="http://schemas.microsoft.com/office/drawing/2014/main" id="{DAE3264E-6F64-4537-A190-741799EE187F}"/>
              </a:ext>
            </a:extLst>
          </p:cNvPr>
          <p:cNvSpPr>
            <a:spLocks noGrp="1"/>
          </p:cNvSpPr>
          <p:nvPr>
            <p:ph idx="1"/>
          </p:nvPr>
        </p:nvSpPr>
        <p:spPr/>
        <p:txBody>
          <a:bodyPr>
            <a:normAutofit/>
          </a:bodyPr>
          <a:lstStyle/>
          <a:p>
            <a:pPr algn="just"/>
            <a:r>
              <a:rPr lang="en-US" sz="2000" dirty="0"/>
              <a:t>Di </a:t>
            </a:r>
            <a:r>
              <a:rPr lang="en-US" sz="2000" dirty="0" err="1"/>
              <a:t>dalam</a:t>
            </a:r>
            <a:r>
              <a:rPr lang="en-US" sz="2000" dirty="0"/>
              <a:t> dunia </a:t>
            </a:r>
            <a:r>
              <a:rPr lang="en-US" sz="2000" dirty="0" err="1"/>
              <a:t>bisnis</a:t>
            </a:r>
            <a:r>
              <a:rPr lang="en-US" sz="2000" dirty="0"/>
              <a:t> </a:t>
            </a:r>
            <a:r>
              <a:rPr lang="en-US" sz="2000" dirty="0" err="1"/>
              <a:t>sangat</a:t>
            </a:r>
            <a:r>
              <a:rPr lang="en-US" sz="2000" dirty="0"/>
              <a:t> </a:t>
            </a:r>
            <a:r>
              <a:rPr lang="en-US" sz="2000" dirty="0" err="1"/>
              <a:t>penting</a:t>
            </a:r>
            <a:r>
              <a:rPr lang="en-US" sz="2000" dirty="0"/>
              <a:t> agar </a:t>
            </a:r>
            <a:r>
              <a:rPr lang="en-US" sz="2000" dirty="0" err="1"/>
              <a:t>informasi</a:t>
            </a:r>
            <a:r>
              <a:rPr lang="en-US" sz="2000" dirty="0"/>
              <a:t> </a:t>
            </a:r>
            <a:r>
              <a:rPr lang="en-US" sz="2000" dirty="0" err="1"/>
              <a:t>dapat</a:t>
            </a:r>
            <a:r>
              <a:rPr lang="en-US" sz="2000" dirty="0"/>
              <a:t> </a:t>
            </a:r>
            <a:r>
              <a:rPr lang="en-US" sz="2000" dirty="0" err="1"/>
              <a:t>dipahami</a:t>
            </a:r>
            <a:r>
              <a:rPr lang="en-US" sz="2000" dirty="0"/>
              <a:t> oleh </a:t>
            </a:r>
            <a:r>
              <a:rPr lang="en-US" sz="2000" dirty="0" err="1"/>
              <a:t>calon</a:t>
            </a:r>
            <a:r>
              <a:rPr lang="en-US" sz="2000" dirty="0"/>
              <a:t> </a:t>
            </a:r>
            <a:r>
              <a:rPr lang="en-US" sz="2000" dirty="0" err="1"/>
              <a:t>pembeli</a:t>
            </a:r>
            <a:r>
              <a:rPr lang="en-US" sz="2000" dirty="0"/>
              <a:t>. </a:t>
            </a:r>
            <a:r>
              <a:rPr lang="en-US" sz="2000" dirty="0" err="1"/>
              <a:t>Sebuah</a:t>
            </a:r>
            <a:r>
              <a:rPr lang="en-US" sz="2000" dirty="0"/>
              <a:t> Web </a:t>
            </a:r>
            <a:r>
              <a:rPr lang="en-US" sz="2000" dirty="0" err="1"/>
              <a:t>menjadi</a:t>
            </a:r>
            <a:r>
              <a:rPr lang="en-US" sz="2000" dirty="0"/>
              <a:t> </a:t>
            </a:r>
            <a:r>
              <a:rPr lang="en-US" sz="2000" dirty="0" err="1"/>
              <a:t>muka</a:t>
            </a:r>
            <a:r>
              <a:rPr lang="en-US" sz="2000" dirty="0"/>
              <a:t> </a:t>
            </a:r>
            <a:r>
              <a:rPr lang="en-US" sz="2000" dirty="0" err="1"/>
              <a:t>awal</a:t>
            </a:r>
            <a:r>
              <a:rPr lang="en-US" sz="2000" dirty="0"/>
              <a:t> </a:t>
            </a:r>
            <a:r>
              <a:rPr lang="en-US" sz="2000" dirty="0" err="1"/>
              <a:t>calon</a:t>
            </a:r>
            <a:r>
              <a:rPr lang="en-US" sz="2000" dirty="0"/>
              <a:t> </a:t>
            </a:r>
            <a:r>
              <a:rPr lang="en-US" sz="2000" dirty="0" err="1"/>
              <a:t>pembeli</a:t>
            </a:r>
            <a:r>
              <a:rPr lang="en-US" sz="2000" dirty="0"/>
              <a:t> </a:t>
            </a:r>
            <a:r>
              <a:rPr lang="en-US" sz="2000" dirty="0" err="1"/>
              <a:t>mengulik</a:t>
            </a:r>
            <a:r>
              <a:rPr lang="en-US" sz="2000" dirty="0"/>
              <a:t> info </a:t>
            </a:r>
            <a:r>
              <a:rPr lang="en-US" sz="2000" dirty="0" err="1"/>
              <a:t>mengenai</a:t>
            </a:r>
            <a:r>
              <a:rPr lang="en-US" sz="2000" dirty="0"/>
              <a:t> </a:t>
            </a:r>
            <a:r>
              <a:rPr lang="en-US" sz="2000" dirty="0" err="1"/>
              <a:t>barang</a:t>
            </a:r>
            <a:r>
              <a:rPr lang="en-US" sz="2000" dirty="0"/>
              <a:t> yang </a:t>
            </a:r>
            <a:r>
              <a:rPr lang="en-US" sz="2000" dirty="0" err="1"/>
              <a:t>ingin</a:t>
            </a:r>
            <a:r>
              <a:rPr lang="en-US" sz="2000" dirty="0"/>
              <a:t> </a:t>
            </a:r>
            <a:r>
              <a:rPr lang="en-US" sz="2000" dirty="0" err="1"/>
              <a:t>mereka</a:t>
            </a:r>
            <a:r>
              <a:rPr lang="en-US" sz="2000" dirty="0"/>
              <a:t> </a:t>
            </a:r>
            <a:r>
              <a:rPr lang="en-US" sz="2000" dirty="0" err="1"/>
              <a:t>cari</a:t>
            </a:r>
            <a:r>
              <a:rPr lang="en-US" sz="2000" dirty="0"/>
              <a:t>. </a:t>
            </a:r>
            <a:r>
              <a:rPr lang="en-US" sz="2000" dirty="0" err="1"/>
              <a:t>Untuk</a:t>
            </a:r>
            <a:r>
              <a:rPr lang="en-US" sz="2000" dirty="0"/>
              <a:t> </a:t>
            </a:r>
            <a:r>
              <a:rPr lang="en-US" sz="2000" dirty="0" err="1"/>
              <a:t>itu</a:t>
            </a:r>
            <a:r>
              <a:rPr lang="en-US" sz="2000" dirty="0"/>
              <a:t> </a:t>
            </a:r>
            <a:r>
              <a:rPr lang="en-US" sz="2000" dirty="0" err="1"/>
              <a:t>dibutuhkan</a:t>
            </a:r>
            <a:r>
              <a:rPr lang="en-US" sz="2000" dirty="0"/>
              <a:t> web yang </a:t>
            </a:r>
            <a:r>
              <a:rPr lang="en-US" sz="2000" dirty="0" err="1"/>
              <a:t>mampu</a:t>
            </a:r>
            <a:r>
              <a:rPr lang="en-US" sz="2000" dirty="0"/>
              <a:t> </a:t>
            </a:r>
            <a:r>
              <a:rPr lang="en-US" sz="2000" dirty="0" err="1"/>
              <a:t>menjawab</a:t>
            </a:r>
            <a:r>
              <a:rPr lang="en-US" sz="2000" dirty="0"/>
              <a:t> </a:t>
            </a:r>
            <a:r>
              <a:rPr lang="en-US" sz="2000" dirty="0" err="1"/>
              <a:t>kebutuhan</a:t>
            </a:r>
            <a:r>
              <a:rPr lang="en-US" sz="2000" dirty="0"/>
              <a:t> </a:t>
            </a:r>
            <a:r>
              <a:rPr lang="en-US" sz="2000" dirty="0" err="1"/>
              <a:t>calon</a:t>
            </a:r>
            <a:r>
              <a:rPr lang="en-US" sz="2000" dirty="0"/>
              <a:t> </a:t>
            </a:r>
            <a:r>
              <a:rPr lang="en-US" sz="2000" dirty="0" err="1"/>
              <a:t>pembeli</a:t>
            </a:r>
            <a:r>
              <a:rPr lang="en-US" sz="2000" dirty="0"/>
              <a:t> </a:t>
            </a:r>
            <a:r>
              <a:rPr lang="en-US" sz="2000" dirty="0" err="1"/>
              <a:t>tersebut</a:t>
            </a:r>
            <a:r>
              <a:rPr lang="en-US" sz="2000" dirty="0"/>
              <a:t> dan yang </a:t>
            </a:r>
            <a:r>
              <a:rPr lang="en-US" sz="2000" dirty="0" err="1"/>
              <a:t>mampu</a:t>
            </a:r>
            <a:r>
              <a:rPr lang="en-US" sz="2000" dirty="0"/>
              <a:t> </a:t>
            </a:r>
            <a:r>
              <a:rPr lang="en-US" sz="2000" dirty="0" err="1"/>
              <a:t>menggambarkan</a:t>
            </a:r>
            <a:r>
              <a:rPr lang="en-US" sz="2000" dirty="0"/>
              <a:t> </a:t>
            </a:r>
            <a:r>
              <a:rPr lang="en-US" sz="2000" dirty="0" err="1"/>
              <a:t>perusahaan</a:t>
            </a:r>
            <a:r>
              <a:rPr lang="en-US" sz="2000" dirty="0"/>
              <a:t> yang </a:t>
            </a:r>
            <a:r>
              <a:rPr lang="en-US" sz="2000" dirty="0" err="1"/>
              <a:t>dimaksud</a:t>
            </a:r>
            <a:r>
              <a:rPr lang="en-US" sz="2000" dirty="0"/>
              <a:t>.</a:t>
            </a:r>
          </a:p>
        </p:txBody>
      </p:sp>
    </p:spTree>
    <p:extLst>
      <p:ext uri="{BB962C8B-B14F-4D97-AF65-F5344CB8AC3E}">
        <p14:creationId xmlns:p14="http://schemas.microsoft.com/office/powerpoint/2010/main" val="21430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1083-6969-4233-A81B-138DDA5CA5B3}"/>
              </a:ext>
            </a:extLst>
          </p:cNvPr>
          <p:cNvSpPr>
            <a:spLocks noGrp="1"/>
          </p:cNvSpPr>
          <p:nvPr>
            <p:ph type="title"/>
          </p:nvPr>
        </p:nvSpPr>
        <p:spPr/>
        <p:txBody>
          <a:bodyPr/>
          <a:lstStyle/>
          <a:p>
            <a:r>
              <a:rPr lang="en-US" dirty="0" err="1"/>
              <a:t>Tujuan</a:t>
            </a:r>
            <a:endParaRPr lang="en-US" dirty="0"/>
          </a:p>
        </p:txBody>
      </p:sp>
      <p:sp>
        <p:nvSpPr>
          <p:cNvPr id="3" name="Content Placeholder 2">
            <a:extLst>
              <a:ext uri="{FF2B5EF4-FFF2-40B4-BE49-F238E27FC236}">
                <a16:creationId xmlns:a16="http://schemas.microsoft.com/office/drawing/2014/main" id="{DAE3264E-6F64-4537-A190-741799EE187F}"/>
              </a:ext>
            </a:extLst>
          </p:cNvPr>
          <p:cNvSpPr>
            <a:spLocks noGrp="1"/>
          </p:cNvSpPr>
          <p:nvPr>
            <p:ph idx="1"/>
          </p:nvPr>
        </p:nvSpPr>
        <p:spPr/>
        <p:txBody>
          <a:bodyPr>
            <a:normAutofit/>
          </a:bodyPr>
          <a:lstStyle/>
          <a:p>
            <a:pPr algn="just"/>
            <a:r>
              <a:rPr lang="en-US" sz="2000" dirty="0" err="1"/>
              <a:t>Dapat</a:t>
            </a:r>
            <a:r>
              <a:rPr lang="en-US" sz="2000" dirty="0"/>
              <a:t> </a:t>
            </a:r>
            <a:r>
              <a:rPr lang="en-US" sz="2000" dirty="0" err="1"/>
              <a:t>memberikan</a:t>
            </a:r>
            <a:r>
              <a:rPr lang="en-US" sz="2000" dirty="0"/>
              <a:t> </a:t>
            </a:r>
            <a:r>
              <a:rPr lang="en-US" sz="2000" dirty="0" err="1"/>
              <a:t>informasi</a:t>
            </a:r>
            <a:r>
              <a:rPr lang="en-US" sz="2000" dirty="0"/>
              <a:t> </a:t>
            </a:r>
            <a:r>
              <a:rPr lang="en-US" sz="2000" dirty="0" err="1"/>
              <a:t>secara</a:t>
            </a:r>
            <a:r>
              <a:rPr lang="en-US" sz="2000" dirty="0"/>
              <a:t> detail </a:t>
            </a:r>
            <a:r>
              <a:rPr lang="en-US" sz="2000" dirty="0" err="1"/>
              <a:t>mengenai</a:t>
            </a:r>
            <a:r>
              <a:rPr lang="en-US" sz="2000" dirty="0"/>
              <a:t> </a:t>
            </a:r>
            <a:r>
              <a:rPr lang="en-US" sz="2000" dirty="0" err="1"/>
              <a:t>produk</a:t>
            </a:r>
            <a:r>
              <a:rPr lang="en-US" sz="2000" dirty="0"/>
              <a:t>/</a:t>
            </a:r>
            <a:r>
              <a:rPr lang="en-US" sz="2000" dirty="0" err="1"/>
              <a:t>barang</a:t>
            </a:r>
            <a:r>
              <a:rPr lang="en-US" sz="2000" dirty="0"/>
              <a:t> yang </a:t>
            </a:r>
            <a:r>
              <a:rPr lang="en-US" sz="2000" dirty="0" err="1"/>
              <a:t>dijual</a:t>
            </a:r>
            <a:r>
              <a:rPr lang="en-US" sz="2000" dirty="0"/>
              <a:t> </a:t>
            </a:r>
            <a:r>
              <a:rPr lang="en-US" sz="2000" dirty="0" err="1"/>
              <a:t>kepada</a:t>
            </a:r>
            <a:r>
              <a:rPr lang="en-US" sz="2000" dirty="0"/>
              <a:t> customer. </a:t>
            </a:r>
            <a:r>
              <a:rPr lang="en-US" sz="2000" dirty="0" err="1"/>
              <a:t>Sehingga</a:t>
            </a:r>
            <a:r>
              <a:rPr lang="en-US" sz="2000" dirty="0"/>
              <a:t> customer yang </a:t>
            </a:r>
            <a:r>
              <a:rPr lang="en-US" sz="2000" dirty="0" err="1"/>
              <a:t>ingin</a:t>
            </a:r>
            <a:r>
              <a:rPr lang="en-US" sz="2000" dirty="0"/>
              <a:t> </a:t>
            </a:r>
            <a:r>
              <a:rPr lang="en-US" sz="2000" dirty="0" err="1"/>
              <a:t>membeli</a:t>
            </a:r>
            <a:r>
              <a:rPr lang="en-US" sz="2000" dirty="0"/>
              <a:t> </a:t>
            </a:r>
            <a:r>
              <a:rPr lang="en-US" sz="2000" dirty="0" err="1"/>
              <a:t>barang</a:t>
            </a:r>
            <a:r>
              <a:rPr lang="en-US" sz="2000" dirty="0"/>
              <a:t> </a:t>
            </a:r>
            <a:r>
              <a:rPr lang="en-US" sz="2000" dirty="0" err="1"/>
              <a:t>kita</a:t>
            </a:r>
            <a:r>
              <a:rPr lang="en-US" sz="2000" dirty="0"/>
              <a:t> </a:t>
            </a:r>
            <a:r>
              <a:rPr lang="en-US" sz="2000" dirty="0" err="1"/>
              <a:t>dapat</a:t>
            </a:r>
            <a:r>
              <a:rPr lang="en-US" sz="2000" dirty="0"/>
              <a:t> </a:t>
            </a:r>
            <a:r>
              <a:rPr lang="en-US" sz="2000" dirty="0" err="1"/>
              <a:t>dengan</a:t>
            </a:r>
            <a:r>
              <a:rPr lang="en-US" sz="2000" dirty="0"/>
              <a:t> </a:t>
            </a:r>
            <a:r>
              <a:rPr lang="en-US" sz="2000" dirty="0" err="1"/>
              <a:t>mudah</a:t>
            </a:r>
            <a:r>
              <a:rPr lang="en-US" sz="2000" dirty="0"/>
              <a:t> </a:t>
            </a:r>
            <a:r>
              <a:rPr lang="en-US" sz="2000" dirty="0" err="1"/>
              <a:t>mengetahui</a:t>
            </a:r>
            <a:r>
              <a:rPr lang="en-US" sz="2000" dirty="0"/>
              <a:t> </a:t>
            </a:r>
            <a:r>
              <a:rPr lang="en-US" sz="2000" dirty="0" err="1"/>
              <a:t>informasi</a:t>
            </a:r>
            <a:r>
              <a:rPr lang="en-US" sz="2000" dirty="0"/>
              <a:t> </a:t>
            </a:r>
            <a:r>
              <a:rPr lang="en-US" sz="2000" dirty="0" err="1"/>
              <a:t>tentang</a:t>
            </a:r>
            <a:r>
              <a:rPr lang="en-US" sz="2000" dirty="0"/>
              <a:t> </a:t>
            </a:r>
            <a:r>
              <a:rPr lang="en-US" sz="2000" dirty="0" err="1"/>
              <a:t>barang</a:t>
            </a:r>
            <a:r>
              <a:rPr lang="en-US" sz="2000" dirty="0"/>
              <a:t> yang </a:t>
            </a:r>
            <a:r>
              <a:rPr lang="en-US" sz="2000" dirty="0" err="1"/>
              <a:t>akan</a:t>
            </a:r>
            <a:r>
              <a:rPr lang="en-US" sz="2000" dirty="0"/>
              <a:t> </a:t>
            </a:r>
            <a:r>
              <a:rPr lang="en-US" sz="2000" dirty="0" err="1"/>
              <a:t>dibelinya</a:t>
            </a:r>
            <a:r>
              <a:rPr lang="en-US" sz="2000" dirty="0"/>
              <a:t>.</a:t>
            </a:r>
          </a:p>
        </p:txBody>
      </p:sp>
    </p:spTree>
    <p:extLst>
      <p:ext uri="{BB962C8B-B14F-4D97-AF65-F5344CB8AC3E}">
        <p14:creationId xmlns:p14="http://schemas.microsoft.com/office/powerpoint/2010/main" val="295946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CCA3-0FDD-4007-8889-CA8FE870EAE4}"/>
              </a:ext>
            </a:extLst>
          </p:cNvPr>
          <p:cNvSpPr>
            <a:spLocks noGrp="1"/>
          </p:cNvSpPr>
          <p:nvPr>
            <p:ph type="title"/>
          </p:nvPr>
        </p:nvSpPr>
        <p:spPr/>
        <p:txBody>
          <a:bodyPr/>
          <a:lstStyle/>
          <a:p>
            <a:r>
              <a:rPr lang="en-US" dirty="0" err="1"/>
              <a:t>Manfaat</a:t>
            </a:r>
            <a:endParaRPr lang="en-US" dirty="0"/>
          </a:p>
        </p:txBody>
      </p:sp>
      <p:sp>
        <p:nvSpPr>
          <p:cNvPr id="3" name="Content Placeholder 2">
            <a:extLst>
              <a:ext uri="{FF2B5EF4-FFF2-40B4-BE49-F238E27FC236}">
                <a16:creationId xmlns:a16="http://schemas.microsoft.com/office/drawing/2014/main" id="{D9D23BDE-84FA-4B40-8159-6219E1D8ADA8}"/>
              </a:ext>
            </a:extLst>
          </p:cNvPr>
          <p:cNvSpPr>
            <a:spLocks noGrp="1"/>
          </p:cNvSpPr>
          <p:nvPr>
            <p:ph idx="1"/>
          </p:nvPr>
        </p:nvSpPr>
        <p:spPr>
          <a:xfrm>
            <a:off x="888642" y="2099256"/>
            <a:ext cx="7302321" cy="4095481"/>
          </a:xfrm>
        </p:spPr>
        <p:txBody>
          <a:bodyPr>
            <a:normAutofit/>
          </a:bodyPr>
          <a:lstStyle/>
          <a:p>
            <a:pPr algn="just"/>
            <a:r>
              <a:rPr lang="en-US" sz="2100" dirty="0" err="1"/>
              <a:t>Pembeli</a:t>
            </a:r>
            <a:r>
              <a:rPr lang="en-US" sz="2100" dirty="0"/>
              <a:t> </a:t>
            </a:r>
            <a:r>
              <a:rPr lang="en-US" sz="2100" dirty="0" err="1"/>
              <a:t>bisa</a:t>
            </a:r>
            <a:r>
              <a:rPr lang="en-US" sz="2100" dirty="0"/>
              <a:t> </a:t>
            </a:r>
            <a:r>
              <a:rPr lang="en-US" sz="2100" dirty="0" err="1"/>
              <a:t>membandingkan</a:t>
            </a:r>
            <a:r>
              <a:rPr lang="en-US" sz="2100" dirty="0"/>
              <a:t> </a:t>
            </a:r>
            <a:r>
              <a:rPr lang="en-US" sz="2100" dirty="0" err="1"/>
              <a:t>berbagai</a:t>
            </a:r>
            <a:r>
              <a:rPr lang="en-US" sz="2100" dirty="0"/>
              <a:t> </a:t>
            </a:r>
            <a:r>
              <a:rPr lang="en-US" sz="2100" dirty="0" err="1"/>
              <a:t>jenis</a:t>
            </a:r>
            <a:r>
              <a:rPr lang="en-US" sz="2100" dirty="0"/>
              <a:t> </a:t>
            </a:r>
            <a:r>
              <a:rPr lang="en-US" sz="2100" dirty="0" err="1"/>
              <a:t>barang</a:t>
            </a:r>
            <a:r>
              <a:rPr lang="en-US" sz="2100" dirty="0"/>
              <a:t> </a:t>
            </a:r>
            <a:r>
              <a:rPr lang="en-US" sz="2100" dirty="0" err="1"/>
              <a:t>sekaligus</a:t>
            </a:r>
            <a:r>
              <a:rPr lang="en-US" sz="2100" dirty="0"/>
              <a:t> </a:t>
            </a:r>
            <a:r>
              <a:rPr lang="en-US" sz="2100" dirty="0" err="1"/>
              <a:t>kapanpun</a:t>
            </a:r>
            <a:r>
              <a:rPr lang="en-US" sz="2100" dirty="0"/>
              <a:t>, </a:t>
            </a:r>
            <a:r>
              <a:rPr lang="en-US" sz="2100" dirty="0" err="1"/>
              <a:t>dimanapun</a:t>
            </a:r>
            <a:r>
              <a:rPr lang="en-US" sz="2100" dirty="0"/>
              <a:t>, dan </a:t>
            </a:r>
            <a:r>
              <a:rPr lang="en-US" sz="2100" dirty="0" err="1"/>
              <a:t>tanpa</a:t>
            </a:r>
            <a:r>
              <a:rPr lang="en-US" sz="2100" dirty="0"/>
              <a:t> </a:t>
            </a:r>
            <a:r>
              <a:rPr lang="en-US" sz="2100" dirty="0" err="1"/>
              <a:t>tekanan</a:t>
            </a:r>
            <a:r>
              <a:rPr lang="en-US" sz="2100" dirty="0"/>
              <a:t> </a:t>
            </a:r>
            <a:r>
              <a:rPr lang="en-US" sz="2100" dirty="0" err="1"/>
              <a:t>untuk</a:t>
            </a:r>
            <a:r>
              <a:rPr lang="en-US" sz="2100" dirty="0"/>
              <a:t> </a:t>
            </a:r>
            <a:r>
              <a:rPr lang="en-US" sz="2100" dirty="0" err="1"/>
              <a:t>langsung</a:t>
            </a:r>
            <a:r>
              <a:rPr lang="en-US" sz="2100" dirty="0"/>
              <a:t> </a:t>
            </a:r>
            <a:r>
              <a:rPr lang="en-US" sz="2100" dirty="0" err="1"/>
              <a:t>menyelesaikan</a:t>
            </a:r>
            <a:r>
              <a:rPr lang="en-US" sz="2100" dirty="0"/>
              <a:t> </a:t>
            </a:r>
            <a:r>
              <a:rPr lang="en-US" sz="2100" dirty="0" err="1"/>
              <a:t>pembelian</a:t>
            </a:r>
            <a:r>
              <a:rPr lang="en-US" sz="2100" dirty="0"/>
              <a:t> </a:t>
            </a:r>
            <a:r>
              <a:rPr lang="en-US" sz="2100" dirty="0" err="1"/>
              <a:t>saat</a:t>
            </a:r>
            <a:r>
              <a:rPr lang="en-US" sz="2100" dirty="0"/>
              <a:t> </a:t>
            </a:r>
            <a:r>
              <a:rPr lang="en-US" sz="2100" dirty="0" err="1"/>
              <a:t>itu</a:t>
            </a:r>
            <a:r>
              <a:rPr lang="en-US" sz="2100" dirty="0"/>
              <a:t> juga.</a:t>
            </a:r>
          </a:p>
          <a:p>
            <a:pPr algn="just"/>
            <a:r>
              <a:rPr lang="en-US" sz="2100" dirty="0" err="1"/>
              <a:t>Pembeli</a:t>
            </a:r>
            <a:r>
              <a:rPr lang="en-US" sz="2100" dirty="0"/>
              <a:t> </a:t>
            </a:r>
            <a:r>
              <a:rPr lang="en-US" sz="2100" dirty="0" err="1"/>
              <a:t>mendapatkan</a:t>
            </a:r>
            <a:r>
              <a:rPr lang="en-US" sz="2100" dirty="0"/>
              <a:t> </a:t>
            </a:r>
            <a:r>
              <a:rPr lang="en-US" sz="2100" dirty="0" err="1"/>
              <a:t>kebebasan</a:t>
            </a:r>
            <a:r>
              <a:rPr lang="en-US" sz="2100" dirty="0"/>
              <a:t> </a:t>
            </a:r>
            <a:r>
              <a:rPr lang="en-US" sz="2100" dirty="0" err="1"/>
              <a:t>waktu</a:t>
            </a:r>
            <a:r>
              <a:rPr lang="en-US" sz="2100" dirty="0"/>
              <a:t> yang </a:t>
            </a:r>
            <a:r>
              <a:rPr lang="en-US" sz="2100" dirty="0" err="1"/>
              <a:t>tidak</a:t>
            </a:r>
            <a:r>
              <a:rPr lang="en-US" sz="2100" dirty="0"/>
              <a:t> </a:t>
            </a:r>
            <a:r>
              <a:rPr lang="en-US" sz="2100" dirty="0" err="1"/>
              <a:t>terbatas</a:t>
            </a:r>
            <a:r>
              <a:rPr lang="en-US" sz="2100" dirty="0"/>
              <a:t> </a:t>
            </a:r>
            <a:r>
              <a:rPr lang="en-US" sz="2100" dirty="0" err="1"/>
              <a:t>untuk</a:t>
            </a:r>
            <a:r>
              <a:rPr lang="en-US" sz="2100" dirty="0"/>
              <a:t> </a:t>
            </a:r>
            <a:r>
              <a:rPr lang="en-US" sz="2100" dirty="0" err="1"/>
              <a:t>mempertimbangkan</a:t>
            </a:r>
            <a:r>
              <a:rPr lang="en-US" sz="2100" dirty="0"/>
              <a:t> </a:t>
            </a:r>
            <a:r>
              <a:rPr lang="en-US" sz="2100" dirty="0" err="1"/>
              <a:t>sebelum</a:t>
            </a:r>
            <a:r>
              <a:rPr lang="en-US" sz="2100" dirty="0"/>
              <a:t> </a:t>
            </a:r>
            <a:r>
              <a:rPr lang="en-US" sz="2100" dirty="0" err="1"/>
              <a:t>memutuskan</a:t>
            </a:r>
            <a:r>
              <a:rPr lang="en-US" sz="2100" dirty="0"/>
              <a:t> </a:t>
            </a:r>
            <a:r>
              <a:rPr lang="en-US" sz="2100" dirty="0" err="1"/>
              <a:t>untuk</a:t>
            </a:r>
            <a:r>
              <a:rPr lang="en-US" sz="2100" dirty="0"/>
              <a:t> </a:t>
            </a:r>
            <a:r>
              <a:rPr lang="en-US" sz="2100" dirty="0" err="1"/>
              <a:t>membeli</a:t>
            </a:r>
            <a:r>
              <a:rPr lang="en-US" sz="2100" dirty="0"/>
              <a:t>.</a:t>
            </a:r>
          </a:p>
          <a:p>
            <a:pPr algn="just"/>
            <a:r>
              <a:rPr lang="sv-SE" sz="2100" dirty="0"/>
              <a:t>Pembeli tidak harus repot membawa belanjaan karena semua akan diantarkan langsung ke tempat tujuan.</a:t>
            </a:r>
          </a:p>
          <a:p>
            <a:pPr lvl="1" algn="just"/>
            <a:endParaRPr lang="en-US" sz="2100" dirty="0"/>
          </a:p>
        </p:txBody>
      </p:sp>
    </p:spTree>
    <p:extLst>
      <p:ext uri="{BB962C8B-B14F-4D97-AF65-F5344CB8AC3E}">
        <p14:creationId xmlns:p14="http://schemas.microsoft.com/office/powerpoint/2010/main" val="124938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CCA3-0FDD-4007-8889-CA8FE870EAE4}"/>
              </a:ext>
            </a:extLst>
          </p:cNvPr>
          <p:cNvSpPr>
            <a:spLocks noGrp="1"/>
          </p:cNvSpPr>
          <p:nvPr>
            <p:ph type="title"/>
          </p:nvPr>
        </p:nvSpPr>
        <p:spPr/>
        <p:txBody>
          <a:bodyPr/>
          <a:lstStyle/>
          <a:p>
            <a:r>
              <a:rPr lang="en-US" dirty="0" err="1"/>
              <a:t>Konsep</a:t>
            </a:r>
            <a:r>
              <a:rPr lang="en-US" dirty="0"/>
              <a:t>/Ide</a:t>
            </a:r>
          </a:p>
        </p:txBody>
      </p:sp>
      <p:pic>
        <p:nvPicPr>
          <p:cNvPr id="5" name="Content Placeholder 4">
            <a:extLst>
              <a:ext uri="{FF2B5EF4-FFF2-40B4-BE49-F238E27FC236}">
                <a16:creationId xmlns:a16="http://schemas.microsoft.com/office/drawing/2014/main" id="{D3E58E59-B69F-43E9-A403-D6A8ED6212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011" y="1953241"/>
            <a:ext cx="5557848" cy="3124763"/>
          </a:xfrm>
        </p:spPr>
      </p:pic>
      <p:pic>
        <p:nvPicPr>
          <p:cNvPr id="9" name="Picture 8">
            <a:extLst>
              <a:ext uri="{FF2B5EF4-FFF2-40B4-BE49-F238E27FC236}">
                <a16:creationId xmlns:a16="http://schemas.microsoft.com/office/drawing/2014/main" id="{FD35CA4D-AFD5-4418-8053-CDDBF38C2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263" y="3396072"/>
            <a:ext cx="5331853" cy="2997704"/>
          </a:xfrm>
          <a:prstGeom prst="rect">
            <a:avLst/>
          </a:prstGeom>
        </p:spPr>
      </p:pic>
    </p:spTree>
    <p:extLst>
      <p:ext uri="{BB962C8B-B14F-4D97-AF65-F5344CB8AC3E}">
        <p14:creationId xmlns:p14="http://schemas.microsoft.com/office/powerpoint/2010/main" val="127966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CCA3-0FDD-4007-8889-CA8FE870EAE4}"/>
              </a:ext>
            </a:extLst>
          </p:cNvPr>
          <p:cNvSpPr>
            <a:spLocks noGrp="1"/>
          </p:cNvSpPr>
          <p:nvPr>
            <p:ph type="title"/>
          </p:nvPr>
        </p:nvSpPr>
        <p:spPr/>
        <p:txBody>
          <a:bodyPr/>
          <a:lstStyle/>
          <a:p>
            <a:r>
              <a:rPr lang="en-US" dirty="0" err="1"/>
              <a:t>Konsep</a:t>
            </a:r>
            <a:r>
              <a:rPr lang="en-US" dirty="0"/>
              <a:t>/Ide</a:t>
            </a:r>
          </a:p>
        </p:txBody>
      </p:sp>
      <p:pic>
        <p:nvPicPr>
          <p:cNvPr id="7" name="Picture 6">
            <a:extLst>
              <a:ext uri="{FF2B5EF4-FFF2-40B4-BE49-F238E27FC236}">
                <a16:creationId xmlns:a16="http://schemas.microsoft.com/office/drawing/2014/main" id="{4B60657A-0949-4D9B-964E-B8FC2C254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411" y="2036995"/>
            <a:ext cx="7143177" cy="4016076"/>
          </a:xfrm>
          <a:prstGeom prst="rect">
            <a:avLst/>
          </a:prstGeom>
        </p:spPr>
      </p:pic>
    </p:spTree>
    <p:extLst>
      <p:ext uri="{BB962C8B-B14F-4D97-AF65-F5344CB8AC3E}">
        <p14:creationId xmlns:p14="http://schemas.microsoft.com/office/powerpoint/2010/main" val="353018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CCA3-0FDD-4007-8889-CA8FE870EAE4}"/>
              </a:ext>
            </a:extLst>
          </p:cNvPr>
          <p:cNvSpPr>
            <a:spLocks noGrp="1"/>
          </p:cNvSpPr>
          <p:nvPr>
            <p:ph type="title"/>
          </p:nvPr>
        </p:nvSpPr>
        <p:spPr>
          <a:xfrm>
            <a:off x="4572000" y="4540876"/>
            <a:ext cx="4640506" cy="1371600"/>
          </a:xfrm>
        </p:spPr>
        <p:txBody>
          <a:bodyPr>
            <a:normAutofit/>
          </a:bodyPr>
          <a:lstStyle/>
          <a:p>
            <a:r>
              <a:rPr lang="en-US" sz="3200" dirty="0"/>
              <a:t>Mock Up/</a:t>
            </a:r>
            <a:r>
              <a:rPr lang="en-US" sz="3200" dirty="0" err="1"/>
              <a:t>Tampilan</a:t>
            </a:r>
            <a:endParaRPr lang="en-US" sz="3200" dirty="0"/>
          </a:p>
        </p:txBody>
      </p:sp>
    </p:spTree>
    <p:extLst>
      <p:ext uri="{BB962C8B-B14F-4D97-AF65-F5344CB8AC3E}">
        <p14:creationId xmlns:p14="http://schemas.microsoft.com/office/powerpoint/2010/main" val="129581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FEC61B-DEE1-4BC2-B052-BDD596A5861C}"/>
              </a:ext>
            </a:extLst>
          </p:cNvPr>
          <p:cNvSpPr/>
          <p:nvPr/>
        </p:nvSpPr>
        <p:spPr>
          <a:xfrm>
            <a:off x="0" y="0"/>
            <a:ext cx="9144000" cy="6858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A6637CE4-DDBF-4327-A313-820CA9C9C213}"/>
              </a:ext>
            </a:extLst>
          </p:cNvPr>
          <p:cNvSpPr/>
          <p:nvPr/>
        </p:nvSpPr>
        <p:spPr>
          <a:xfrm>
            <a:off x="0" y="-53008"/>
            <a:ext cx="9144000" cy="695739"/>
          </a:xfrm>
          <a:prstGeom prst="rect">
            <a:avLst/>
          </a:prstGeom>
          <a:solidFill>
            <a:schemeClr val="bg1">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8B56EE05-A08C-430C-97E5-5254902B7264}"/>
              </a:ext>
            </a:extLst>
          </p:cNvPr>
          <p:cNvSpPr/>
          <p:nvPr/>
        </p:nvSpPr>
        <p:spPr>
          <a:xfrm>
            <a:off x="0" y="669720"/>
            <a:ext cx="9144000" cy="2786269"/>
          </a:xfrm>
          <a:prstGeom prst="rect">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345447E0-726D-4670-9939-407535360ACE}"/>
              </a:ext>
            </a:extLst>
          </p:cNvPr>
          <p:cNvSpPr/>
          <p:nvPr/>
        </p:nvSpPr>
        <p:spPr>
          <a:xfrm>
            <a:off x="4495799" y="3214688"/>
            <a:ext cx="152402" cy="152400"/>
          </a:xfrm>
          <a:prstGeom prst="ellipse">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27B0F839-17D6-46AF-8749-A0E34DBF10F2}"/>
              </a:ext>
            </a:extLst>
          </p:cNvPr>
          <p:cNvSpPr/>
          <p:nvPr/>
        </p:nvSpPr>
        <p:spPr>
          <a:xfrm>
            <a:off x="4794249" y="3214688"/>
            <a:ext cx="152402" cy="152400"/>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030E13F4-221A-4F58-ACEC-EA41589B3009}"/>
              </a:ext>
            </a:extLst>
          </p:cNvPr>
          <p:cNvSpPr/>
          <p:nvPr/>
        </p:nvSpPr>
        <p:spPr>
          <a:xfrm>
            <a:off x="4197349" y="3214688"/>
            <a:ext cx="152402" cy="152400"/>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3" name="Straight Connector 52">
            <a:extLst>
              <a:ext uri="{FF2B5EF4-FFF2-40B4-BE49-F238E27FC236}">
                <a16:creationId xmlns:a16="http://schemas.microsoft.com/office/drawing/2014/main" id="{4BCF1B3C-55C0-4669-8BB7-3D697A0BB4B4}"/>
              </a:ext>
            </a:extLst>
          </p:cNvPr>
          <p:cNvCxnSpPr/>
          <p:nvPr/>
        </p:nvCxnSpPr>
        <p:spPr>
          <a:xfrm>
            <a:off x="3078370" y="3872948"/>
            <a:ext cx="0" cy="20010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E6A7CD-DC05-4501-9F2C-6F29CF25554B}"/>
              </a:ext>
            </a:extLst>
          </p:cNvPr>
          <p:cNvCxnSpPr/>
          <p:nvPr/>
        </p:nvCxnSpPr>
        <p:spPr>
          <a:xfrm>
            <a:off x="6026149" y="3869220"/>
            <a:ext cx="0" cy="20010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9CF545EB-1E07-415C-9023-18AB9C39AF45}"/>
              </a:ext>
            </a:extLst>
          </p:cNvPr>
          <p:cNvSpPr/>
          <p:nvPr/>
        </p:nvSpPr>
        <p:spPr>
          <a:xfrm>
            <a:off x="0" y="6357730"/>
            <a:ext cx="9144000" cy="540026"/>
          </a:xfrm>
          <a:prstGeom prst="rect">
            <a:avLst/>
          </a:prstGeom>
          <a:solidFill>
            <a:schemeClr val="bg1">
              <a:lumMod val="8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37380028-8E6A-492A-91B4-F9B7717273E4}"/>
              </a:ext>
            </a:extLst>
          </p:cNvPr>
          <p:cNvSpPr txBox="1"/>
          <p:nvPr/>
        </p:nvSpPr>
        <p:spPr>
          <a:xfrm>
            <a:off x="3627781" y="6440543"/>
            <a:ext cx="1736035"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rPr>
              <a:t>© 2018</a:t>
            </a:r>
            <a:endParaRPr kumimoji="0" lang="en-US" sz="1400" b="0" i="0" u="none" strike="noStrike" kern="1200" cap="none" spc="0" normalizeH="0" baseline="0" noProof="0" dirty="0">
              <a:ln>
                <a:noFill/>
              </a:ln>
              <a:solidFill>
                <a:srgbClr val="E7E6E6">
                  <a:lumMod val="50000"/>
                </a:srgbClr>
              </a:solidFill>
              <a:effectLst/>
              <a:uLnTx/>
              <a:uFillTx/>
              <a:latin typeface="SansSerif" panose="00000400000000000000" pitchFamily="2" charset="2"/>
              <a:ea typeface="+mn-ea"/>
              <a:cs typeface="+mn-cs"/>
            </a:endParaRPr>
          </a:p>
        </p:txBody>
      </p:sp>
      <p:sp>
        <p:nvSpPr>
          <p:cNvPr id="57" name="TextBox 56">
            <a:extLst>
              <a:ext uri="{FF2B5EF4-FFF2-40B4-BE49-F238E27FC236}">
                <a16:creationId xmlns:a16="http://schemas.microsoft.com/office/drawing/2014/main" id="{A43F2C89-ECBE-4A12-AA68-32BCFBD9A16E}"/>
              </a:ext>
            </a:extLst>
          </p:cNvPr>
          <p:cNvSpPr txBox="1"/>
          <p:nvPr/>
        </p:nvSpPr>
        <p:spPr>
          <a:xfrm>
            <a:off x="3703982" y="1908481"/>
            <a:ext cx="1736035"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rPr>
              <a:t>Slide Show</a:t>
            </a:r>
            <a:endParaRPr kumimoji="0" lang="en-US" sz="1400" b="0" i="0" u="none" strike="noStrike" kern="1200" cap="none" spc="0" normalizeH="0" baseline="0" noProof="0" dirty="0">
              <a:ln>
                <a:noFill/>
              </a:ln>
              <a:solidFill>
                <a:srgbClr val="E7E6E6">
                  <a:lumMod val="75000"/>
                </a:srgbClr>
              </a:solidFill>
              <a:effectLst/>
              <a:uLnTx/>
              <a:uFillTx/>
              <a:latin typeface="SansSerif" panose="00000400000000000000" pitchFamily="2" charset="2"/>
              <a:ea typeface="+mn-ea"/>
              <a:cs typeface="+mn-cs"/>
            </a:endParaRPr>
          </a:p>
        </p:txBody>
      </p:sp>
      <p:sp>
        <p:nvSpPr>
          <p:cNvPr id="58" name="Rectangle: Rounded Corners 57">
            <a:extLst>
              <a:ext uri="{FF2B5EF4-FFF2-40B4-BE49-F238E27FC236}">
                <a16:creationId xmlns:a16="http://schemas.microsoft.com/office/drawing/2014/main" id="{3A00B5D3-408E-46F2-B9C5-EE04D440B5D2}"/>
              </a:ext>
            </a:extLst>
          </p:cNvPr>
          <p:cNvSpPr/>
          <p:nvPr/>
        </p:nvSpPr>
        <p:spPr>
          <a:xfrm>
            <a:off x="802348" y="4194629"/>
            <a:ext cx="1473674" cy="1343634"/>
          </a:xfrm>
          <a:prstGeom prst="roundRect">
            <a:avLst>
              <a:gd name="adj" fmla="val 2899"/>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289E5B45-8A02-4E4F-A12C-1AFA283DD96B}"/>
              </a:ext>
            </a:extLst>
          </p:cNvPr>
          <p:cNvSpPr txBox="1"/>
          <p:nvPr/>
        </p:nvSpPr>
        <p:spPr>
          <a:xfrm>
            <a:off x="671167" y="4712557"/>
            <a:ext cx="1736035"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rPr>
              <a:t>Logo </a:t>
            </a:r>
            <a:r>
              <a:rPr kumimoji="0" lang="en-GB" sz="1400" b="0" i="0" u="none" strike="noStrike" kern="1200" cap="none" spc="0" normalizeH="0" baseline="0" noProof="0" dirty="0">
                <a:ln>
                  <a:noFill/>
                </a:ln>
                <a:solidFill>
                  <a:prstClr val="white">
                    <a:lumMod val="65000"/>
                  </a:prstClr>
                </a:solidFill>
                <a:effectLst/>
                <a:uLnTx/>
                <a:uFillTx/>
                <a:latin typeface="Times New Roman" panose="02020603050405020304" pitchFamily="18" charset="0"/>
                <a:ea typeface="+mn-ea"/>
                <a:cs typeface="Times New Roman" panose="02020603050405020304" pitchFamily="18" charset="0"/>
              </a:rPr>
              <a:t>™</a:t>
            </a:r>
            <a:endParaRPr kumimoji="0" lang="en-US"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endParaRPr>
          </a:p>
        </p:txBody>
      </p:sp>
      <p:sp>
        <p:nvSpPr>
          <p:cNvPr id="60" name="Rectangle: Rounded Corners 59">
            <a:extLst>
              <a:ext uri="{FF2B5EF4-FFF2-40B4-BE49-F238E27FC236}">
                <a16:creationId xmlns:a16="http://schemas.microsoft.com/office/drawing/2014/main" id="{F94A5B32-5959-4F45-8620-C08AA9A18576}"/>
              </a:ext>
            </a:extLst>
          </p:cNvPr>
          <p:cNvSpPr/>
          <p:nvPr/>
        </p:nvSpPr>
        <p:spPr>
          <a:xfrm>
            <a:off x="3815423" y="4186555"/>
            <a:ext cx="1473674" cy="1343634"/>
          </a:xfrm>
          <a:prstGeom prst="roundRect">
            <a:avLst>
              <a:gd name="adj" fmla="val 2899"/>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B4BC1FA6-8A1D-44FA-A2AE-2BAE20CEF567}"/>
              </a:ext>
            </a:extLst>
          </p:cNvPr>
          <p:cNvSpPr txBox="1"/>
          <p:nvPr/>
        </p:nvSpPr>
        <p:spPr>
          <a:xfrm>
            <a:off x="3684242" y="4704483"/>
            <a:ext cx="1736035"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rPr>
              <a:t>Logo </a:t>
            </a:r>
            <a:r>
              <a:rPr kumimoji="0" lang="en-GB" sz="1400" b="0" i="0" u="none" strike="noStrike" kern="1200" cap="none" spc="0" normalizeH="0" baseline="0" noProof="0" dirty="0">
                <a:ln>
                  <a:noFill/>
                </a:ln>
                <a:solidFill>
                  <a:prstClr val="white">
                    <a:lumMod val="65000"/>
                  </a:prstClr>
                </a:solidFill>
                <a:effectLst/>
                <a:uLnTx/>
                <a:uFillTx/>
                <a:latin typeface="Times New Roman" panose="02020603050405020304" pitchFamily="18" charset="0"/>
                <a:ea typeface="+mn-ea"/>
                <a:cs typeface="Times New Roman" panose="02020603050405020304" pitchFamily="18" charset="0"/>
              </a:rPr>
              <a:t>™</a:t>
            </a:r>
            <a:endParaRPr kumimoji="0" lang="en-US"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endParaRPr>
          </a:p>
        </p:txBody>
      </p:sp>
      <p:sp>
        <p:nvSpPr>
          <p:cNvPr id="62" name="Rectangle: Rounded Corners 61">
            <a:extLst>
              <a:ext uri="{FF2B5EF4-FFF2-40B4-BE49-F238E27FC236}">
                <a16:creationId xmlns:a16="http://schemas.microsoft.com/office/drawing/2014/main" id="{6614EB46-D5AE-4F38-9C16-39B214626FB8}"/>
              </a:ext>
            </a:extLst>
          </p:cNvPr>
          <p:cNvSpPr/>
          <p:nvPr/>
        </p:nvSpPr>
        <p:spPr>
          <a:xfrm>
            <a:off x="6828497" y="4194629"/>
            <a:ext cx="1473674" cy="1343634"/>
          </a:xfrm>
          <a:prstGeom prst="roundRect">
            <a:avLst>
              <a:gd name="adj" fmla="val 2899"/>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A204AA58-50E5-40D9-8804-60EF0AC2853D}"/>
              </a:ext>
            </a:extLst>
          </p:cNvPr>
          <p:cNvSpPr txBox="1"/>
          <p:nvPr/>
        </p:nvSpPr>
        <p:spPr>
          <a:xfrm>
            <a:off x="6697316" y="4712557"/>
            <a:ext cx="1736035"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rPr>
              <a:t>Logo </a:t>
            </a:r>
            <a:r>
              <a:rPr kumimoji="0" lang="en-GB" sz="1400" b="0" i="0" u="none" strike="noStrike" kern="1200" cap="none" spc="0" normalizeH="0" baseline="0" noProof="0" dirty="0">
                <a:ln>
                  <a:noFill/>
                </a:ln>
                <a:solidFill>
                  <a:prstClr val="white">
                    <a:lumMod val="65000"/>
                  </a:prstClr>
                </a:solidFill>
                <a:effectLst/>
                <a:uLnTx/>
                <a:uFillTx/>
                <a:latin typeface="Times New Roman" panose="02020603050405020304" pitchFamily="18" charset="0"/>
                <a:ea typeface="+mn-ea"/>
                <a:cs typeface="Times New Roman" panose="02020603050405020304" pitchFamily="18" charset="0"/>
              </a:rPr>
              <a:t>™</a:t>
            </a:r>
            <a:endParaRPr kumimoji="0" lang="en-US" sz="14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endParaRPr>
          </a:p>
        </p:txBody>
      </p:sp>
      <p:sp>
        <p:nvSpPr>
          <p:cNvPr id="64" name="TextBox 63">
            <a:extLst>
              <a:ext uri="{FF2B5EF4-FFF2-40B4-BE49-F238E27FC236}">
                <a16:creationId xmlns:a16="http://schemas.microsoft.com/office/drawing/2014/main" id="{F3D3AE14-553D-4CE4-A719-3256741EA9E1}"/>
              </a:ext>
            </a:extLst>
          </p:cNvPr>
          <p:cNvSpPr txBox="1"/>
          <p:nvPr/>
        </p:nvSpPr>
        <p:spPr>
          <a:xfrm>
            <a:off x="159657" y="64028"/>
            <a:ext cx="173603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SansSerif" panose="00000400000000000000" pitchFamily="2" charset="2"/>
                <a:ea typeface="+mn-ea"/>
                <a:cs typeface="+mn-cs"/>
              </a:rPr>
              <a:t>Merchant</a:t>
            </a:r>
            <a:endParaRPr kumimoji="0" lang="en-US" sz="2400" b="0" i="0" u="none" strike="noStrike" kern="1200" cap="none" spc="0" normalizeH="0" baseline="0" noProof="0" dirty="0">
              <a:ln>
                <a:noFill/>
              </a:ln>
              <a:solidFill>
                <a:prstClr val="white"/>
              </a:solidFill>
              <a:effectLst/>
              <a:uLnTx/>
              <a:uFillTx/>
              <a:latin typeface="SansSerif" panose="00000400000000000000" pitchFamily="2" charset="2"/>
              <a:ea typeface="+mn-ea"/>
              <a:cs typeface="+mn-cs"/>
            </a:endParaRPr>
          </a:p>
        </p:txBody>
      </p:sp>
      <p:sp>
        <p:nvSpPr>
          <p:cNvPr id="65" name="TextBox 64">
            <a:extLst>
              <a:ext uri="{FF2B5EF4-FFF2-40B4-BE49-F238E27FC236}">
                <a16:creationId xmlns:a16="http://schemas.microsoft.com/office/drawing/2014/main" id="{45DB7A91-64E2-4C28-811C-82048DE9B614}"/>
              </a:ext>
            </a:extLst>
          </p:cNvPr>
          <p:cNvSpPr txBox="1"/>
          <p:nvPr/>
        </p:nvSpPr>
        <p:spPr>
          <a:xfrm>
            <a:off x="5394420" y="125583"/>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Home</a:t>
            </a:r>
            <a:endParaRPr kumimoji="0" lang="en-US" sz="16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endParaRPr>
          </a:p>
        </p:txBody>
      </p:sp>
      <p:sp>
        <p:nvSpPr>
          <p:cNvPr id="66" name="TextBox 65">
            <a:extLst>
              <a:ext uri="{FF2B5EF4-FFF2-40B4-BE49-F238E27FC236}">
                <a16:creationId xmlns:a16="http://schemas.microsoft.com/office/drawing/2014/main" id="{F7D71BD3-4DBD-41FE-B763-B746EB198107}"/>
              </a:ext>
            </a:extLst>
          </p:cNvPr>
          <p:cNvSpPr txBox="1"/>
          <p:nvPr/>
        </p:nvSpPr>
        <p:spPr>
          <a:xfrm>
            <a:off x="6408448" y="124802"/>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Products</a:t>
            </a: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7" name="TextBox 66">
            <a:extLst>
              <a:ext uri="{FF2B5EF4-FFF2-40B4-BE49-F238E27FC236}">
                <a16:creationId xmlns:a16="http://schemas.microsoft.com/office/drawing/2014/main" id="{B44C8A08-967F-45B0-987F-B5F7DF6A7ED8}"/>
              </a:ext>
            </a:extLst>
          </p:cNvPr>
          <p:cNvSpPr txBox="1"/>
          <p:nvPr/>
        </p:nvSpPr>
        <p:spPr>
          <a:xfrm>
            <a:off x="7552239" y="131403"/>
            <a:ext cx="173603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About us</a:t>
            </a: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8" name="Rectangle 67">
            <a:extLst>
              <a:ext uri="{FF2B5EF4-FFF2-40B4-BE49-F238E27FC236}">
                <a16:creationId xmlns:a16="http://schemas.microsoft.com/office/drawing/2014/main" id="{B2079980-E8EC-4A12-A829-A0A891EAA8DD}"/>
              </a:ext>
            </a:extLst>
          </p:cNvPr>
          <p:cNvSpPr/>
          <p:nvPr/>
        </p:nvSpPr>
        <p:spPr>
          <a:xfrm>
            <a:off x="6778197" y="463356"/>
            <a:ext cx="996536" cy="603444"/>
          </a:xfrm>
          <a:prstGeom prst="rect">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459606A2-7A87-4573-A1D6-0D780ECB60FF}"/>
              </a:ext>
            </a:extLst>
          </p:cNvPr>
          <p:cNvCxnSpPr>
            <a:stCxn id="68" idx="1"/>
            <a:endCxn id="68" idx="3"/>
          </p:cNvCxnSpPr>
          <p:nvPr/>
        </p:nvCxnSpPr>
        <p:spPr>
          <a:xfrm>
            <a:off x="6778197" y="765078"/>
            <a:ext cx="996536"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4B0DDCA-0F37-48D1-B507-6861D7F44775}"/>
              </a:ext>
            </a:extLst>
          </p:cNvPr>
          <p:cNvSpPr txBox="1"/>
          <p:nvPr/>
        </p:nvSpPr>
        <p:spPr>
          <a:xfrm>
            <a:off x="6408448" y="479608"/>
            <a:ext cx="1736035"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rPr>
              <a:t>Brand00</a:t>
            </a:r>
            <a:endParaRPr kumimoji="0" lang="en-US" sz="12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endParaRPr>
          </a:p>
        </p:txBody>
      </p:sp>
      <p:sp>
        <p:nvSpPr>
          <p:cNvPr id="72" name="TextBox 71">
            <a:extLst>
              <a:ext uri="{FF2B5EF4-FFF2-40B4-BE49-F238E27FC236}">
                <a16:creationId xmlns:a16="http://schemas.microsoft.com/office/drawing/2014/main" id="{DA4457B5-8F33-480E-B4A8-232A8915E1B9}"/>
              </a:ext>
            </a:extLst>
          </p:cNvPr>
          <p:cNvSpPr txBox="1"/>
          <p:nvPr/>
        </p:nvSpPr>
        <p:spPr>
          <a:xfrm>
            <a:off x="6408447" y="791658"/>
            <a:ext cx="1736035"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rPr>
              <a:t>Brand01</a:t>
            </a:r>
            <a:endParaRPr kumimoji="0" lang="en-US" sz="1200" b="0" i="0" u="none" strike="noStrike" kern="1200" cap="none" spc="0" normalizeH="0" baseline="0" noProof="0" dirty="0">
              <a:ln>
                <a:noFill/>
              </a:ln>
              <a:solidFill>
                <a:prstClr val="white">
                  <a:lumMod val="65000"/>
                </a:prstClr>
              </a:solidFill>
              <a:effectLst/>
              <a:uLnTx/>
              <a:uFillTx/>
              <a:latin typeface="SansSerif" panose="00000400000000000000" pitchFamily="2" charset="2"/>
              <a:ea typeface="+mn-ea"/>
              <a:cs typeface="+mn-cs"/>
            </a:endParaRPr>
          </a:p>
        </p:txBody>
      </p:sp>
    </p:spTree>
    <p:extLst>
      <p:ext uri="{BB962C8B-B14F-4D97-AF65-F5344CB8AC3E}">
        <p14:creationId xmlns:p14="http://schemas.microsoft.com/office/powerpoint/2010/main" val="720600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gital Blue Tunnel">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gital Blue Tunnel" id="{1F8AF96F-9B68-4963-97F7-4B48F41FB3AA}" vid="{CA1A1198-A8BD-44F6-8EAE-43EA85CA3FA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Media.LineChart" Revision="1" Stencil="System.Storyboarding.Media" StencilVersion="0.1"/>
</Control>
</file>

<file path=customXml/item2.xml><?xml version="1.0" encoding="utf-8"?>
<Control xmlns="http://schemas.microsoft.com/VisualStudio/2011/storyboarding/control">
  <Id Name="System.Storyboarding.Media.LineChart" Revision="1" Stencil="System.Storyboarding.Media" StencilVersion="0.1"/>
</Control>
</file>

<file path=customXml/item3.xml><?xml version="1.0" encoding="utf-8"?>
<Control xmlns="http://schemas.microsoft.com/VisualStudio/2011/storyboarding/control">
  <Id Name="System.Storyboarding.Common.ScrollbarVertical" Revision="1" Stencil="System.Storyboarding.Common" StencilVersion="0.1"/>
</Control>
</file>

<file path=customXml/item4.xml><?xml version="1.0" encoding="utf-8"?>
<Control xmlns="http://schemas.microsoft.com/VisualStudio/2011/storyboarding/control">
  <Id Name="System.Storyboarding.Backgrounds.DesktopTaskbar" Revision="1" Stencil="System.Storyboarding.Backgrounds" StencilVersion="0.1"/>
</Control>
</file>

<file path=customXml/item5.xml><?xml version="1.0" encoding="utf-8"?>
<Control xmlns="http://schemas.microsoft.com/VisualStudio/2011/storyboarding/control">
  <Id Name="System.Storyboarding.WindowsApps.WindowsAppsProgressRing" Revision="1" Stencil="System.Storyboarding.WindowsApps" StencilVersion="0.1"/>
</Control>
</file>

<file path=customXml/itemProps1.xml><?xml version="1.0" encoding="utf-8"?>
<ds:datastoreItem xmlns:ds="http://schemas.openxmlformats.org/officeDocument/2006/customXml" ds:itemID="{97E48748-C651-4FE0-BB78-F17C85448A5A}">
  <ds:schemaRefs>
    <ds:schemaRef ds:uri="http://schemas.microsoft.com/VisualStudio/2011/storyboarding/control"/>
  </ds:schemaRefs>
</ds:datastoreItem>
</file>

<file path=customXml/itemProps2.xml><?xml version="1.0" encoding="utf-8"?>
<ds:datastoreItem xmlns:ds="http://schemas.openxmlformats.org/officeDocument/2006/customXml" ds:itemID="{25F03C69-7F33-4013-8974-B0BF033261FE}">
  <ds:schemaRefs>
    <ds:schemaRef ds:uri="http://schemas.microsoft.com/VisualStudio/2011/storyboarding/control"/>
  </ds:schemaRefs>
</ds:datastoreItem>
</file>

<file path=customXml/itemProps3.xml><?xml version="1.0" encoding="utf-8"?>
<ds:datastoreItem xmlns:ds="http://schemas.openxmlformats.org/officeDocument/2006/customXml" ds:itemID="{32C08306-89CA-48D7-8E9F-159C7002B8BC}">
  <ds:schemaRefs>
    <ds:schemaRef ds:uri="http://schemas.microsoft.com/VisualStudio/2011/storyboarding/control"/>
  </ds:schemaRefs>
</ds:datastoreItem>
</file>

<file path=customXml/itemProps4.xml><?xml version="1.0" encoding="utf-8"?>
<ds:datastoreItem xmlns:ds="http://schemas.openxmlformats.org/officeDocument/2006/customXml" ds:itemID="{E34DCAB2-1D6D-4087-9E4D-F0E365A1B1B5}">
  <ds:schemaRefs>
    <ds:schemaRef ds:uri="http://schemas.microsoft.com/VisualStudio/2011/storyboarding/control"/>
  </ds:schemaRefs>
</ds:datastoreItem>
</file>

<file path=customXml/itemProps5.xml><?xml version="1.0" encoding="utf-8"?>
<ds:datastoreItem xmlns:ds="http://schemas.openxmlformats.org/officeDocument/2006/customXml" ds:itemID="{0145035C-F288-4E7E-BAC1-3F80CD921B1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TM04033919[[fn=Circuit]]</Template>
  <TotalTime>310</TotalTime>
  <Words>566</Words>
  <Application>Microsoft Office PowerPoint</Application>
  <PresentationFormat>On-screen Show (4:3)</PresentationFormat>
  <Paragraphs>136</Paragraphs>
  <Slides>15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Quicksand Bold</vt:lpstr>
      <vt:lpstr>SansSerif</vt:lpstr>
      <vt:lpstr>Arial</vt:lpstr>
      <vt:lpstr>Calibri</vt:lpstr>
      <vt:lpstr>Calibri Light</vt:lpstr>
      <vt:lpstr>Cambria Math</vt:lpstr>
      <vt:lpstr>Corbel</vt:lpstr>
      <vt:lpstr>Myanmar Text</vt:lpstr>
      <vt:lpstr>Times New Roman</vt:lpstr>
      <vt:lpstr>Office Theme</vt:lpstr>
      <vt:lpstr>Digital Blue Tunnel</vt:lpstr>
      <vt:lpstr>Final Project PWeb</vt:lpstr>
      <vt:lpstr>PowerPoint Presentation</vt:lpstr>
      <vt:lpstr>Latar belakang</vt:lpstr>
      <vt:lpstr>Tujuan</vt:lpstr>
      <vt:lpstr>Manfaat</vt:lpstr>
      <vt:lpstr>Konsep/Ide</vt:lpstr>
      <vt:lpstr>Konsep/Ide</vt:lpstr>
      <vt:lpstr>Mock Up/Tampilan</vt:lpstr>
      <vt:lpstr>PowerPoint Presentation</vt:lpstr>
      <vt:lpstr>PowerPoint Presentation</vt:lpstr>
      <vt:lpstr>PowerPoint Presentation</vt:lpstr>
      <vt:lpstr>PowerPoint Presentation</vt:lpstr>
      <vt:lpstr>PowerPoint Presentation</vt:lpstr>
      <vt:lpstr>Timeline</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ANNAS NURIL IMAN</dc:creator>
  <cp:lastModifiedBy>Ivan Indrakusuma</cp:lastModifiedBy>
  <cp:revision>33</cp:revision>
  <dcterms:created xsi:type="dcterms:W3CDTF">2018-09-25T13:36:47Z</dcterms:created>
  <dcterms:modified xsi:type="dcterms:W3CDTF">2018-10-23T06:31:22Z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