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86" r:id="rId3"/>
    <p:sldId id="258" r:id="rId4"/>
    <p:sldId id="263" r:id="rId5"/>
    <p:sldId id="289" r:id="rId6"/>
    <p:sldId id="288" r:id="rId7"/>
    <p:sldId id="292" r:id="rId8"/>
    <p:sldId id="294" r:id="rId9"/>
    <p:sldId id="296" r:id="rId10"/>
    <p:sldId id="297" r:id="rId11"/>
    <p:sldId id="291" r:id="rId12"/>
    <p:sldId id="295" r:id="rId13"/>
    <p:sldId id="293" r:id="rId14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3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ECEDD-3BD4-4C3E-B823-475923AE389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6452B-B6B8-4D1A-A5DB-EC63412E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8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927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035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105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56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968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57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  <a:prstGeom prst="rect">
            <a:avLst/>
          </a:prstGeo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8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08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 </a:t>
            </a:r>
            <a:r>
              <a:rPr lang="en-GB" sz="2800" dirty="0"/>
              <a:t>Multipurpose  Presentation 2017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7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352536"/>
            <a:ext cx="5681734" cy="11363464"/>
          </a:xfrm>
          <a:custGeom>
            <a:avLst/>
            <a:gdLst>
              <a:gd name="connsiteX0" fmla="*/ 0 w 5681734"/>
              <a:gd name="connsiteY0" fmla="*/ 0 h 11363464"/>
              <a:gd name="connsiteX1" fmla="*/ 5681734 w 5681734"/>
              <a:gd name="connsiteY1" fmla="*/ 11363464 h 11363464"/>
              <a:gd name="connsiteX2" fmla="*/ 0 w 5681734"/>
              <a:gd name="connsiteY2" fmla="*/ 11363464 h 1136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1734" h="11363464">
                <a:moveTo>
                  <a:pt x="0" y="0"/>
                </a:moveTo>
                <a:lnTo>
                  <a:pt x="5681734" y="11363464"/>
                </a:lnTo>
                <a:lnTo>
                  <a:pt x="0" y="1136346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4116050" y="0"/>
            <a:ext cx="10261600" cy="13715994"/>
          </a:xfrm>
          <a:custGeom>
            <a:avLst/>
            <a:gdLst>
              <a:gd name="connsiteX0" fmla="*/ 382 w 10261600"/>
              <a:gd name="connsiteY0" fmla="*/ 0 h 13792194"/>
              <a:gd name="connsiteX1" fmla="*/ 10261600 w 10261600"/>
              <a:gd name="connsiteY1" fmla="*/ 0 h 13792194"/>
              <a:gd name="connsiteX2" fmla="*/ 10261600 w 10261600"/>
              <a:gd name="connsiteY2" fmla="*/ 13792194 h 13792194"/>
              <a:gd name="connsiteX3" fmla="*/ 6895720 w 10261600"/>
              <a:gd name="connsiteY3" fmla="*/ 13792194 h 13792194"/>
              <a:gd name="connsiteX4" fmla="*/ 0 w 10261600"/>
              <a:gd name="connsiteY4" fmla="*/ 763 h 1379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1600" h="13792194">
                <a:moveTo>
                  <a:pt x="382" y="0"/>
                </a:moveTo>
                <a:lnTo>
                  <a:pt x="10261600" y="0"/>
                </a:lnTo>
                <a:lnTo>
                  <a:pt x="10261600" y="13792194"/>
                </a:lnTo>
                <a:lnTo>
                  <a:pt x="6895720" y="13792194"/>
                </a:lnTo>
                <a:lnTo>
                  <a:pt x="0" y="763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 </a:t>
            </a:r>
            <a:r>
              <a:rPr lang="en-GB" sz="2800" dirty="0"/>
              <a:t>Multipurpose  Presentation 2017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4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77650" cy="8267700"/>
          </a:xfrm>
          <a:solidFill>
            <a:srgbClr val="BFBFBF"/>
          </a:solidFill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z="2800"/>
              <a:t>ADVANT Multipurpose  Presentation 2017 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 </a:t>
            </a:r>
            <a:r>
              <a:rPr lang="en-GB" sz="2800" dirty="0"/>
              <a:t>Multipurpose  Presentation 2017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4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3586427" y="1012234"/>
            <a:ext cx="5733606" cy="573509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3199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17410299" y="4892016"/>
            <a:ext cx="5733606" cy="573509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3199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9762553" y="-2867548"/>
            <a:ext cx="5733606" cy="573509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3199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21245320" y="1012234"/>
            <a:ext cx="5733606" cy="573509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3199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17410299" y="-2867548"/>
            <a:ext cx="5733606" cy="573509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3199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749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  <a:prstGeom prst="rect">
            <a:avLst/>
          </a:prstGeo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0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4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1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  <a:prstGeom prst="rect">
            <a:avLst/>
          </a:prstGeo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  <a:prstGeom prst="rect">
            <a:avLst/>
          </a:prstGeo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5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  <a:prstGeom prst="rect">
            <a:avLst/>
          </a:prstGeo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2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62577" y="511176"/>
            <a:ext cx="1675964" cy="730250"/>
          </a:xfrm>
          <a:prstGeom prst="roundRect">
            <a:avLst>
              <a:gd name="adj" fmla="val 10797"/>
            </a:avLst>
          </a:pr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fld id="{3CBF67D7-8C75-433C-B949-F5BA010697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8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7" r:id="rId14"/>
    <p:sldLayoutId id="2147483679" r:id="rId15"/>
    <p:sldLayoutId id="2147483682" r:id="rId16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050" y="3989126"/>
            <a:ext cx="5035550" cy="3984624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5596296" y="8558601"/>
            <a:ext cx="13185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SIM BEASISWA ITS</a:t>
            </a:r>
            <a:endParaRPr lang="en-US" sz="3600" b="1" dirty="0">
              <a:latin typeface="+mj-lt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5596296" y="9204932"/>
            <a:ext cx="13185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Informasi</a:t>
            </a:r>
            <a:r>
              <a:rPr lang="en-US" sz="3200" dirty="0" smtClean="0"/>
              <a:t> </a:t>
            </a:r>
            <a:r>
              <a:rPr lang="en-US" sz="3200" dirty="0" err="1" smtClean="0"/>
              <a:t>Beasiswa</a:t>
            </a:r>
            <a:r>
              <a:rPr lang="en-US" sz="3200" dirty="0" smtClean="0"/>
              <a:t> ITS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957976" y="12488071"/>
            <a:ext cx="1318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Minimal PowerPoint Presentation Template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78753" y="12840913"/>
            <a:ext cx="13185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www.premast.com</a:t>
            </a:r>
          </a:p>
        </p:txBody>
      </p:sp>
    </p:spTree>
    <p:extLst>
      <p:ext uri="{BB962C8B-B14F-4D97-AF65-F5344CB8AC3E}">
        <p14:creationId xmlns:p14="http://schemas.microsoft.com/office/powerpoint/2010/main" val="177279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4377650" cy="1241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5405" y="235992"/>
            <a:ext cx="37577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44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SIM </a:t>
            </a:r>
            <a:r>
              <a:rPr lang="en-GB" sz="4400" b="1" dirty="0" err="1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Beasiswa</a:t>
            </a:r>
            <a:endParaRPr lang="id-ID" sz="44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84917" y="359102"/>
            <a:ext cx="15808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6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Admin</a:t>
            </a:r>
            <a:endParaRPr lang="id-ID" sz="36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663944" y="383667"/>
            <a:ext cx="17091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600" b="1" dirty="0" smtClean="0">
                <a:solidFill>
                  <a:schemeClr val="accent2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Upload</a:t>
            </a:r>
            <a:endParaRPr lang="id-ID" sz="3600" b="1" dirty="0">
              <a:solidFill>
                <a:schemeClr val="accent2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96759" y="359102"/>
            <a:ext cx="18325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6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Contact</a:t>
            </a:r>
            <a:endParaRPr lang="id-ID" sz="36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29800" y="353526"/>
            <a:ext cx="14446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6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Home</a:t>
            </a:r>
            <a:endParaRPr lang="id-ID" sz="36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019435" y="346105"/>
            <a:ext cx="21323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600" b="1" dirty="0" err="1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Beasiswa</a:t>
            </a:r>
            <a:endParaRPr lang="id-ID" sz="36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53654" y="353880"/>
            <a:ext cx="7285654" cy="56596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071811" y="5125453"/>
            <a:ext cx="7074568" cy="1034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071811" y="7419474"/>
            <a:ext cx="7074568" cy="1034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828262" y="2798719"/>
            <a:ext cx="35461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4400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Admin Login</a:t>
            </a:r>
            <a:endParaRPr lang="id-ID" sz="4400" b="1" dirty="0"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490038" y="4181135"/>
            <a:ext cx="2238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6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Username</a:t>
            </a:r>
            <a:endParaRPr lang="id-ID" sz="3600" dirty="0"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90038" y="6384759"/>
            <a:ext cx="21451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6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Password</a:t>
            </a:r>
            <a:endParaRPr lang="id-ID" sz="3600" dirty="0"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12320336"/>
            <a:ext cx="24377650" cy="1371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7375" y="12691901"/>
            <a:ext cx="30556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2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Extrabold" panose="020B0906030804020204" pitchFamily="34" charset="0"/>
              </a:rPr>
              <a:t>Uploaded Post</a:t>
            </a:r>
            <a:endParaRPr lang="id-ID" sz="32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04891" y="12691900"/>
            <a:ext cx="38363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2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Extrabold" panose="020B0906030804020204" pitchFamily="34" charset="0"/>
              </a:rPr>
              <a:t>User Query Upload</a:t>
            </a:r>
            <a:endParaRPr lang="id-ID" sz="32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312641" y="12691900"/>
            <a:ext cx="2007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2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Extrabold" panose="020B0906030804020204" pitchFamily="34" charset="0"/>
              </a:rPr>
              <a:t>Comment</a:t>
            </a:r>
            <a:endParaRPr lang="id-ID" sz="32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728151" y="10460105"/>
            <a:ext cx="2007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2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Extrabold" panose="020B0906030804020204" pitchFamily="34" charset="0"/>
              </a:rPr>
              <a:t>Comment</a:t>
            </a:r>
            <a:endParaRPr lang="id-ID" sz="32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373066" y="12758408"/>
            <a:ext cx="15231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2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Extrabold" panose="020B0906030804020204" pitchFamily="34" charset="0"/>
              </a:rPr>
              <a:t>Logout</a:t>
            </a:r>
            <a:endParaRPr lang="id-ID" sz="32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9574649" y="8618031"/>
            <a:ext cx="3483264" cy="839116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800" i="1" dirty="0" err="1" smtClean="0">
                <a:solidFill>
                  <a:schemeClr val="tx1"/>
                </a:solidFill>
              </a:rPr>
              <a:t>Remmember</a:t>
            </a:r>
            <a:r>
              <a:rPr lang="en-US" sz="2800" i="1" dirty="0" smtClean="0">
                <a:solidFill>
                  <a:schemeClr val="tx1"/>
                </a:solidFill>
              </a:rPr>
              <a:t> me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99319" y="8801562"/>
            <a:ext cx="375330" cy="4195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635177" y="8933745"/>
            <a:ext cx="2511202" cy="9520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4401412" y="9133981"/>
            <a:ext cx="13340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600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Login</a:t>
            </a:r>
            <a:endParaRPr lang="id-ID" sz="3600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7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387625" y="4769768"/>
            <a:ext cx="21707336" cy="864096"/>
            <a:chOff x="1387625" y="1282278"/>
            <a:chExt cx="21707336" cy="864096"/>
          </a:xfrm>
        </p:grpSpPr>
        <p:grpSp>
          <p:nvGrpSpPr>
            <p:cNvPr id="18" name="Group 17"/>
            <p:cNvGrpSpPr/>
            <p:nvPr/>
          </p:nvGrpSpPr>
          <p:grpSpPr>
            <a:xfrm>
              <a:off x="1387625" y="1282278"/>
              <a:ext cx="21707336" cy="864096"/>
              <a:chOff x="1370549" y="906234"/>
              <a:chExt cx="21707336" cy="86409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370549" y="906234"/>
                <a:ext cx="868680" cy="864096"/>
              </a:xfrm>
              <a:prstGeom prst="ellipse">
                <a:avLst/>
              </a:prstGeom>
              <a:solidFill>
                <a:schemeClr val="bg2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107705" y="1246842"/>
                <a:ext cx="20482560" cy="182880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580213" y="906234"/>
                <a:ext cx="868680" cy="864096"/>
              </a:xfrm>
              <a:prstGeom prst="ellipse">
                <a:avLst/>
              </a:prstGeom>
              <a:solidFill>
                <a:schemeClr val="bg2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1789877" y="906234"/>
                <a:ext cx="868680" cy="864096"/>
              </a:xfrm>
              <a:prstGeom prst="ellipse">
                <a:avLst/>
              </a:prstGeom>
              <a:solidFill>
                <a:schemeClr val="bg2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6999541" y="906234"/>
                <a:ext cx="868680" cy="864096"/>
              </a:xfrm>
              <a:prstGeom prst="ellipse">
                <a:avLst/>
              </a:prstGeom>
              <a:solidFill>
                <a:schemeClr val="bg2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2209205" y="906234"/>
                <a:ext cx="868680" cy="864096"/>
              </a:xfrm>
              <a:prstGeom prst="ellipse">
                <a:avLst/>
              </a:prstGeom>
              <a:solidFill>
                <a:schemeClr val="bg2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456205" y="1348566"/>
              <a:ext cx="11150848" cy="731520"/>
              <a:chOff x="1315617" y="3329608"/>
              <a:chExt cx="11150848" cy="731520"/>
            </a:xfrm>
            <a:solidFill>
              <a:schemeClr val="accent1"/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895109" y="3649648"/>
                <a:ext cx="10149840" cy="914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315617" y="3329608"/>
                <a:ext cx="731520" cy="73152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525281" y="3329608"/>
                <a:ext cx="731520" cy="73152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1734945" y="3329608"/>
                <a:ext cx="731520" cy="73152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9129409" y="646267"/>
            <a:ext cx="6112256" cy="1768033"/>
            <a:chOff x="9132700" y="483017"/>
            <a:chExt cx="6112256" cy="1768033"/>
          </a:xfrm>
        </p:grpSpPr>
        <p:sp>
          <p:nvSpPr>
            <p:cNvPr id="24" name="TextBox 23"/>
            <p:cNvSpPr txBox="1"/>
            <p:nvPr/>
          </p:nvSpPr>
          <p:spPr>
            <a:xfrm>
              <a:off x="9864545" y="483017"/>
              <a:ext cx="4615330" cy="1169533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70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TIME </a:t>
              </a:r>
              <a:r>
                <a:rPr lang="en-US" sz="7000" dirty="0">
                  <a:latin typeface="Open Sans 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LINE</a:t>
              </a:r>
              <a:endParaRPr lang="id-ID" sz="7000" dirty="0"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6" name="Subtitle 2"/>
            <p:cNvSpPr txBox="1">
              <a:spLocks/>
            </p:cNvSpPr>
            <p:nvPr/>
          </p:nvSpPr>
          <p:spPr>
            <a:xfrm>
              <a:off x="9132700" y="1494814"/>
              <a:ext cx="6112256" cy="756236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sz="3200" i="1" dirty="0" err="1">
                  <a:solidFill>
                    <a:schemeClr val="bg1">
                      <a:lumMod val="50000"/>
                    </a:schemeClr>
                  </a:solidFill>
                </a:rPr>
                <a:t>Sistem</a:t>
              </a:r>
              <a:r>
                <a:rPr lang="en-US" sz="3200" i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3200" i="1" dirty="0" err="1">
                  <a:solidFill>
                    <a:schemeClr val="bg1">
                      <a:lumMod val="50000"/>
                    </a:schemeClr>
                  </a:solidFill>
                </a:rPr>
                <a:t>Informasi</a:t>
              </a:r>
              <a:r>
                <a:rPr lang="en-US" sz="3200" i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3200" i="1" dirty="0" err="1">
                  <a:solidFill>
                    <a:schemeClr val="bg1">
                      <a:lumMod val="50000"/>
                    </a:schemeClr>
                  </a:solidFill>
                </a:rPr>
                <a:t>Beasiswa</a:t>
              </a:r>
              <a:r>
                <a:rPr lang="en-US" sz="3200" i="1" dirty="0">
                  <a:solidFill>
                    <a:schemeClr val="bg1">
                      <a:lumMod val="50000"/>
                    </a:schemeClr>
                  </a:solidFill>
                </a:rPr>
                <a:t> ITS</a:t>
              </a:r>
            </a:p>
          </p:txBody>
        </p:sp>
      </p:grpSp>
      <p:sp>
        <p:nvSpPr>
          <p:cNvPr id="28" name="Subtitle 2"/>
          <p:cNvSpPr txBox="1">
            <a:spLocks/>
          </p:cNvSpPr>
          <p:nvPr/>
        </p:nvSpPr>
        <p:spPr>
          <a:xfrm>
            <a:off x="610343" y="6013746"/>
            <a:ext cx="4942963" cy="2356422"/>
          </a:xfrm>
          <a:prstGeom prst="rect">
            <a:avLst/>
          </a:prstGeom>
        </p:spPr>
        <p:txBody>
          <a:bodyPr vert="horz" lIns="243744" tIns="121869" rIns="243744" bIns="12186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cs typeface="Lato Regular"/>
              </a:rPr>
              <a:t>18 </a:t>
            </a:r>
            <a:r>
              <a:rPr lang="en-US" b="1" dirty="0" err="1" smtClean="0">
                <a:solidFill>
                  <a:schemeClr val="tx2"/>
                </a:solidFill>
                <a:cs typeface="Lato Regular"/>
              </a:rPr>
              <a:t>Oktober</a:t>
            </a:r>
            <a:r>
              <a:rPr lang="en-US" b="1" dirty="0" smtClean="0">
                <a:solidFill>
                  <a:schemeClr val="tx2"/>
                </a:solidFill>
                <a:cs typeface="Lato Regular"/>
              </a:rPr>
              <a:t> 2018</a:t>
            </a:r>
            <a:endParaRPr lang="en-US" sz="2800" b="1" dirty="0">
              <a:solidFill>
                <a:schemeClr val="tx2"/>
              </a:solidFill>
              <a:cs typeface="Lato Regular"/>
            </a:endParaRPr>
          </a:p>
          <a:p>
            <a:pPr marL="0" indent="0">
              <a:buNone/>
            </a:pPr>
            <a:endParaRPr lang="en-US" sz="1050" dirty="0" smtClean="0">
              <a:latin typeface="Adobe Fangsong Std R" panose="02020400000000000000" pitchFamily="18" charset="-128"/>
              <a:ea typeface="Adobe Fangsong Std R" panose="02020400000000000000" pitchFamily="18" charset="-128"/>
              <a:cs typeface="Lato Light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sz="44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Design </a:t>
            </a:r>
            <a:r>
              <a:rPr lang="en-GB" sz="4400" dirty="0" err="1" smtClean="0"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HomePage</a:t>
            </a:r>
            <a:endParaRPr lang="id-ID" sz="4400" b="1" dirty="0"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5151076" y="6044840"/>
            <a:ext cx="4608512" cy="2356422"/>
          </a:xfrm>
          <a:prstGeom prst="rect">
            <a:avLst/>
          </a:prstGeom>
        </p:spPr>
        <p:txBody>
          <a:bodyPr vert="horz" lIns="243744" tIns="121869" rIns="243744" bIns="12186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cs typeface="Lato Regular"/>
              </a:rPr>
              <a:t>25 </a:t>
            </a:r>
            <a:r>
              <a:rPr lang="en-US" b="1" dirty="0" err="1" smtClean="0">
                <a:solidFill>
                  <a:schemeClr val="tx2"/>
                </a:solidFill>
                <a:cs typeface="Lato Regular"/>
              </a:rPr>
              <a:t>Oktober</a:t>
            </a:r>
            <a:r>
              <a:rPr lang="en-US" b="1" dirty="0" smtClean="0">
                <a:solidFill>
                  <a:schemeClr val="tx2"/>
                </a:solidFill>
                <a:cs typeface="Lato Regular"/>
              </a:rPr>
              <a:t> 2018</a:t>
            </a:r>
            <a:endParaRPr lang="en-US" sz="2800" b="1" dirty="0">
              <a:solidFill>
                <a:schemeClr val="tx2"/>
              </a:solidFill>
              <a:cs typeface="Lato Regular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tx2"/>
                </a:solidFill>
                <a:cs typeface="Lato Light"/>
              </a:rPr>
              <a:t>.</a:t>
            </a:r>
            <a:endParaRPr lang="en-US" sz="2500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10633153" y="6044840"/>
            <a:ext cx="4608512" cy="2356422"/>
          </a:xfrm>
          <a:prstGeom prst="rect">
            <a:avLst/>
          </a:prstGeom>
        </p:spPr>
        <p:txBody>
          <a:bodyPr vert="horz" lIns="243744" tIns="121869" rIns="243744" bIns="12186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cs typeface="Lato Regular"/>
              </a:rPr>
              <a:t>1 </a:t>
            </a:r>
            <a:r>
              <a:rPr lang="en-US" b="1" dirty="0" smtClean="0">
                <a:solidFill>
                  <a:schemeClr val="tx2"/>
                </a:solidFill>
                <a:cs typeface="Lato Regular"/>
              </a:rPr>
              <a:t>November </a:t>
            </a:r>
            <a:r>
              <a:rPr lang="en-US" b="1" dirty="0" smtClean="0">
                <a:solidFill>
                  <a:schemeClr val="tx2"/>
                </a:solidFill>
                <a:cs typeface="Lato Regular"/>
              </a:rPr>
              <a:t>2018</a:t>
            </a:r>
            <a:endParaRPr lang="en-US" sz="28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15581041" y="6013746"/>
            <a:ext cx="4608512" cy="2356422"/>
          </a:xfrm>
          <a:prstGeom prst="rect">
            <a:avLst/>
          </a:prstGeom>
        </p:spPr>
        <p:txBody>
          <a:bodyPr vert="horz" lIns="243744" tIns="121869" rIns="243744" bIns="12186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cs typeface="Lato Regular"/>
              </a:rPr>
              <a:t>8</a:t>
            </a:r>
            <a:r>
              <a:rPr lang="en-US" b="1" dirty="0" smtClean="0">
                <a:solidFill>
                  <a:schemeClr val="tx2"/>
                </a:solidFill>
                <a:cs typeface="Lato Regular"/>
              </a:rPr>
              <a:t> November 2018 </a:t>
            </a:r>
            <a:endParaRPr lang="en-US" sz="28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50" name="Freeform 22"/>
          <p:cNvSpPr>
            <a:spLocks noChangeArrowheads="1"/>
          </p:cNvSpPr>
          <p:nvPr/>
        </p:nvSpPr>
        <p:spPr bwMode="auto">
          <a:xfrm>
            <a:off x="11881685" y="3734028"/>
            <a:ext cx="747702" cy="747708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Freeform 97"/>
          <p:cNvSpPr>
            <a:spLocks noChangeArrowheads="1"/>
          </p:cNvSpPr>
          <p:nvPr/>
        </p:nvSpPr>
        <p:spPr bwMode="auto">
          <a:xfrm>
            <a:off x="6650656" y="3668053"/>
            <a:ext cx="804676" cy="690739"/>
          </a:xfrm>
          <a:custGeom>
            <a:avLst/>
            <a:gdLst>
              <a:gd name="T0" fmla="*/ 230 w 497"/>
              <a:gd name="T1" fmla="*/ 231 h 426"/>
              <a:gd name="T2" fmla="*/ 230 w 497"/>
              <a:gd name="T3" fmla="*/ 231 h 426"/>
              <a:gd name="T4" fmla="*/ 274 w 497"/>
              <a:gd name="T5" fmla="*/ 231 h 426"/>
              <a:gd name="T6" fmla="*/ 274 w 497"/>
              <a:gd name="T7" fmla="*/ 275 h 426"/>
              <a:gd name="T8" fmla="*/ 496 w 497"/>
              <a:gd name="T9" fmla="*/ 275 h 426"/>
              <a:gd name="T10" fmla="*/ 487 w 497"/>
              <a:gd name="T11" fmla="*/ 133 h 426"/>
              <a:gd name="T12" fmla="*/ 443 w 497"/>
              <a:gd name="T13" fmla="*/ 80 h 426"/>
              <a:gd name="T14" fmla="*/ 363 w 497"/>
              <a:gd name="T15" fmla="*/ 80 h 426"/>
              <a:gd name="T16" fmla="*/ 337 w 497"/>
              <a:gd name="T17" fmla="*/ 27 h 426"/>
              <a:gd name="T18" fmla="*/ 300 w 497"/>
              <a:gd name="T19" fmla="*/ 0 h 426"/>
              <a:gd name="T20" fmla="*/ 194 w 497"/>
              <a:gd name="T21" fmla="*/ 0 h 426"/>
              <a:gd name="T22" fmla="*/ 168 w 497"/>
              <a:gd name="T23" fmla="*/ 27 h 426"/>
              <a:gd name="T24" fmla="*/ 133 w 497"/>
              <a:gd name="T25" fmla="*/ 80 h 426"/>
              <a:gd name="T26" fmla="*/ 53 w 497"/>
              <a:gd name="T27" fmla="*/ 80 h 426"/>
              <a:gd name="T28" fmla="*/ 9 w 497"/>
              <a:gd name="T29" fmla="*/ 133 h 426"/>
              <a:gd name="T30" fmla="*/ 0 w 497"/>
              <a:gd name="T31" fmla="*/ 275 h 426"/>
              <a:gd name="T32" fmla="*/ 230 w 497"/>
              <a:gd name="T33" fmla="*/ 275 h 426"/>
              <a:gd name="T34" fmla="*/ 230 w 497"/>
              <a:gd name="T35" fmla="*/ 231 h 426"/>
              <a:gd name="T36" fmla="*/ 186 w 497"/>
              <a:gd name="T37" fmla="*/ 53 h 426"/>
              <a:gd name="T38" fmla="*/ 186 w 497"/>
              <a:gd name="T39" fmla="*/ 53 h 426"/>
              <a:gd name="T40" fmla="*/ 212 w 497"/>
              <a:gd name="T41" fmla="*/ 36 h 426"/>
              <a:gd name="T42" fmla="*/ 284 w 497"/>
              <a:gd name="T43" fmla="*/ 36 h 426"/>
              <a:gd name="T44" fmla="*/ 309 w 497"/>
              <a:gd name="T45" fmla="*/ 53 h 426"/>
              <a:gd name="T46" fmla="*/ 319 w 497"/>
              <a:gd name="T47" fmla="*/ 80 h 426"/>
              <a:gd name="T48" fmla="*/ 177 w 497"/>
              <a:gd name="T49" fmla="*/ 80 h 426"/>
              <a:gd name="T50" fmla="*/ 186 w 497"/>
              <a:gd name="T51" fmla="*/ 53 h 426"/>
              <a:gd name="T52" fmla="*/ 274 w 497"/>
              <a:gd name="T53" fmla="*/ 355 h 426"/>
              <a:gd name="T54" fmla="*/ 274 w 497"/>
              <a:gd name="T55" fmla="*/ 355 h 426"/>
              <a:gd name="T56" fmla="*/ 230 w 497"/>
              <a:gd name="T57" fmla="*/ 355 h 426"/>
              <a:gd name="T58" fmla="*/ 230 w 497"/>
              <a:gd name="T59" fmla="*/ 302 h 426"/>
              <a:gd name="T60" fmla="*/ 9 w 497"/>
              <a:gd name="T61" fmla="*/ 302 h 426"/>
              <a:gd name="T62" fmla="*/ 17 w 497"/>
              <a:gd name="T63" fmla="*/ 381 h 426"/>
              <a:gd name="T64" fmla="*/ 62 w 497"/>
              <a:gd name="T65" fmla="*/ 425 h 426"/>
              <a:gd name="T66" fmla="*/ 434 w 497"/>
              <a:gd name="T67" fmla="*/ 425 h 426"/>
              <a:gd name="T68" fmla="*/ 478 w 497"/>
              <a:gd name="T69" fmla="*/ 381 h 426"/>
              <a:gd name="T70" fmla="*/ 487 w 497"/>
              <a:gd name="T71" fmla="*/ 302 h 426"/>
              <a:gd name="T72" fmla="*/ 274 w 497"/>
              <a:gd name="T73" fmla="*/ 302 h 426"/>
              <a:gd name="T74" fmla="*/ 274 w 497"/>
              <a:gd name="T75" fmla="*/ 35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" name="Freeform 102"/>
          <p:cNvSpPr>
            <a:spLocks noChangeArrowheads="1"/>
          </p:cNvSpPr>
          <p:nvPr/>
        </p:nvSpPr>
        <p:spPr bwMode="auto">
          <a:xfrm>
            <a:off x="17055740" y="3718617"/>
            <a:ext cx="804676" cy="719219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3" name="Freeform 104"/>
          <p:cNvSpPr>
            <a:spLocks noChangeArrowheads="1"/>
          </p:cNvSpPr>
          <p:nvPr/>
        </p:nvSpPr>
        <p:spPr bwMode="auto">
          <a:xfrm>
            <a:off x="1419627" y="3740897"/>
            <a:ext cx="804676" cy="541196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" name="Freeform 110"/>
          <p:cNvSpPr>
            <a:spLocks noChangeArrowheads="1"/>
          </p:cNvSpPr>
          <p:nvPr/>
        </p:nvSpPr>
        <p:spPr bwMode="auto">
          <a:xfrm>
            <a:off x="22286770" y="3847554"/>
            <a:ext cx="747702" cy="605287"/>
          </a:xfrm>
          <a:custGeom>
            <a:avLst/>
            <a:gdLst>
              <a:gd name="T0" fmla="*/ 444 w 462"/>
              <a:gd name="T1" fmla="*/ 9 h 373"/>
              <a:gd name="T2" fmla="*/ 444 w 462"/>
              <a:gd name="T3" fmla="*/ 9 h 373"/>
              <a:gd name="T4" fmla="*/ 9 w 462"/>
              <a:gd name="T5" fmla="*/ 160 h 373"/>
              <a:gd name="T6" fmla="*/ 9 w 462"/>
              <a:gd name="T7" fmla="*/ 169 h 373"/>
              <a:gd name="T8" fmla="*/ 98 w 462"/>
              <a:gd name="T9" fmla="*/ 213 h 373"/>
              <a:gd name="T10" fmla="*/ 98 w 462"/>
              <a:gd name="T11" fmla="*/ 213 h 373"/>
              <a:gd name="T12" fmla="*/ 160 w 462"/>
              <a:gd name="T13" fmla="*/ 230 h 373"/>
              <a:gd name="T14" fmla="*/ 434 w 462"/>
              <a:gd name="T15" fmla="*/ 35 h 373"/>
              <a:gd name="T16" fmla="*/ 434 w 462"/>
              <a:gd name="T17" fmla="*/ 35 h 373"/>
              <a:gd name="T18" fmla="*/ 240 w 462"/>
              <a:gd name="T19" fmla="*/ 248 h 373"/>
              <a:gd name="T20" fmla="*/ 240 w 462"/>
              <a:gd name="T21" fmla="*/ 248 h 373"/>
              <a:gd name="T22" fmla="*/ 231 w 462"/>
              <a:gd name="T23" fmla="*/ 257 h 373"/>
              <a:gd name="T24" fmla="*/ 240 w 462"/>
              <a:gd name="T25" fmla="*/ 266 h 373"/>
              <a:gd name="T26" fmla="*/ 240 w 462"/>
              <a:gd name="T27" fmla="*/ 266 h 373"/>
              <a:gd name="T28" fmla="*/ 363 w 462"/>
              <a:gd name="T29" fmla="*/ 337 h 373"/>
              <a:gd name="T30" fmla="*/ 390 w 462"/>
              <a:gd name="T31" fmla="*/ 328 h 373"/>
              <a:gd name="T32" fmla="*/ 461 w 462"/>
              <a:gd name="T33" fmla="*/ 18 h 373"/>
              <a:gd name="T34" fmla="*/ 444 w 462"/>
              <a:gd name="T35" fmla="*/ 9 h 373"/>
              <a:gd name="T36" fmla="*/ 160 w 462"/>
              <a:gd name="T37" fmla="*/ 363 h 373"/>
              <a:gd name="T38" fmla="*/ 160 w 462"/>
              <a:gd name="T39" fmla="*/ 363 h 373"/>
              <a:gd name="T40" fmla="*/ 169 w 462"/>
              <a:gd name="T41" fmla="*/ 372 h 373"/>
              <a:gd name="T42" fmla="*/ 240 w 462"/>
              <a:gd name="T43" fmla="*/ 310 h 373"/>
              <a:gd name="T44" fmla="*/ 160 w 462"/>
              <a:gd name="T45" fmla="*/ 266 h 373"/>
              <a:gd name="T46" fmla="*/ 160 w 462"/>
              <a:gd name="T47" fmla="*/ 36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lnTo>
                  <a:pt x="98" y="213"/>
                </a:ln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lnTo>
                  <a:pt x="240" y="266"/>
                </a:ln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43624" y="6817102"/>
            <a:ext cx="380745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4400" dirty="0">
                <a:solidFill>
                  <a:srgbClr val="31373B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Design </a:t>
            </a:r>
            <a:r>
              <a:rPr lang="en-GB" sz="4400" dirty="0" smtClean="0">
                <a:solidFill>
                  <a:srgbClr val="31373B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Upload</a:t>
            </a:r>
          </a:p>
          <a:p>
            <a:pPr lvl="0"/>
            <a:r>
              <a:rPr lang="en-GB" sz="4400" dirty="0" smtClean="0">
                <a:solidFill>
                  <a:srgbClr val="31373B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&amp; </a:t>
            </a:r>
            <a:r>
              <a:rPr lang="en-GB" sz="4400" dirty="0" err="1" smtClean="0">
                <a:solidFill>
                  <a:srgbClr val="31373B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AdminPage</a:t>
            </a:r>
            <a:endParaRPr lang="id-ID" sz="4400" dirty="0">
              <a:solidFill>
                <a:srgbClr val="31373B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796560" y="6817102"/>
            <a:ext cx="313900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4400" dirty="0">
                <a:solidFill>
                  <a:srgbClr val="31373B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Design </a:t>
            </a:r>
            <a:r>
              <a:rPr lang="en-GB" sz="4400" dirty="0" smtClean="0">
                <a:solidFill>
                  <a:srgbClr val="31373B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Blog</a:t>
            </a:r>
          </a:p>
          <a:p>
            <a:pPr lvl="0"/>
            <a:r>
              <a:rPr lang="en-GB" sz="4400" dirty="0" smtClean="0">
                <a:solidFill>
                  <a:srgbClr val="31373B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Extrabold" panose="020B0906030804020204" pitchFamily="34" charset="0"/>
              </a:rPr>
              <a:t>&amp; Contact</a:t>
            </a:r>
            <a:endParaRPr lang="id-ID" sz="4400" dirty="0">
              <a:solidFill>
                <a:srgbClr val="31373B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581041" y="6817102"/>
            <a:ext cx="43009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4400" dirty="0" smtClean="0">
                <a:solidFill>
                  <a:srgbClr val="31373B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Design Database MySQL</a:t>
            </a: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9982514" y="6044840"/>
            <a:ext cx="4608512" cy="2356422"/>
          </a:xfrm>
          <a:prstGeom prst="rect">
            <a:avLst/>
          </a:prstGeom>
        </p:spPr>
        <p:txBody>
          <a:bodyPr vert="horz" lIns="243744" tIns="121869" rIns="243744" bIns="12186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cs typeface="Lato Regular"/>
              </a:rPr>
              <a:t>15 November 2018 </a:t>
            </a:r>
            <a:endParaRPr lang="en-US" sz="28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189553" y="6817102"/>
            <a:ext cx="43009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4400" dirty="0" smtClean="0">
                <a:solidFill>
                  <a:srgbClr val="31373B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Finishing</a:t>
            </a:r>
          </a:p>
          <a:p>
            <a:pPr lvl="0"/>
            <a:r>
              <a:rPr lang="en-GB" sz="4400" dirty="0" smtClean="0">
                <a:solidFill>
                  <a:srgbClr val="31373B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&amp; Testing</a:t>
            </a:r>
          </a:p>
        </p:txBody>
      </p:sp>
    </p:spTree>
    <p:extLst>
      <p:ext uri="{BB962C8B-B14F-4D97-AF65-F5344CB8AC3E}">
        <p14:creationId xmlns:p14="http://schemas.microsoft.com/office/powerpoint/2010/main" val="414189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129409" y="646267"/>
            <a:ext cx="6112256" cy="1768033"/>
            <a:chOff x="9132700" y="483017"/>
            <a:chExt cx="6112256" cy="1768033"/>
          </a:xfrm>
        </p:grpSpPr>
        <p:sp>
          <p:nvSpPr>
            <p:cNvPr id="4" name="TextBox 3"/>
            <p:cNvSpPr txBox="1"/>
            <p:nvPr/>
          </p:nvSpPr>
          <p:spPr>
            <a:xfrm>
              <a:off x="10014426" y="483017"/>
              <a:ext cx="4315569" cy="1169533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7000" dirty="0" smtClean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REFERENSI</a:t>
              </a:r>
              <a:endParaRPr lang="id-ID" sz="7000" dirty="0">
                <a:latin typeface="Open Sans 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132700" y="1494814"/>
              <a:ext cx="6112256" cy="756236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sz="3200" i="1" dirty="0" err="1">
                  <a:solidFill>
                    <a:schemeClr val="bg1">
                      <a:lumMod val="50000"/>
                    </a:schemeClr>
                  </a:solidFill>
                </a:rPr>
                <a:t>Sistem</a:t>
              </a:r>
              <a:r>
                <a:rPr lang="en-US" sz="3200" i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3200" i="1" dirty="0" err="1">
                  <a:solidFill>
                    <a:schemeClr val="bg1">
                      <a:lumMod val="50000"/>
                    </a:schemeClr>
                  </a:solidFill>
                </a:rPr>
                <a:t>Informasi</a:t>
              </a:r>
              <a:r>
                <a:rPr lang="en-US" sz="3200" i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3200" i="1" dirty="0" err="1">
                  <a:solidFill>
                    <a:schemeClr val="bg1">
                      <a:lumMod val="50000"/>
                    </a:schemeClr>
                  </a:solidFill>
                </a:rPr>
                <a:t>Beasiswa</a:t>
              </a:r>
              <a:r>
                <a:rPr lang="en-US" sz="3200" i="1" dirty="0">
                  <a:solidFill>
                    <a:schemeClr val="bg1">
                      <a:lumMod val="50000"/>
                    </a:schemeClr>
                  </a:solidFill>
                </a:rPr>
                <a:t> ITS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5371077" y="11631634"/>
            <a:ext cx="135956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4400" b="1" dirty="0"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https://indbeasiswa.com/</a:t>
            </a:r>
            <a:endParaRPr lang="id-ID" sz="4400" b="1" dirty="0"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8659" t="9210" r="9596" b="5592"/>
          <a:stretch/>
        </p:blipFill>
        <p:spPr>
          <a:xfrm>
            <a:off x="4945299" y="2780384"/>
            <a:ext cx="14480475" cy="848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7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050" y="3989126"/>
            <a:ext cx="5035550" cy="398462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957976" y="12488071"/>
            <a:ext cx="1318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Minimal PowerPoint Presentation Template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78753" y="12840913"/>
            <a:ext cx="13185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www.premast.com</a:t>
            </a:r>
          </a:p>
        </p:txBody>
      </p:sp>
      <p:sp>
        <p:nvSpPr>
          <p:cNvPr id="3" name="Rectangle 2"/>
          <p:cNvSpPr/>
          <p:nvPr/>
        </p:nvSpPr>
        <p:spPr>
          <a:xfrm>
            <a:off x="9671050" y="8326592"/>
            <a:ext cx="4616135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sz="70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THANK YOU</a:t>
            </a:r>
            <a:endParaRPr lang="id-ID" sz="7000" b="1" dirty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2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6" r="16676"/>
          <a:stretch>
            <a:fillRect/>
          </a:stretch>
        </p:blipFill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7163">
                <a:srgbClr val="D5C9EA"/>
              </a:gs>
              <a:gs pos="38038">
                <a:srgbClr val="D4C8EA"/>
              </a:gs>
              <a:gs pos="77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89" name="AutoShape 3"/>
          <p:cNvSpPr>
            <a:spLocks/>
          </p:cNvSpPr>
          <p:nvPr/>
        </p:nvSpPr>
        <p:spPr bwMode="auto">
          <a:xfrm>
            <a:off x="6227443" y="5777455"/>
            <a:ext cx="4827656" cy="4825248"/>
          </a:xfrm>
          <a:custGeom>
            <a:avLst/>
            <a:gdLst/>
            <a:ahLst/>
            <a:cxnLst/>
            <a:rect l="0" t="0" r="r" b="b"/>
            <a:pathLst>
              <a:path w="20465" h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lIns="0" tIns="0" rIns="0" bIns="0"/>
          <a:lstStyle/>
          <a:p>
            <a:endParaRPr lang="en-US" sz="3599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3" r="15683"/>
          <a:stretch>
            <a:fillRect/>
          </a:stretch>
        </p:blipFill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  <p:pic>
        <p:nvPicPr>
          <p:cNvPr id="11" name="Picture Placeholder 10"/>
          <p:cNvPicPr>
            <a:picLocks noGrp="1" noChangeAspect="1"/>
          </p:cNvPicPr>
          <p:nvPr>
            <p:ph type="pic" sz="quarter" idx="2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0" r="16680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8" r="16928"/>
          <a:stretch>
            <a:fillRect/>
          </a:stretch>
        </p:blipFill>
        <p:spPr/>
      </p:pic>
      <p:sp>
        <p:nvSpPr>
          <p:cNvPr id="15" name="AutoShape 3"/>
          <p:cNvSpPr>
            <a:spLocks/>
          </p:cNvSpPr>
          <p:nvPr/>
        </p:nvSpPr>
        <p:spPr bwMode="auto">
          <a:xfrm>
            <a:off x="21234175" y="8771300"/>
            <a:ext cx="5733602" cy="5733602"/>
          </a:xfrm>
          <a:custGeom>
            <a:avLst/>
            <a:gdLst/>
            <a:ahLst/>
            <a:cxnLst/>
            <a:rect l="0" t="0" r="r" b="b"/>
            <a:pathLst>
              <a:path w="20465" h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lIns="0" tIns="0" rIns="0" bIns="0"/>
          <a:lstStyle/>
          <a:p>
            <a:endParaRPr lang="en-US" sz="3599"/>
          </a:p>
        </p:txBody>
      </p:sp>
      <p:sp>
        <p:nvSpPr>
          <p:cNvPr id="16" name="AutoShape 3"/>
          <p:cNvSpPr>
            <a:spLocks/>
          </p:cNvSpPr>
          <p:nvPr/>
        </p:nvSpPr>
        <p:spPr bwMode="auto">
          <a:xfrm>
            <a:off x="13586431" y="-2865015"/>
            <a:ext cx="5733602" cy="5733602"/>
          </a:xfrm>
          <a:custGeom>
            <a:avLst/>
            <a:gdLst/>
            <a:ahLst/>
            <a:cxnLst/>
            <a:rect l="0" t="0" r="r" b="b"/>
            <a:pathLst>
              <a:path w="20465" h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2">
                  <a:alpha val="40000"/>
                </a:schemeClr>
              </a:gs>
            </a:gsLst>
            <a:lin ang="2700000" scaled="0"/>
          </a:gradFill>
          <a:ln>
            <a:noFill/>
          </a:ln>
        </p:spPr>
        <p:txBody>
          <a:bodyPr lIns="0" tIns="0" rIns="0" bIns="0"/>
          <a:lstStyle/>
          <a:p>
            <a:endParaRPr lang="en-US" sz="3599"/>
          </a:p>
        </p:txBody>
      </p:sp>
      <p:sp>
        <p:nvSpPr>
          <p:cNvPr id="17" name="AutoShape 3"/>
          <p:cNvSpPr>
            <a:spLocks/>
          </p:cNvSpPr>
          <p:nvPr/>
        </p:nvSpPr>
        <p:spPr bwMode="auto">
          <a:xfrm>
            <a:off x="21009865" y="4892528"/>
            <a:ext cx="5733602" cy="5733602"/>
          </a:xfrm>
          <a:custGeom>
            <a:avLst/>
            <a:gdLst/>
            <a:ahLst/>
            <a:cxnLst/>
            <a:rect l="0" t="0" r="r" b="b"/>
            <a:pathLst>
              <a:path w="20465" h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2">
                  <a:alpha val="40000"/>
                </a:schemeClr>
              </a:gs>
            </a:gsLst>
            <a:lin ang="2700000" scaled="0"/>
          </a:gradFill>
          <a:ln>
            <a:noFill/>
          </a:ln>
        </p:spPr>
        <p:txBody>
          <a:bodyPr lIns="0" tIns="0" rIns="0" bIns="0"/>
          <a:lstStyle/>
          <a:p>
            <a:endParaRPr lang="en-US" sz="3599"/>
          </a:p>
        </p:txBody>
      </p:sp>
      <p:sp>
        <p:nvSpPr>
          <p:cNvPr id="18" name="AutoShape 3"/>
          <p:cNvSpPr>
            <a:spLocks/>
          </p:cNvSpPr>
          <p:nvPr/>
        </p:nvSpPr>
        <p:spPr bwMode="auto">
          <a:xfrm>
            <a:off x="17341387" y="1013757"/>
            <a:ext cx="5733602" cy="5733602"/>
          </a:xfrm>
          <a:custGeom>
            <a:avLst/>
            <a:gdLst/>
            <a:ahLst/>
            <a:cxnLst/>
            <a:rect l="0" t="0" r="r" b="b"/>
            <a:pathLst>
              <a:path w="20465" h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noFill/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txBody>
          <a:bodyPr lIns="0" tIns="0" rIns="0" bIns="0"/>
          <a:lstStyle/>
          <a:p>
            <a:endParaRPr lang="en-US" sz="3599"/>
          </a:p>
        </p:txBody>
      </p:sp>
      <p:sp>
        <p:nvSpPr>
          <p:cNvPr id="68" name="Title 1"/>
          <p:cNvSpPr txBox="1">
            <a:spLocks/>
          </p:cNvSpPr>
          <p:nvPr/>
        </p:nvSpPr>
        <p:spPr>
          <a:xfrm>
            <a:off x="2549689" y="3480477"/>
            <a:ext cx="12385269" cy="1223464"/>
          </a:xfrm>
          <a:prstGeom prst="rect">
            <a:avLst/>
          </a:prstGeom>
        </p:spPr>
        <p:txBody>
          <a:bodyPr/>
          <a:lstStyle>
            <a:lvl1pPr algn="l" defTabSz="18283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79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Adobe Caslon Pro Bold" panose="0205070206050A020403" pitchFamily="18" charset="0"/>
              </a:rPr>
              <a:t>Our Team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72686" y="7864404"/>
            <a:ext cx="5862265" cy="3447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spc="400" dirty="0" smtClean="0">
                <a:latin typeface="Titillium" charset="0"/>
                <a:ea typeface="Titillium" charset="0"/>
                <a:cs typeface="Titillium" charset="0"/>
              </a:rPr>
              <a:t>ARJUN AKSAN</a:t>
            </a:r>
            <a:endParaRPr lang="en-US" sz="2800" b="1" spc="400" dirty="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52395" y="8293687"/>
            <a:ext cx="3507830" cy="404663"/>
          </a:xfrm>
          <a:prstGeom prst="rect">
            <a:avLst/>
          </a:prstGeom>
          <a:noFill/>
        </p:spPr>
        <p:txBody>
          <a:bodyPr wrap="square" lIns="0" tIns="0" rIns="182832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spc="600" dirty="0" smtClean="0">
                <a:latin typeface="Titillium" charset="0"/>
                <a:ea typeface="Titillium" charset="0"/>
                <a:cs typeface="Titillium" charset="0"/>
              </a:rPr>
              <a:t>05111740000133</a:t>
            </a:r>
            <a:endParaRPr lang="en-US" sz="2000" spc="600" dirty="0">
              <a:latin typeface="Titillium" charset="0"/>
              <a:ea typeface="Titillium" charset="0"/>
              <a:cs typeface="Titillium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2872726" y="9345039"/>
            <a:ext cx="1382126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66950" y="7876223"/>
            <a:ext cx="5862265" cy="3938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199" b="1" spc="400" dirty="0" smtClean="0">
                <a:latin typeface="Titillium" charset="0"/>
                <a:ea typeface="Titillium" charset="0"/>
                <a:cs typeface="Titillium" charset="0"/>
              </a:rPr>
              <a:t>AFFAN AHSANL H.</a:t>
            </a:r>
            <a:endParaRPr lang="en-US" sz="3199" b="1" spc="400" dirty="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44167" y="8281868"/>
            <a:ext cx="3507830" cy="404663"/>
          </a:xfrm>
          <a:prstGeom prst="rect">
            <a:avLst/>
          </a:prstGeom>
          <a:noFill/>
        </p:spPr>
        <p:txBody>
          <a:bodyPr wrap="square" lIns="0" tIns="0" rIns="182832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spc="600" dirty="0" smtClean="0">
                <a:latin typeface="Titillium" charset="0"/>
                <a:ea typeface="Titillium" charset="0"/>
                <a:cs typeface="Titillium" charset="0"/>
              </a:rPr>
              <a:t>05111740000091</a:t>
            </a:r>
            <a:endParaRPr lang="en-US" sz="2000" spc="600" dirty="0">
              <a:latin typeface="Titillium" charset="0"/>
              <a:ea typeface="Titillium" charset="0"/>
              <a:cs typeface="Titillium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7964498" y="9333220"/>
            <a:ext cx="1382126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004871" y="7923624"/>
            <a:ext cx="5862265" cy="3938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199" b="1" spc="400" dirty="0" smtClean="0">
                <a:latin typeface="Titillium" charset="0"/>
                <a:ea typeface="Titillium" charset="0"/>
                <a:cs typeface="Titillium" charset="0"/>
              </a:rPr>
              <a:t>DION DEVARA A.</a:t>
            </a:r>
            <a:endParaRPr lang="en-US" sz="3199" b="1" spc="400" dirty="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2182088" y="8329269"/>
            <a:ext cx="3507830" cy="404663"/>
          </a:xfrm>
          <a:prstGeom prst="rect">
            <a:avLst/>
          </a:prstGeom>
          <a:noFill/>
        </p:spPr>
        <p:txBody>
          <a:bodyPr wrap="square" lIns="0" tIns="0" rIns="182832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spc="600" dirty="0" smtClean="0">
                <a:latin typeface="Titillium" charset="0"/>
                <a:ea typeface="Titillium" charset="0"/>
                <a:cs typeface="Titillium" charset="0"/>
              </a:rPr>
              <a:t>05111740000080</a:t>
            </a:r>
            <a:endParaRPr lang="en-US" sz="2000" spc="600" dirty="0">
              <a:latin typeface="Titillium" charset="0"/>
              <a:ea typeface="Titillium" charset="0"/>
              <a:cs typeface="Titillium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13202419" y="9380621"/>
            <a:ext cx="1382126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utoShape 3"/>
          <p:cNvSpPr>
            <a:spLocks/>
          </p:cNvSpPr>
          <p:nvPr/>
        </p:nvSpPr>
        <p:spPr bwMode="auto">
          <a:xfrm>
            <a:off x="11417038" y="5799331"/>
            <a:ext cx="4827656" cy="4825248"/>
          </a:xfrm>
          <a:custGeom>
            <a:avLst/>
            <a:gdLst/>
            <a:ahLst/>
            <a:cxnLst/>
            <a:rect l="0" t="0" r="r" b="b"/>
            <a:pathLst>
              <a:path w="20465" h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noFill/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txBody>
          <a:bodyPr lIns="0" tIns="0" rIns="0" bIns="0"/>
          <a:lstStyle/>
          <a:p>
            <a:endParaRPr lang="en-US" sz="3599"/>
          </a:p>
        </p:txBody>
      </p:sp>
      <p:sp>
        <p:nvSpPr>
          <p:cNvPr id="88" name="AutoShape 3"/>
          <p:cNvSpPr>
            <a:spLocks/>
          </p:cNvSpPr>
          <p:nvPr/>
        </p:nvSpPr>
        <p:spPr bwMode="auto">
          <a:xfrm>
            <a:off x="1075271" y="5777455"/>
            <a:ext cx="4827656" cy="4825248"/>
          </a:xfrm>
          <a:custGeom>
            <a:avLst/>
            <a:gdLst/>
            <a:ahLst/>
            <a:cxnLst/>
            <a:rect l="0" t="0" r="r" b="b"/>
            <a:pathLst>
              <a:path w="20465" h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noFill/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txBody>
          <a:bodyPr lIns="0" tIns="0" rIns="0" bIns="0"/>
          <a:lstStyle/>
          <a:p>
            <a:endParaRPr lang="en-US" sz="3599"/>
          </a:p>
        </p:txBody>
      </p:sp>
      <p:sp>
        <p:nvSpPr>
          <p:cNvPr id="98" name="Shape 3647"/>
          <p:cNvSpPr/>
          <p:nvPr/>
        </p:nvSpPr>
        <p:spPr>
          <a:xfrm>
            <a:off x="16787856" y="5891755"/>
            <a:ext cx="671059" cy="671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76180" tIns="76180" rIns="76180" bIns="76180" anchor="ctr"/>
          <a:lstStyle/>
          <a:p>
            <a:endParaRPr sz="3599">
              <a:solidFill>
                <a:prstClr val="black"/>
              </a:solidFill>
            </a:endParaRPr>
          </a:p>
        </p:txBody>
      </p:sp>
      <p:sp>
        <p:nvSpPr>
          <p:cNvPr id="99" name="Shape 3624"/>
          <p:cNvSpPr/>
          <p:nvPr/>
        </p:nvSpPr>
        <p:spPr>
          <a:xfrm>
            <a:off x="8145739" y="6390384"/>
            <a:ext cx="903519" cy="903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76180" tIns="76180" rIns="76180" bIns="76180" anchor="ctr"/>
          <a:lstStyle/>
          <a:p>
            <a:endParaRPr sz="3599">
              <a:solidFill>
                <a:prstClr val="black"/>
              </a:solidFill>
            </a:endParaRPr>
          </a:p>
        </p:txBody>
      </p:sp>
      <p:sp>
        <p:nvSpPr>
          <p:cNvPr id="100" name="Shape 3602"/>
          <p:cNvSpPr/>
          <p:nvPr/>
        </p:nvSpPr>
        <p:spPr>
          <a:xfrm>
            <a:off x="3142411" y="6207406"/>
            <a:ext cx="722814" cy="993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76180" tIns="76180" rIns="76180" bIns="76180" anchor="ctr"/>
          <a:lstStyle/>
          <a:p>
            <a:endParaRPr sz="3599">
              <a:solidFill>
                <a:prstClr val="black"/>
              </a:solidFill>
            </a:endParaRPr>
          </a:p>
        </p:txBody>
      </p:sp>
      <p:sp>
        <p:nvSpPr>
          <p:cNvPr id="101" name="Shape 3647"/>
          <p:cNvSpPr/>
          <p:nvPr/>
        </p:nvSpPr>
        <p:spPr>
          <a:xfrm>
            <a:off x="13439067" y="6374598"/>
            <a:ext cx="993871" cy="993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76180" tIns="76180" rIns="76180" bIns="76180" anchor="ctr"/>
          <a:lstStyle/>
          <a:p>
            <a:endParaRPr sz="3599">
              <a:solidFill>
                <a:prstClr val="black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3592" y="11029886"/>
            <a:ext cx="13185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SIM BEASISWA ITS</a:t>
            </a:r>
            <a:endParaRPr lang="en-US" sz="3600" b="1" dirty="0"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093592" y="11676217"/>
            <a:ext cx="13185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err="1" smtClean="0"/>
              <a:t>Sistem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Informasi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Beasiswa</a:t>
            </a:r>
            <a:r>
              <a:rPr lang="en-US" sz="3200" i="1" dirty="0" smtClean="0"/>
              <a:t> ITS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41967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noFill/>
          </a:ln>
        </p:spPr>
      </p:pic>
      <p:sp>
        <p:nvSpPr>
          <p:cNvPr id="7" name="Freeform 71"/>
          <p:cNvSpPr>
            <a:spLocks noChangeArrowheads="1"/>
          </p:cNvSpPr>
          <p:nvPr/>
        </p:nvSpPr>
        <p:spPr bwMode="auto">
          <a:xfrm rot="11131217">
            <a:off x="4009758" y="6232901"/>
            <a:ext cx="909999" cy="675742"/>
          </a:xfrm>
          <a:custGeom>
            <a:avLst/>
            <a:gdLst>
              <a:gd name="T0" fmla="*/ 70 w 444"/>
              <a:gd name="T1" fmla="*/ 0 h 329"/>
              <a:gd name="T2" fmla="*/ 70 w 444"/>
              <a:gd name="T3" fmla="*/ 0 h 329"/>
              <a:gd name="T4" fmla="*/ 0 w 444"/>
              <a:gd name="T5" fmla="*/ 70 h 329"/>
              <a:gd name="T6" fmla="*/ 70 w 444"/>
              <a:gd name="T7" fmla="*/ 150 h 329"/>
              <a:gd name="T8" fmla="*/ 0 w 444"/>
              <a:gd name="T9" fmla="*/ 291 h 329"/>
              <a:gd name="T10" fmla="*/ 0 w 444"/>
              <a:gd name="T11" fmla="*/ 328 h 329"/>
              <a:gd name="T12" fmla="*/ 70 w 444"/>
              <a:gd name="T13" fmla="*/ 0 h 329"/>
              <a:gd name="T14" fmla="*/ 275 w 444"/>
              <a:gd name="T15" fmla="*/ 0 h 329"/>
              <a:gd name="T16" fmla="*/ 275 w 444"/>
              <a:gd name="T17" fmla="*/ 0 h 329"/>
              <a:gd name="T18" fmla="*/ 204 w 444"/>
              <a:gd name="T19" fmla="*/ 70 h 329"/>
              <a:gd name="T20" fmla="*/ 275 w 444"/>
              <a:gd name="T21" fmla="*/ 150 h 329"/>
              <a:gd name="T22" fmla="*/ 204 w 444"/>
              <a:gd name="T23" fmla="*/ 291 h 329"/>
              <a:gd name="T24" fmla="*/ 204 w 444"/>
              <a:gd name="T25" fmla="*/ 328 h 329"/>
              <a:gd name="T26" fmla="*/ 275 w 444"/>
              <a:gd name="T27" fmla="*/ 0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4" h="329">
                <a:moveTo>
                  <a:pt x="70" y="0"/>
                </a:moveTo>
                <a:lnTo>
                  <a:pt x="70" y="0"/>
                </a:lnTo>
                <a:cubicBezTo>
                  <a:pt x="26" y="0"/>
                  <a:pt x="0" y="35"/>
                  <a:pt x="0" y="70"/>
                </a:cubicBezTo>
                <a:cubicBezTo>
                  <a:pt x="0" y="115"/>
                  <a:pt x="26" y="150"/>
                  <a:pt x="70" y="150"/>
                </a:cubicBezTo>
                <a:cubicBezTo>
                  <a:pt x="142" y="150"/>
                  <a:pt x="98" y="291"/>
                  <a:pt x="0" y="291"/>
                </a:cubicBezTo>
                <a:cubicBezTo>
                  <a:pt x="0" y="328"/>
                  <a:pt x="0" y="328"/>
                  <a:pt x="0" y="328"/>
                </a:cubicBezTo>
                <a:cubicBezTo>
                  <a:pt x="168" y="328"/>
                  <a:pt x="239" y="0"/>
                  <a:pt x="70" y="0"/>
                </a:cubicBezTo>
                <a:close/>
                <a:moveTo>
                  <a:pt x="275" y="0"/>
                </a:moveTo>
                <a:lnTo>
                  <a:pt x="275" y="0"/>
                </a:lnTo>
                <a:cubicBezTo>
                  <a:pt x="239" y="0"/>
                  <a:pt x="204" y="35"/>
                  <a:pt x="204" y="70"/>
                </a:cubicBezTo>
                <a:cubicBezTo>
                  <a:pt x="204" y="115"/>
                  <a:pt x="239" y="150"/>
                  <a:pt x="275" y="150"/>
                </a:cubicBezTo>
                <a:cubicBezTo>
                  <a:pt x="354" y="150"/>
                  <a:pt x="301" y="291"/>
                  <a:pt x="204" y="291"/>
                </a:cubicBezTo>
                <a:cubicBezTo>
                  <a:pt x="204" y="328"/>
                  <a:pt x="204" y="328"/>
                  <a:pt x="204" y="328"/>
                </a:cubicBezTo>
                <a:cubicBezTo>
                  <a:pt x="381" y="328"/>
                  <a:pt x="443" y="0"/>
                  <a:pt x="27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1939" y="1561283"/>
            <a:ext cx="105211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0" dirty="0" smtClean="0"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LATAR BELAKANG</a:t>
            </a:r>
            <a:endParaRPr lang="en-GB" sz="7000" dirty="0"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0149" y="7126327"/>
            <a:ext cx="114783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solidFill>
                  <a:schemeClr val="bg1">
                    <a:lumMod val="50000"/>
                  </a:schemeClr>
                </a:solidFill>
              </a:rPr>
              <a:t>Banyaknya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bg1">
                    <a:lumMod val="50000"/>
                  </a:schemeClr>
                </a:solidFill>
              </a:rPr>
              <a:t>peluang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bg1">
                    <a:lumMod val="50000"/>
                  </a:schemeClr>
                </a:solidFill>
              </a:rPr>
              <a:t>akan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bg1">
                    <a:lumMod val="50000"/>
                  </a:schemeClr>
                </a:solidFill>
              </a:rPr>
              <a:t>adanya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bg1">
                    <a:lumMod val="50000"/>
                  </a:schemeClr>
                </a:solidFill>
              </a:rPr>
              <a:t>kesempatan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bg1">
                    <a:lumMod val="50000"/>
                  </a:schemeClr>
                </a:solidFill>
              </a:rPr>
              <a:t>beasiswa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 di ITS </a:t>
            </a:r>
            <a:r>
              <a:rPr lang="en-GB" sz="2800" dirty="0" err="1" smtClean="0">
                <a:solidFill>
                  <a:schemeClr val="bg1">
                    <a:lumMod val="50000"/>
                  </a:schemeClr>
                </a:solidFill>
              </a:rPr>
              <a:t>kurang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bg1">
                    <a:lumMod val="50000"/>
                  </a:schemeClr>
                </a:solidFill>
              </a:rPr>
              <a:t>dibarengi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bg1">
                    <a:lumMod val="50000"/>
                  </a:schemeClr>
                </a:solidFill>
              </a:rPr>
              <a:t>dengan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bg1">
                    <a:lumMod val="50000"/>
                  </a:schemeClr>
                </a:solidFill>
              </a:rPr>
              <a:t>penyebaran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bg1">
                    <a:lumMod val="50000"/>
                  </a:schemeClr>
                </a:solidFill>
              </a:rPr>
              <a:t>informasi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bg1">
                    <a:lumMod val="50000"/>
                  </a:schemeClr>
                </a:solidFill>
              </a:rPr>
              <a:t>secara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bg1">
                    <a:lumMod val="50000"/>
                  </a:schemeClr>
                </a:solidFill>
              </a:rPr>
              <a:t>cepat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bg1">
                    <a:lumMod val="50000"/>
                  </a:schemeClr>
                </a:solidFill>
              </a:rPr>
              <a:t>dan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bg1">
                    <a:lumMod val="50000"/>
                  </a:schemeClr>
                </a:solidFill>
              </a:rPr>
              <a:t>akurat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GB" sz="2800" dirty="0" err="1" smtClean="0">
                <a:solidFill>
                  <a:schemeClr val="bg1">
                    <a:lumMod val="50000"/>
                  </a:schemeClr>
                </a:solidFill>
              </a:rPr>
              <a:t>perlu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bg1">
                    <a:lumMod val="50000"/>
                  </a:schemeClr>
                </a:solidFill>
              </a:rPr>
              <a:t>adanya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bg1">
                    <a:lumMod val="50000"/>
                  </a:schemeClr>
                </a:solidFill>
              </a:rPr>
              <a:t>suatu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 web yang </a:t>
            </a:r>
            <a:r>
              <a:rPr lang="en-GB" sz="2800" dirty="0" err="1" smtClean="0">
                <a:solidFill>
                  <a:schemeClr val="bg1">
                    <a:lumMod val="50000"/>
                  </a:schemeClr>
                </a:solidFill>
              </a:rPr>
              <a:t>menyediakan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bg1">
                    <a:lumMod val="50000"/>
                  </a:schemeClr>
                </a:solidFill>
              </a:rPr>
              <a:t>layanan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 system </a:t>
            </a:r>
            <a:r>
              <a:rPr lang="en-GB" sz="2800" dirty="0" err="1" smtClean="0">
                <a:solidFill>
                  <a:schemeClr val="bg1">
                    <a:lumMod val="50000"/>
                  </a:schemeClr>
                </a:solidFill>
              </a:rPr>
              <a:t>informasi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bg1">
                    <a:lumMod val="50000"/>
                  </a:schemeClr>
                </a:solidFill>
              </a:rPr>
              <a:t>guna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bg1">
                    <a:lumMod val="50000"/>
                  </a:schemeClr>
                </a:solidFill>
              </a:rPr>
              <a:t>membantu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bg1">
                    <a:lumMod val="50000"/>
                  </a:schemeClr>
                </a:solidFill>
              </a:rPr>
              <a:t>mahasiswa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bg1">
                    <a:lumMod val="50000"/>
                  </a:schemeClr>
                </a:solidFill>
              </a:rPr>
              <a:t>mendapatkan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bg1">
                    <a:lumMod val="50000"/>
                  </a:schemeClr>
                </a:solidFill>
              </a:rPr>
              <a:t>beasiswa</a:t>
            </a: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Freeform 71"/>
          <p:cNvSpPr>
            <a:spLocks noChangeArrowheads="1"/>
          </p:cNvSpPr>
          <p:nvPr/>
        </p:nvSpPr>
        <p:spPr bwMode="auto">
          <a:xfrm>
            <a:off x="16428531" y="8942209"/>
            <a:ext cx="909999" cy="675742"/>
          </a:xfrm>
          <a:custGeom>
            <a:avLst/>
            <a:gdLst>
              <a:gd name="T0" fmla="*/ 70 w 444"/>
              <a:gd name="T1" fmla="*/ 0 h 329"/>
              <a:gd name="T2" fmla="*/ 70 w 444"/>
              <a:gd name="T3" fmla="*/ 0 h 329"/>
              <a:gd name="T4" fmla="*/ 0 w 444"/>
              <a:gd name="T5" fmla="*/ 70 h 329"/>
              <a:gd name="T6" fmla="*/ 70 w 444"/>
              <a:gd name="T7" fmla="*/ 150 h 329"/>
              <a:gd name="T8" fmla="*/ 0 w 444"/>
              <a:gd name="T9" fmla="*/ 291 h 329"/>
              <a:gd name="T10" fmla="*/ 0 w 444"/>
              <a:gd name="T11" fmla="*/ 328 h 329"/>
              <a:gd name="T12" fmla="*/ 70 w 444"/>
              <a:gd name="T13" fmla="*/ 0 h 329"/>
              <a:gd name="T14" fmla="*/ 275 w 444"/>
              <a:gd name="T15" fmla="*/ 0 h 329"/>
              <a:gd name="T16" fmla="*/ 275 w 444"/>
              <a:gd name="T17" fmla="*/ 0 h 329"/>
              <a:gd name="T18" fmla="*/ 204 w 444"/>
              <a:gd name="T19" fmla="*/ 70 h 329"/>
              <a:gd name="T20" fmla="*/ 275 w 444"/>
              <a:gd name="T21" fmla="*/ 150 h 329"/>
              <a:gd name="T22" fmla="*/ 204 w 444"/>
              <a:gd name="T23" fmla="*/ 291 h 329"/>
              <a:gd name="T24" fmla="*/ 204 w 444"/>
              <a:gd name="T25" fmla="*/ 328 h 329"/>
              <a:gd name="T26" fmla="*/ 275 w 444"/>
              <a:gd name="T27" fmla="*/ 0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4" h="329">
                <a:moveTo>
                  <a:pt x="70" y="0"/>
                </a:moveTo>
                <a:lnTo>
                  <a:pt x="70" y="0"/>
                </a:lnTo>
                <a:cubicBezTo>
                  <a:pt x="26" y="0"/>
                  <a:pt x="0" y="35"/>
                  <a:pt x="0" y="70"/>
                </a:cubicBezTo>
                <a:cubicBezTo>
                  <a:pt x="0" y="115"/>
                  <a:pt x="26" y="150"/>
                  <a:pt x="70" y="150"/>
                </a:cubicBezTo>
                <a:cubicBezTo>
                  <a:pt x="142" y="150"/>
                  <a:pt x="98" y="291"/>
                  <a:pt x="0" y="291"/>
                </a:cubicBezTo>
                <a:cubicBezTo>
                  <a:pt x="0" y="328"/>
                  <a:pt x="0" y="328"/>
                  <a:pt x="0" y="328"/>
                </a:cubicBezTo>
                <a:cubicBezTo>
                  <a:pt x="168" y="328"/>
                  <a:pt x="239" y="0"/>
                  <a:pt x="70" y="0"/>
                </a:cubicBezTo>
                <a:close/>
                <a:moveTo>
                  <a:pt x="275" y="0"/>
                </a:moveTo>
                <a:lnTo>
                  <a:pt x="275" y="0"/>
                </a:lnTo>
                <a:cubicBezTo>
                  <a:pt x="239" y="0"/>
                  <a:pt x="204" y="35"/>
                  <a:pt x="204" y="70"/>
                </a:cubicBezTo>
                <a:cubicBezTo>
                  <a:pt x="204" y="115"/>
                  <a:pt x="239" y="150"/>
                  <a:pt x="275" y="150"/>
                </a:cubicBezTo>
                <a:cubicBezTo>
                  <a:pt x="354" y="150"/>
                  <a:pt x="301" y="291"/>
                  <a:pt x="204" y="291"/>
                </a:cubicBezTo>
                <a:cubicBezTo>
                  <a:pt x="204" y="328"/>
                  <a:pt x="204" y="328"/>
                  <a:pt x="204" y="328"/>
                </a:cubicBezTo>
                <a:cubicBezTo>
                  <a:pt x="381" y="328"/>
                  <a:pt x="443" y="0"/>
                  <a:pt x="27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191939" y="2469189"/>
            <a:ext cx="6112256" cy="712056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en-US" sz="3200" i="1" dirty="0" err="1">
                <a:solidFill>
                  <a:srgbClr val="31373B"/>
                </a:solidFill>
                <a:latin typeface="Raleway Medium"/>
              </a:rPr>
              <a:t>Sistem</a:t>
            </a:r>
            <a:r>
              <a:rPr lang="en-US" sz="3200" i="1" dirty="0">
                <a:solidFill>
                  <a:srgbClr val="31373B"/>
                </a:solidFill>
                <a:latin typeface="Raleway Medium"/>
              </a:rPr>
              <a:t> </a:t>
            </a:r>
            <a:r>
              <a:rPr lang="en-US" sz="3200" i="1" dirty="0" err="1">
                <a:solidFill>
                  <a:srgbClr val="31373B"/>
                </a:solidFill>
                <a:latin typeface="Raleway Medium"/>
              </a:rPr>
              <a:t>Informasi</a:t>
            </a:r>
            <a:r>
              <a:rPr lang="en-US" sz="3200" i="1" dirty="0">
                <a:solidFill>
                  <a:srgbClr val="31373B"/>
                </a:solidFill>
                <a:latin typeface="Raleway Medium"/>
              </a:rPr>
              <a:t> </a:t>
            </a:r>
            <a:r>
              <a:rPr lang="en-US" sz="3200" i="1" dirty="0" err="1">
                <a:solidFill>
                  <a:srgbClr val="31373B"/>
                </a:solidFill>
                <a:latin typeface="Raleway Medium"/>
              </a:rPr>
              <a:t>Beasiswa</a:t>
            </a:r>
            <a:r>
              <a:rPr lang="en-US" sz="3200" i="1" dirty="0">
                <a:solidFill>
                  <a:srgbClr val="31373B"/>
                </a:solidFill>
                <a:latin typeface="Raleway Medium"/>
              </a:rPr>
              <a:t> 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7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>
            <a:fillRect/>
          </a:stretch>
        </p:blipFill>
        <p:spPr/>
      </p:pic>
      <p:sp>
        <p:nvSpPr>
          <p:cNvPr id="4" name="Rounded Rectangle 3"/>
          <p:cNvSpPr/>
          <p:nvPr/>
        </p:nvSpPr>
        <p:spPr>
          <a:xfrm>
            <a:off x="13196937" y="1169368"/>
            <a:ext cx="9937104" cy="11017224"/>
          </a:xfrm>
          <a:prstGeom prst="roundRect">
            <a:avLst>
              <a:gd name="adj" fmla="val 2778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 w="127000" cap="rnd">
            <a:noFill/>
          </a:ln>
          <a:effectLst>
            <a:outerShdw blurRad="495300" sx="102000" sy="102000" algn="ctr" rotWithShape="0">
              <a:prstClr val="black">
                <a:alpha val="21000"/>
              </a:prstClr>
            </a:outerShdw>
            <a:softEdge rad="0"/>
          </a:effectLst>
        </p:spPr>
        <p:txBody>
          <a:bodyPr vert="horz" lIns="91440" tIns="45720" rIns="91440" bIns="45720"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93181" y="4986868"/>
            <a:ext cx="5544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Open Sans Extrabold" panose="020B0906030804020204" pitchFamily="34" charset="0"/>
              </a:rPr>
              <a:t>TUJUAN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5193520" y="5656641"/>
            <a:ext cx="5943940" cy="8105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3200" i="1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Sistem</a:t>
            </a:r>
            <a:r>
              <a:rPr lang="en-US" sz="3200" i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3200" i="1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Informasi</a:t>
            </a:r>
            <a:r>
              <a:rPr lang="en-US" sz="3200" i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3200" i="1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Beasiswa</a:t>
            </a:r>
            <a:r>
              <a:rPr lang="en-US" sz="3200" i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ITS</a:t>
            </a:r>
          </a:p>
        </p:txBody>
      </p:sp>
      <p:sp>
        <p:nvSpPr>
          <p:cNvPr id="10" name="Freeform 25"/>
          <p:cNvSpPr>
            <a:spLocks noEditPoints="1"/>
          </p:cNvSpPr>
          <p:nvPr/>
        </p:nvSpPr>
        <p:spPr bwMode="auto">
          <a:xfrm>
            <a:off x="17781033" y="2924863"/>
            <a:ext cx="768911" cy="768911"/>
          </a:xfrm>
          <a:custGeom>
            <a:avLst/>
            <a:gdLst>
              <a:gd name="T0" fmla="*/ 1639 w 1648"/>
              <a:gd name="T1" fmla="*/ 674 h 1648"/>
              <a:gd name="T2" fmla="*/ 1648 w 1648"/>
              <a:gd name="T3" fmla="*/ 621 h 1648"/>
              <a:gd name="T4" fmla="*/ 1576 w 1648"/>
              <a:gd name="T5" fmla="*/ 485 h 1648"/>
              <a:gd name="T6" fmla="*/ 1392 w 1648"/>
              <a:gd name="T7" fmla="*/ 242 h 1648"/>
              <a:gd name="T8" fmla="*/ 1225 w 1648"/>
              <a:gd name="T9" fmla="*/ 125 h 1648"/>
              <a:gd name="T10" fmla="*/ 1225 w 1648"/>
              <a:gd name="T11" fmla="*/ 125 h 1648"/>
              <a:gd name="T12" fmla="*/ 927 w 1648"/>
              <a:gd name="T13" fmla="*/ 32 h 1648"/>
              <a:gd name="T14" fmla="*/ 824 w 1648"/>
              <a:gd name="T15" fmla="*/ 0 h 1648"/>
              <a:gd name="T16" fmla="*/ 721 w 1648"/>
              <a:gd name="T17" fmla="*/ 32 h 1648"/>
              <a:gd name="T18" fmla="*/ 423 w 1648"/>
              <a:gd name="T19" fmla="*/ 125 h 1648"/>
              <a:gd name="T20" fmla="*/ 423 w 1648"/>
              <a:gd name="T21" fmla="*/ 125 h 1648"/>
              <a:gd name="T22" fmla="*/ 256 w 1648"/>
              <a:gd name="T23" fmla="*/ 242 h 1648"/>
              <a:gd name="T24" fmla="*/ 73 w 1648"/>
              <a:gd name="T25" fmla="*/ 485 h 1648"/>
              <a:gd name="T26" fmla="*/ 0 w 1648"/>
              <a:gd name="T27" fmla="*/ 621 h 1648"/>
              <a:gd name="T28" fmla="*/ 9 w 1648"/>
              <a:gd name="T29" fmla="*/ 674 h 1648"/>
              <a:gd name="T30" fmla="*/ 9 w 1648"/>
              <a:gd name="T31" fmla="*/ 974 h 1648"/>
              <a:gd name="T32" fmla="*/ 0 w 1648"/>
              <a:gd name="T33" fmla="*/ 1027 h 1648"/>
              <a:gd name="T34" fmla="*/ 73 w 1648"/>
              <a:gd name="T35" fmla="*/ 1163 h 1648"/>
              <a:gd name="T36" fmla="*/ 256 w 1648"/>
              <a:gd name="T37" fmla="*/ 1406 h 1648"/>
              <a:gd name="T38" fmla="*/ 423 w 1648"/>
              <a:gd name="T39" fmla="*/ 1523 h 1648"/>
              <a:gd name="T40" fmla="*/ 423 w 1648"/>
              <a:gd name="T41" fmla="*/ 1523 h 1648"/>
              <a:gd name="T42" fmla="*/ 721 w 1648"/>
              <a:gd name="T43" fmla="*/ 1616 h 1648"/>
              <a:gd name="T44" fmla="*/ 824 w 1648"/>
              <a:gd name="T45" fmla="*/ 1648 h 1648"/>
              <a:gd name="T46" fmla="*/ 927 w 1648"/>
              <a:gd name="T47" fmla="*/ 1616 h 1648"/>
              <a:gd name="T48" fmla="*/ 1225 w 1648"/>
              <a:gd name="T49" fmla="*/ 1523 h 1648"/>
              <a:gd name="T50" fmla="*/ 1225 w 1648"/>
              <a:gd name="T51" fmla="*/ 1523 h 1648"/>
              <a:gd name="T52" fmla="*/ 1392 w 1648"/>
              <a:gd name="T53" fmla="*/ 1406 h 1648"/>
              <a:gd name="T54" fmla="*/ 1576 w 1648"/>
              <a:gd name="T55" fmla="*/ 1163 h 1648"/>
              <a:gd name="T56" fmla="*/ 1648 w 1648"/>
              <a:gd name="T57" fmla="*/ 1027 h 1648"/>
              <a:gd name="T58" fmla="*/ 1639 w 1648"/>
              <a:gd name="T59" fmla="*/ 974 h 1648"/>
              <a:gd name="T60" fmla="*/ 1639 w 1648"/>
              <a:gd name="T61" fmla="*/ 674 h 1648"/>
              <a:gd name="T62" fmla="*/ 824 w 1648"/>
              <a:gd name="T63" fmla="*/ 1408 h 1648"/>
              <a:gd name="T64" fmla="*/ 240 w 1648"/>
              <a:gd name="T65" fmla="*/ 824 h 1648"/>
              <a:gd name="T66" fmla="*/ 824 w 1648"/>
              <a:gd name="T67" fmla="*/ 240 h 1648"/>
              <a:gd name="T68" fmla="*/ 1408 w 1648"/>
              <a:gd name="T69" fmla="*/ 824 h 1648"/>
              <a:gd name="T70" fmla="*/ 824 w 1648"/>
              <a:gd name="T71" fmla="*/ 1408 h 1648"/>
              <a:gd name="T72" fmla="*/ 738 w 1648"/>
              <a:gd name="T73" fmla="*/ 1096 h 1648"/>
              <a:gd name="T74" fmla="*/ 481 w 1648"/>
              <a:gd name="T75" fmla="*/ 846 h 1648"/>
              <a:gd name="T76" fmla="*/ 587 w 1648"/>
              <a:gd name="T77" fmla="*/ 740 h 1648"/>
              <a:gd name="T78" fmla="*/ 738 w 1648"/>
              <a:gd name="T79" fmla="*/ 883 h 1648"/>
              <a:gd name="T80" fmla="*/ 1061 w 1648"/>
              <a:gd name="T81" fmla="*/ 552 h 1648"/>
              <a:gd name="T82" fmla="*/ 1167 w 1648"/>
              <a:gd name="T83" fmla="*/ 658 h 1648"/>
              <a:gd name="T84" fmla="*/ 738 w 1648"/>
              <a:gd name="T85" fmla="*/ 1096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48" h="1648">
                <a:moveTo>
                  <a:pt x="1639" y="674"/>
                </a:moveTo>
                <a:cubicBezTo>
                  <a:pt x="1645" y="656"/>
                  <a:pt x="1648" y="639"/>
                  <a:pt x="1648" y="621"/>
                </a:cubicBezTo>
                <a:cubicBezTo>
                  <a:pt x="1648" y="568"/>
                  <a:pt x="1622" y="517"/>
                  <a:pt x="1576" y="485"/>
                </a:cubicBezTo>
                <a:cubicBezTo>
                  <a:pt x="1428" y="383"/>
                  <a:pt x="1447" y="408"/>
                  <a:pt x="1392" y="242"/>
                </a:cubicBezTo>
                <a:cubicBezTo>
                  <a:pt x="1368" y="172"/>
                  <a:pt x="1301" y="125"/>
                  <a:pt x="1225" y="125"/>
                </a:cubicBezTo>
                <a:cubicBezTo>
                  <a:pt x="1225" y="125"/>
                  <a:pt x="1225" y="125"/>
                  <a:pt x="1225" y="125"/>
                </a:cubicBezTo>
                <a:cubicBezTo>
                  <a:pt x="1043" y="126"/>
                  <a:pt x="1074" y="136"/>
                  <a:pt x="927" y="32"/>
                </a:cubicBezTo>
                <a:cubicBezTo>
                  <a:pt x="896" y="11"/>
                  <a:pt x="860" y="0"/>
                  <a:pt x="824" y="0"/>
                </a:cubicBezTo>
                <a:cubicBezTo>
                  <a:pt x="788" y="0"/>
                  <a:pt x="752" y="11"/>
                  <a:pt x="721" y="32"/>
                </a:cubicBezTo>
                <a:cubicBezTo>
                  <a:pt x="573" y="136"/>
                  <a:pt x="605" y="126"/>
                  <a:pt x="423" y="125"/>
                </a:cubicBezTo>
                <a:cubicBezTo>
                  <a:pt x="423" y="125"/>
                  <a:pt x="423" y="125"/>
                  <a:pt x="423" y="125"/>
                </a:cubicBezTo>
                <a:cubicBezTo>
                  <a:pt x="347" y="125"/>
                  <a:pt x="280" y="172"/>
                  <a:pt x="256" y="242"/>
                </a:cubicBezTo>
                <a:cubicBezTo>
                  <a:pt x="201" y="409"/>
                  <a:pt x="220" y="383"/>
                  <a:pt x="73" y="485"/>
                </a:cubicBezTo>
                <a:cubicBezTo>
                  <a:pt x="26" y="517"/>
                  <a:pt x="0" y="568"/>
                  <a:pt x="0" y="621"/>
                </a:cubicBezTo>
                <a:cubicBezTo>
                  <a:pt x="0" y="639"/>
                  <a:pt x="3" y="656"/>
                  <a:pt x="9" y="674"/>
                </a:cubicBezTo>
                <a:cubicBezTo>
                  <a:pt x="66" y="840"/>
                  <a:pt x="66" y="808"/>
                  <a:pt x="9" y="974"/>
                </a:cubicBezTo>
                <a:cubicBezTo>
                  <a:pt x="3" y="992"/>
                  <a:pt x="0" y="1009"/>
                  <a:pt x="0" y="1027"/>
                </a:cubicBezTo>
                <a:cubicBezTo>
                  <a:pt x="0" y="1080"/>
                  <a:pt x="26" y="1131"/>
                  <a:pt x="73" y="1163"/>
                </a:cubicBezTo>
                <a:cubicBezTo>
                  <a:pt x="220" y="1265"/>
                  <a:pt x="201" y="1239"/>
                  <a:pt x="256" y="1406"/>
                </a:cubicBezTo>
                <a:cubicBezTo>
                  <a:pt x="280" y="1476"/>
                  <a:pt x="347" y="1523"/>
                  <a:pt x="423" y="1523"/>
                </a:cubicBezTo>
                <a:cubicBezTo>
                  <a:pt x="423" y="1523"/>
                  <a:pt x="423" y="1523"/>
                  <a:pt x="423" y="1523"/>
                </a:cubicBezTo>
                <a:cubicBezTo>
                  <a:pt x="605" y="1522"/>
                  <a:pt x="574" y="1512"/>
                  <a:pt x="721" y="1616"/>
                </a:cubicBezTo>
                <a:cubicBezTo>
                  <a:pt x="752" y="1637"/>
                  <a:pt x="788" y="1648"/>
                  <a:pt x="824" y="1648"/>
                </a:cubicBezTo>
                <a:cubicBezTo>
                  <a:pt x="860" y="1648"/>
                  <a:pt x="896" y="1637"/>
                  <a:pt x="927" y="1616"/>
                </a:cubicBezTo>
                <a:cubicBezTo>
                  <a:pt x="1074" y="1512"/>
                  <a:pt x="1042" y="1522"/>
                  <a:pt x="1225" y="1523"/>
                </a:cubicBezTo>
                <a:cubicBezTo>
                  <a:pt x="1225" y="1523"/>
                  <a:pt x="1225" y="1523"/>
                  <a:pt x="1225" y="1523"/>
                </a:cubicBezTo>
                <a:cubicBezTo>
                  <a:pt x="1301" y="1523"/>
                  <a:pt x="1368" y="1476"/>
                  <a:pt x="1392" y="1406"/>
                </a:cubicBezTo>
                <a:cubicBezTo>
                  <a:pt x="1447" y="1239"/>
                  <a:pt x="1428" y="1265"/>
                  <a:pt x="1576" y="1163"/>
                </a:cubicBezTo>
                <a:cubicBezTo>
                  <a:pt x="1622" y="1131"/>
                  <a:pt x="1648" y="1080"/>
                  <a:pt x="1648" y="1027"/>
                </a:cubicBezTo>
                <a:cubicBezTo>
                  <a:pt x="1648" y="1009"/>
                  <a:pt x="1645" y="992"/>
                  <a:pt x="1639" y="974"/>
                </a:cubicBezTo>
                <a:cubicBezTo>
                  <a:pt x="1582" y="808"/>
                  <a:pt x="1582" y="840"/>
                  <a:pt x="1639" y="674"/>
                </a:cubicBezTo>
                <a:close/>
                <a:moveTo>
                  <a:pt x="824" y="1408"/>
                </a:moveTo>
                <a:cubicBezTo>
                  <a:pt x="502" y="1408"/>
                  <a:pt x="240" y="1146"/>
                  <a:pt x="240" y="824"/>
                </a:cubicBezTo>
                <a:cubicBezTo>
                  <a:pt x="240" y="502"/>
                  <a:pt x="502" y="240"/>
                  <a:pt x="824" y="240"/>
                </a:cubicBezTo>
                <a:cubicBezTo>
                  <a:pt x="1146" y="240"/>
                  <a:pt x="1408" y="502"/>
                  <a:pt x="1408" y="824"/>
                </a:cubicBezTo>
                <a:cubicBezTo>
                  <a:pt x="1408" y="1146"/>
                  <a:pt x="1146" y="1408"/>
                  <a:pt x="824" y="1408"/>
                </a:cubicBezTo>
                <a:close/>
                <a:moveTo>
                  <a:pt x="738" y="1096"/>
                </a:moveTo>
                <a:cubicBezTo>
                  <a:pt x="481" y="846"/>
                  <a:pt x="481" y="846"/>
                  <a:pt x="481" y="846"/>
                </a:cubicBezTo>
                <a:cubicBezTo>
                  <a:pt x="587" y="740"/>
                  <a:pt x="587" y="740"/>
                  <a:pt x="587" y="740"/>
                </a:cubicBezTo>
                <a:cubicBezTo>
                  <a:pt x="738" y="883"/>
                  <a:pt x="738" y="883"/>
                  <a:pt x="738" y="883"/>
                </a:cubicBezTo>
                <a:cubicBezTo>
                  <a:pt x="1061" y="552"/>
                  <a:pt x="1061" y="552"/>
                  <a:pt x="1061" y="552"/>
                </a:cubicBezTo>
                <a:cubicBezTo>
                  <a:pt x="1167" y="658"/>
                  <a:pt x="1167" y="658"/>
                  <a:pt x="1167" y="658"/>
                </a:cubicBezTo>
                <a:lnTo>
                  <a:pt x="738" y="10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dirty="0">
              <a:latin typeface="Lato Ligh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7022019" y="2140682"/>
            <a:ext cx="2286937" cy="22869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277058" y="7307995"/>
            <a:ext cx="77768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Mewadahi</a:t>
            </a:r>
            <a:r>
              <a:rPr lang="en-US" sz="32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informasi</a:t>
            </a:r>
            <a:r>
              <a:rPr lang="en-US" sz="32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beasiswa</a:t>
            </a:r>
            <a:r>
              <a:rPr lang="en-US" sz="32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agar </a:t>
            </a:r>
            <a:r>
              <a:rPr lang="en-US" sz="3200" b="1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dapat</a:t>
            </a:r>
            <a:r>
              <a:rPr lang="en-US" sz="32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diakses</a:t>
            </a:r>
            <a:r>
              <a:rPr lang="en-US" sz="32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dan</a:t>
            </a:r>
            <a:r>
              <a:rPr lang="en-US" sz="32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dikontrol</a:t>
            </a:r>
            <a:r>
              <a:rPr lang="en-US" sz="32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secara</a:t>
            </a:r>
            <a:r>
              <a:rPr lang="en-US" sz="32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mudah</a:t>
            </a:r>
            <a:r>
              <a:rPr lang="en-US" sz="32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dan</a:t>
            </a:r>
            <a:r>
              <a:rPr lang="en-US" sz="32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berkala</a:t>
            </a:r>
            <a:r>
              <a:rPr lang="en-US" sz="32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dari</a:t>
            </a:r>
            <a:r>
              <a:rPr lang="en-US" sz="32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institusi</a:t>
            </a:r>
            <a:r>
              <a:rPr lang="en-US" sz="32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maupun</a:t>
            </a:r>
            <a:r>
              <a:rPr lang="en-US" sz="32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mahasiswa</a:t>
            </a:r>
            <a:endParaRPr lang="en-US" sz="32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6365287" y="11698997"/>
            <a:ext cx="3600400" cy="767220"/>
            <a:chOff x="12808681" y="9666312"/>
            <a:chExt cx="5068776" cy="1080120"/>
          </a:xfrm>
        </p:grpSpPr>
        <p:sp>
          <p:nvSpPr>
            <p:cNvPr id="15" name="Rounded Rectangle 14"/>
            <p:cNvSpPr/>
            <p:nvPr/>
          </p:nvSpPr>
          <p:spPr>
            <a:xfrm>
              <a:off x="12808681" y="9666312"/>
              <a:ext cx="5068776" cy="108012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outerShdw blurRad="495300" sx="111000" sy="111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FIND MORE</a:t>
              </a:r>
            </a:p>
          </p:txBody>
        </p:sp>
        <p:sp>
          <p:nvSpPr>
            <p:cNvPr id="16" name="Freeform 166"/>
            <p:cNvSpPr>
              <a:spLocks/>
            </p:cNvSpPr>
            <p:nvPr/>
          </p:nvSpPr>
          <p:spPr bwMode="auto">
            <a:xfrm>
              <a:off x="16797337" y="10013844"/>
              <a:ext cx="207931" cy="385057"/>
            </a:xfrm>
            <a:custGeom>
              <a:avLst/>
              <a:gdLst>
                <a:gd name="T0" fmla="*/ 6 w 187"/>
                <a:gd name="T1" fmla="*/ 321 h 346"/>
                <a:gd name="T2" fmla="*/ 6 w 187"/>
                <a:gd name="T3" fmla="*/ 341 h 346"/>
                <a:gd name="T4" fmla="*/ 25 w 187"/>
                <a:gd name="T5" fmla="*/ 341 h 346"/>
                <a:gd name="T6" fmla="*/ 182 w 187"/>
                <a:gd name="T7" fmla="*/ 183 h 346"/>
                <a:gd name="T8" fmla="*/ 182 w 187"/>
                <a:gd name="T9" fmla="*/ 163 h 346"/>
                <a:gd name="T10" fmla="*/ 25 w 187"/>
                <a:gd name="T11" fmla="*/ 5 h 346"/>
                <a:gd name="T12" fmla="*/ 6 w 187"/>
                <a:gd name="T13" fmla="*/ 5 h 346"/>
                <a:gd name="T14" fmla="*/ 6 w 187"/>
                <a:gd name="T15" fmla="*/ 25 h 346"/>
                <a:gd name="T16" fmla="*/ 149 w 187"/>
                <a:gd name="T17" fmla="*/ 173 h 346"/>
                <a:gd name="T18" fmla="*/ 6 w 187"/>
                <a:gd name="T19" fmla="*/ 321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346">
                  <a:moveTo>
                    <a:pt x="6" y="321"/>
                  </a:moveTo>
                  <a:cubicBezTo>
                    <a:pt x="0" y="327"/>
                    <a:pt x="0" y="335"/>
                    <a:pt x="6" y="341"/>
                  </a:cubicBezTo>
                  <a:cubicBezTo>
                    <a:pt x="11" y="346"/>
                    <a:pt x="20" y="346"/>
                    <a:pt x="25" y="341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7" y="177"/>
                    <a:pt x="187" y="169"/>
                    <a:pt x="182" y="16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0" y="0"/>
                    <a:pt x="11" y="0"/>
                    <a:pt x="6" y="5"/>
                  </a:cubicBezTo>
                  <a:cubicBezTo>
                    <a:pt x="0" y="10"/>
                    <a:pt x="0" y="19"/>
                    <a:pt x="6" y="25"/>
                  </a:cubicBezTo>
                  <a:cubicBezTo>
                    <a:pt x="149" y="173"/>
                    <a:pt x="149" y="173"/>
                    <a:pt x="149" y="173"/>
                  </a:cubicBezTo>
                  <a:lnTo>
                    <a:pt x="6" y="32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600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4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>
            <a:fillRect/>
          </a:stretch>
        </p:blipFill>
        <p:spPr/>
      </p:pic>
      <p:sp>
        <p:nvSpPr>
          <p:cNvPr id="4" name="Rounded Rectangle 3"/>
          <p:cNvSpPr/>
          <p:nvPr/>
        </p:nvSpPr>
        <p:spPr>
          <a:xfrm>
            <a:off x="13196937" y="1169368"/>
            <a:ext cx="9937104" cy="11017224"/>
          </a:xfrm>
          <a:prstGeom prst="roundRect">
            <a:avLst>
              <a:gd name="adj" fmla="val 2778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 w="127000" cap="rnd">
            <a:noFill/>
          </a:ln>
          <a:effectLst>
            <a:outerShdw blurRad="495300" sx="102000" sy="102000" algn="ctr" rotWithShape="0">
              <a:prstClr val="black">
                <a:alpha val="21000"/>
              </a:prstClr>
            </a:outerShdw>
            <a:softEdge rad="0"/>
          </a:effectLst>
        </p:spPr>
        <p:txBody>
          <a:bodyPr vert="horz" lIns="91440" tIns="45720" rIns="91440" bIns="45720"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93181" y="4986868"/>
            <a:ext cx="5544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Open Sans Extrabold" panose="020B0906030804020204" pitchFamily="34" charset="0"/>
              </a:rPr>
              <a:t>MANFAAT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5193520" y="5656641"/>
            <a:ext cx="5943940" cy="8105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3200" i="1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Sistem</a:t>
            </a:r>
            <a:r>
              <a:rPr lang="en-US" sz="3200" i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3200" i="1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Informasi</a:t>
            </a:r>
            <a:r>
              <a:rPr lang="en-US" sz="3200" i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3200" i="1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Beasiswa</a:t>
            </a:r>
            <a:r>
              <a:rPr lang="en-US" sz="3200" i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ITS</a:t>
            </a:r>
          </a:p>
        </p:txBody>
      </p:sp>
      <p:sp>
        <p:nvSpPr>
          <p:cNvPr id="10" name="Freeform 25"/>
          <p:cNvSpPr>
            <a:spLocks noEditPoints="1"/>
          </p:cNvSpPr>
          <p:nvPr/>
        </p:nvSpPr>
        <p:spPr bwMode="auto">
          <a:xfrm>
            <a:off x="17781033" y="2924863"/>
            <a:ext cx="768911" cy="768911"/>
          </a:xfrm>
          <a:custGeom>
            <a:avLst/>
            <a:gdLst>
              <a:gd name="T0" fmla="*/ 1639 w 1648"/>
              <a:gd name="T1" fmla="*/ 674 h 1648"/>
              <a:gd name="T2" fmla="*/ 1648 w 1648"/>
              <a:gd name="T3" fmla="*/ 621 h 1648"/>
              <a:gd name="T4" fmla="*/ 1576 w 1648"/>
              <a:gd name="T5" fmla="*/ 485 h 1648"/>
              <a:gd name="T6" fmla="*/ 1392 w 1648"/>
              <a:gd name="T7" fmla="*/ 242 h 1648"/>
              <a:gd name="T8" fmla="*/ 1225 w 1648"/>
              <a:gd name="T9" fmla="*/ 125 h 1648"/>
              <a:gd name="T10" fmla="*/ 1225 w 1648"/>
              <a:gd name="T11" fmla="*/ 125 h 1648"/>
              <a:gd name="T12" fmla="*/ 927 w 1648"/>
              <a:gd name="T13" fmla="*/ 32 h 1648"/>
              <a:gd name="T14" fmla="*/ 824 w 1648"/>
              <a:gd name="T15" fmla="*/ 0 h 1648"/>
              <a:gd name="T16" fmla="*/ 721 w 1648"/>
              <a:gd name="T17" fmla="*/ 32 h 1648"/>
              <a:gd name="T18" fmla="*/ 423 w 1648"/>
              <a:gd name="T19" fmla="*/ 125 h 1648"/>
              <a:gd name="T20" fmla="*/ 423 w 1648"/>
              <a:gd name="T21" fmla="*/ 125 h 1648"/>
              <a:gd name="T22" fmla="*/ 256 w 1648"/>
              <a:gd name="T23" fmla="*/ 242 h 1648"/>
              <a:gd name="T24" fmla="*/ 73 w 1648"/>
              <a:gd name="T25" fmla="*/ 485 h 1648"/>
              <a:gd name="T26" fmla="*/ 0 w 1648"/>
              <a:gd name="T27" fmla="*/ 621 h 1648"/>
              <a:gd name="T28" fmla="*/ 9 w 1648"/>
              <a:gd name="T29" fmla="*/ 674 h 1648"/>
              <a:gd name="T30" fmla="*/ 9 w 1648"/>
              <a:gd name="T31" fmla="*/ 974 h 1648"/>
              <a:gd name="T32" fmla="*/ 0 w 1648"/>
              <a:gd name="T33" fmla="*/ 1027 h 1648"/>
              <a:gd name="T34" fmla="*/ 73 w 1648"/>
              <a:gd name="T35" fmla="*/ 1163 h 1648"/>
              <a:gd name="T36" fmla="*/ 256 w 1648"/>
              <a:gd name="T37" fmla="*/ 1406 h 1648"/>
              <a:gd name="T38" fmla="*/ 423 w 1648"/>
              <a:gd name="T39" fmla="*/ 1523 h 1648"/>
              <a:gd name="T40" fmla="*/ 423 w 1648"/>
              <a:gd name="T41" fmla="*/ 1523 h 1648"/>
              <a:gd name="T42" fmla="*/ 721 w 1648"/>
              <a:gd name="T43" fmla="*/ 1616 h 1648"/>
              <a:gd name="T44" fmla="*/ 824 w 1648"/>
              <a:gd name="T45" fmla="*/ 1648 h 1648"/>
              <a:gd name="T46" fmla="*/ 927 w 1648"/>
              <a:gd name="T47" fmla="*/ 1616 h 1648"/>
              <a:gd name="T48" fmla="*/ 1225 w 1648"/>
              <a:gd name="T49" fmla="*/ 1523 h 1648"/>
              <a:gd name="T50" fmla="*/ 1225 w 1648"/>
              <a:gd name="T51" fmla="*/ 1523 h 1648"/>
              <a:gd name="T52" fmla="*/ 1392 w 1648"/>
              <a:gd name="T53" fmla="*/ 1406 h 1648"/>
              <a:gd name="T54" fmla="*/ 1576 w 1648"/>
              <a:gd name="T55" fmla="*/ 1163 h 1648"/>
              <a:gd name="T56" fmla="*/ 1648 w 1648"/>
              <a:gd name="T57" fmla="*/ 1027 h 1648"/>
              <a:gd name="T58" fmla="*/ 1639 w 1648"/>
              <a:gd name="T59" fmla="*/ 974 h 1648"/>
              <a:gd name="T60" fmla="*/ 1639 w 1648"/>
              <a:gd name="T61" fmla="*/ 674 h 1648"/>
              <a:gd name="T62" fmla="*/ 824 w 1648"/>
              <a:gd name="T63" fmla="*/ 1408 h 1648"/>
              <a:gd name="T64" fmla="*/ 240 w 1648"/>
              <a:gd name="T65" fmla="*/ 824 h 1648"/>
              <a:gd name="T66" fmla="*/ 824 w 1648"/>
              <a:gd name="T67" fmla="*/ 240 h 1648"/>
              <a:gd name="T68" fmla="*/ 1408 w 1648"/>
              <a:gd name="T69" fmla="*/ 824 h 1648"/>
              <a:gd name="T70" fmla="*/ 824 w 1648"/>
              <a:gd name="T71" fmla="*/ 1408 h 1648"/>
              <a:gd name="T72" fmla="*/ 738 w 1648"/>
              <a:gd name="T73" fmla="*/ 1096 h 1648"/>
              <a:gd name="T74" fmla="*/ 481 w 1648"/>
              <a:gd name="T75" fmla="*/ 846 h 1648"/>
              <a:gd name="T76" fmla="*/ 587 w 1648"/>
              <a:gd name="T77" fmla="*/ 740 h 1648"/>
              <a:gd name="T78" fmla="*/ 738 w 1648"/>
              <a:gd name="T79" fmla="*/ 883 h 1648"/>
              <a:gd name="T80" fmla="*/ 1061 w 1648"/>
              <a:gd name="T81" fmla="*/ 552 h 1648"/>
              <a:gd name="T82" fmla="*/ 1167 w 1648"/>
              <a:gd name="T83" fmla="*/ 658 h 1648"/>
              <a:gd name="T84" fmla="*/ 738 w 1648"/>
              <a:gd name="T85" fmla="*/ 1096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48" h="1648">
                <a:moveTo>
                  <a:pt x="1639" y="674"/>
                </a:moveTo>
                <a:cubicBezTo>
                  <a:pt x="1645" y="656"/>
                  <a:pt x="1648" y="639"/>
                  <a:pt x="1648" y="621"/>
                </a:cubicBezTo>
                <a:cubicBezTo>
                  <a:pt x="1648" y="568"/>
                  <a:pt x="1622" y="517"/>
                  <a:pt x="1576" y="485"/>
                </a:cubicBezTo>
                <a:cubicBezTo>
                  <a:pt x="1428" y="383"/>
                  <a:pt x="1447" y="408"/>
                  <a:pt x="1392" y="242"/>
                </a:cubicBezTo>
                <a:cubicBezTo>
                  <a:pt x="1368" y="172"/>
                  <a:pt x="1301" y="125"/>
                  <a:pt x="1225" y="125"/>
                </a:cubicBezTo>
                <a:cubicBezTo>
                  <a:pt x="1225" y="125"/>
                  <a:pt x="1225" y="125"/>
                  <a:pt x="1225" y="125"/>
                </a:cubicBezTo>
                <a:cubicBezTo>
                  <a:pt x="1043" y="126"/>
                  <a:pt x="1074" y="136"/>
                  <a:pt x="927" y="32"/>
                </a:cubicBezTo>
                <a:cubicBezTo>
                  <a:pt x="896" y="11"/>
                  <a:pt x="860" y="0"/>
                  <a:pt x="824" y="0"/>
                </a:cubicBezTo>
                <a:cubicBezTo>
                  <a:pt x="788" y="0"/>
                  <a:pt x="752" y="11"/>
                  <a:pt x="721" y="32"/>
                </a:cubicBezTo>
                <a:cubicBezTo>
                  <a:pt x="573" y="136"/>
                  <a:pt x="605" y="126"/>
                  <a:pt x="423" y="125"/>
                </a:cubicBezTo>
                <a:cubicBezTo>
                  <a:pt x="423" y="125"/>
                  <a:pt x="423" y="125"/>
                  <a:pt x="423" y="125"/>
                </a:cubicBezTo>
                <a:cubicBezTo>
                  <a:pt x="347" y="125"/>
                  <a:pt x="280" y="172"/>
                  <a:pt x="256" y="242"/>
                </a:cubicBezTo>
                <a:cubicBezTo>
                  <a:pt x="201" y="409"/>
                  <a:pt x="220" y="383"/>
                  <a:pt x="73" y="485"/>
                </a:cubicBezTo>
                <a:cubicBezTo>
                  <a:pt x="26" y="517"/>
                  <a:pt x="0" y="568"/>
                  <a:pt x="0" y="621"/>
                </a:cubicBezTo>
                <a:cubicBezTo>
                  <a:pt x="0" y="639"/>
                  <a:pt x="3" y="656"/>
                  <a:pt x="9" y="674"/>
                </a:cubicBezTo>
                <a:cubicBezTo>
                  <a:pt x="66" y="840"/>
                  <a:pt x="66" y="808"/>
                  <a:pt x="9" y="974"/>
                </a:cubicBezTo>
                <a:cubicBezTo>
                  <a:pt x="3" y="992"/>
                  <a:pt x="0" y="1009"/>
                  <a:pt x="0" y="1027"/>
                </a:cubicBezTo>
                <a:cubicBezTo>
                  <a:pt x="0" y="1080"/>
                  <a:pt x="26" y="1131"/>
                  <a:pt x="73" y="1163"/>
                </a:cubicBezTo>
                <a:cubicBezTo>
                  <a:pt x="220" y="1265"/>
                  <a:pt x="201" y="1239"/>
                  <a:pt x="256" y="1406"/>
                </a:cubicBezTo>
                <a:cubicBezTo>
                  <a:pt x="280" y="1476"/>
                  <a:pt x="347" y="1523"/>
                  <a:pt x="423" y="1523"/>
                </a:cubicBezTo>
                <a:cubicBezTo>
                  <a:pt x="423" y="1523"/>
                  <a:pt x="423" y="1523"/>
                  <a:pt x="423" y="1523"/>
                </a:cubicBezTo>
                <a:cubicBezTo>
                  <a:pt x="605" y="1522"/>
                  <a:pt x="574" y="1512"/>
                  <a:pt x="721" y="1616"/>
                </a:cubicBezTo>
                <a:cubicBezTo>
                  <a:pt x="752" y="1637"/>
                  <a:pt x="788" y="1648"/>
                  <a:pt x="824" y="1648"/>
                </a:cubicBezTo>
                <a:cubicBezTo>
                  <a:pt x="860" y="1648"/>
                  <a:pt x="896" y="1637"/>
                  <a:pt x="927" y="1616"/>
                </a:cubicBezTo>
                <a:cubicBezTo>
                  <a:pt x="1074" y="1512"/>
                  <a:pt x="1042" y="1522"/>
                  <a:pt x="1225" y="1523"/>
                </a:cubicBezTo>
                <a:cubicBezTo>
                  <a:pt x="1225" y="1523"/>
                  <a:pt x="1225" y="1523"/>
                  <a:pt x="1225" y="1523"/>
                </a:cubicBezTo>
                <a:cubicBezTo>
                  <a:pt x="1301" y="1523"/>
                  <a:pt x="1368" y="1476"/>
                  <a:pt x="1392" y="1406"/>
                </a:cubicBezTo>
                <a:cubicBezTo>
                  <a:pt x="1447" y="1239"/>
                  <a:pt x="1428" y="1265"/>
                  <a:pt x="1576" y="1163"/>
                </a:cubicBezTo>
                <a:cubicBezTo>
                  <a:pt x="1622" y="1131"/>
                  <a:pt x="1648" y="1080"/>
                  <a:pt x="1648" y="1027"/>
                </a:cubicBezTo>
                <a:cubicBezTo>
                  <a:pt x="1648" y="1009"/>
                  <a:pt x="1645" y="992"/>
                  <a:pt x="1639" y="974"/>
                </a:cubicBezTo>
                <a:cubicBezTo>
                  <a:pt x="1582" y="808"/>
                  <a:pt x="1582" y="840"/>
                  <a:pt x="1639" y="674"/>
                </a:cubicBezTo>
                <a:close/>
                <a:moveTo>
                  <a:pt x="824" y="1408"/>
                </a:moveTo>
                <a:cubicBezTo>
                  <a:pt x="502" y="1408"/>
                  <a:pt x="240" y="1146"/>
                  <a:pt x="240" y="824"/>
                </a:cubicBezTo>
                <a:cubicBezTo>
                  <a:pt x="240" y="502"/>
                  <a:pt x="502" y="240"/>
                  <a:pt x="824" y="240"/>
                </a:cubicBezTo>
                <a:cubicBezTo>
                  <a:pt x="1146" y="240"/>
                  <a:pt x="1408" y="502"/>
                  <a:pt x="1408" y="824"/>
                </a:cubicBezTo>
                <a:cubicBezTo>
                  <a:pt x="1408" y="1146"/>
                  <a:pt x="1146" y="1408"/>
                  <a:pt x="824" y="1408"/>
                </a:cubicBezTo>
                <a:close/>
                <a:moveTo>
                  <a:pt x="738" y="1096"/>
                </a:moveTo>
                <a:cubicBezTo>
                  <a:pt x="481" y="846"/>
                  <a:pt x="481" y="846"/>
                  <a:pt x="481" y="846"/>
                </a:cubicBezTo>
                <a:cubicBezTo>
                  <a:pt x="587" y="740"/>
                  <a:pt x="587" y="740"/>
                  <a:pt x="587" y="740"/>
                </a:cubicBezTo>
                <a:cubicBezTo>
                  <a:pt x="738" y="883"/>
                  <a:pt x="738" y="883"/>
                  <a:pt x="738" y="883"/>
                </a:cubicBezTo>
                <a:cubicBezTo>
                  <a:pt x="1061" y="552"/>
                  <a:pt x="1061" y="552"/>
                  <a:pt x="1061" y="552"/>
                </a:cubicBezTo>
                <a:cubicBezTo>
                  <a:pt x="1167" y="658"/>
                  <a:pt x="1167" y="658"/>
                  <a:pt x="1167" y="658"/>
                </a:cubicBezTo>
                <a:lnTo>
                  <a:pt x="738" y="10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dirty="0">
              <a:latin typeface="Lato Ligh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7022019" y="2140682"/>
            <a:ext cx="2286937" cy="22869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277058" y="7307995"/>
            <a:ext cx="7776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Mempermudah</a:t>
            </a:r>
            <a:r>
              <a:rPr lang="en-US" sz="32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penyebaran</a:t>
            </a:r>
            <a:r>
              <a:rPr lang="en-US" sz="32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informasi</a:t>
            </a:r>
            <a:r>
              <a:rPr lang="en-US" sz="32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beasiswa</a:t>
            </a:r>
            <a:r>
              <a:rPr lang="en-US" sz="32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bagi</a:t>
            </a:r>
            <a:r>
              <a:rPr lang="en-US" sz="32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civitas</a:t>
            </a:r>
            <a:r>
              <a:rPr lang="en-US" sz="32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akademika</a:t>
            </a:r>
            <a:r>
              <a:rPr lang="en-US" sz="3200" b="1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ITS</a:t>
            </a:r>
            <a:endParaRPr lang="en-US" sz="32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6365287" y="11698997"/>
            <a:ext cx="3600400" cy="767220"/>
            <a:chOff x="12808681" y="9666312"/>
            <a:chExt cx="5068776" cy="1080120"/>
          </a:xfrm>
        </p:grpSpPr>
        <p:sp>
          <p:nvSpPr>
            <p:cNvPr id="15" name="Rounded Rectangle 14"/>
            <p:cNvSpPr/>
            <p:nvPr/>
          </p:nvSpPr>
          <p:spPr>
            <a:xfrm>
              <a:off x="12808681" y="9666312"/>
              <a:ext cx="5068776" cy="108012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outerShdw blurRad="495300" sx="111000" sy="111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FIND MORE</a:t>
              </a:r>
            </a:p>
          </p:txBody>
        </p:sp>
        <p:sp>
          <p:nvSpPr>
            <p:cNvPr id="16" name="Freeform 166"/>
            <p:cNvSpPr>
              <a:spLocks/>
            </p:cNvSpPr>
            <p:nvPr/>
          </p:nvSpPr>
          <p:spPr bwMode="auto">
            <a:xfrm>
              <a:off x="16797337" y="10013844"/>
              <a:ext cx="207931" cy="385057"/>
            </a:xfrm>
            <a:custGeom>
              <a:avLst/>
              <a:gdLst>
                <a:gd name="T0" fmla="*/ 6 w 187"/>
                <a:gd name="T1" fmla="*/ 321 h 346"/>
                <a:gd name="T2" fmla="*/ 6 w 187"/>
                <a:gd name="T3" fmla="*/ 341 h 346"/>
                <a:gd name="T4" fmla="*/ 25 w 187"/>
                <a:gd name="T5" fmla="*/ 341 h 346"/>
                <a:gd name="T6" fmla="*/ 182 w 187"/>
                <a:gd name="T7" fmla="*/ 183 h 346"/>
                <a:gd name="T8" fmla="*/ 182 w 187"/>
                <a:gd name="T9" fmla="*/ 163 h 346"/>
                <a:gd name="T10" fmla="*/ 25 w 187"/>
                <a:gd name="T11" fmla="*/ 5 h 346"/>
                <a:gd name="T12" fmla="*/ 6 w 187"/>
                <a:gd name="T13" fmla="*/ 5 h 346"/>
                <a:gd name="T14" fmla="*/ 6 w 187"/>
                <a:gd name="T15" fmla="*/ 25 h 346"/>
                <a:gd name="T16" fmla="*/ 149 w 187"/>
                <a:gd name="T17" fmla="*/ 173 h 346"/>
                <a:gd name="T18" fmla="*/ 6 w 187"/>
                <a:gd name="T19" fmla="*/ 321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346">
                  <a:moveTo>
                    <a:pt x="6" y="321"/>
                  </a:moveTo>
                  <a:cubicBezTo>
                    <a:pt x="0" y="327"/>
                    <a:pt x="0" y="335"/>
                    <a:pt x="6" y="341"/>
                  </a:cubicBezTo>
                  <a:cubicBezTo>
                    <a:pt x="11" y="346"/>
                    <a:pt x="20" y="346"/>
                    <a:pt x="25" y="341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7" y="177"/>
                    <a:pt x="187" y="169"/>
                    <a:pt x="182" y="16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0" y="0"/>
                    <a:pt x="11" y="0"/>
                    <a:pt x="6" y="5"/>
                  </a:cubicBezTo>
                  <a:cubicBezTo>
                    <a:pt x="0" y="10"/>
                    <a:pt x="0" y="19"/>
                    <a:pt x="6" y="25"/>
                  </a:cubicBezTo>
                  <a:cubicBezTo>
                    <a:pt x="149" y="173"/>
                    <a:pt x="149" y="173"/>
                    <a:pt x="149" y="173"/>
                  </a:cubicBezTo>
                  <a:lnTo>
                    <a:pt x="6" y="32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600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>
                <a:lumMod val="75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89328" y="5050811"/>
            <a:ext cx="529422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b="1" dirty="0" smtClean="0">
                <a:solidFill>
                  <a:prstClr val="white"/>
                </a:solidFill>
              </a:rPr>
              <a:t>User </a:t>
            </a:r>
            <a:r>
              <a:rPr lang="en-GB" sz="2100" b="1" dirty="0" err="1" smtClean="0">
                <a:solidFill>
                  <a:prstClr val="white"/>
                </a:solidFill>
              </a:rPr>
              <a:t>dapat</a:t>
            </a:r>
            <a:r>
              <a:rPr lang="en-GB" sz="2100" b="1" dirty="0" smtClean="0">
                <a:solidFill>
                  <a:prstClr val="white"/>
                </a:solidFill>
              </a:rPr>
              <a:t> </a:t>
            </a:r>
            <a:r>
              <a:rPr lang="en-GB" sz="2100" b="1" dirty="0" err="1" smtClean="0">
                <a:solidFill>
                  <a:prstClr val="white"/>
                </a:solidFill>
              </a:rPr>
              <a:t>melakukan</a:t>
            </a:r>
            <a:r>
              <a:rPr lang="en-GB" sz="2100" b="1" dirty="0" smtClean="0">
                <a:solidFill>
                  <a:prstClr val="white"/>
                </a:solidFill>
              </a:rPr>
              <a:t> upload info </a:t>
            </a:r>
            <a:r>
              <a:rPr lang="en-GB" sz="2100" b="1" dirty="0" err="1" smtClean="0">
                <a:solidFill>
                  <a:prstClr val="white"/>
                </a:solidFill>
              </a:rPr>
              <a:t>beasiswa</a:t>
            </a:r>
            <a:r>
              <a:rPr lang="en-GB" sz="2100" b="1" dirty="0" smtClean="0">
                <a:solidFill>
                  <a:prstClr val="white"/>
                </a:solidFill>
              </a:rPr>
              <a:t> yang </a:t>
            </a:r>
            <a:r>
              <a:rPr lang="en-GB" sz="2100" b="1" dirty="0" err="1" smtClean="0">
                <a:solidFill>
                  <a:prstClr val="white"/>
                </a:solidFill>
              </a:rPr>
              <a:t>nantinya</a:t>
            </a:r>
            <a:r>
              <a:rPr lang="en-GB" sz="2100" b="1" dirty="0" smtClean="0">
                <a:solidFill>
                  <a:prstClr val="white"/>
                </a:solidFill>
              </a:rPr>
              <a:t> di </a:t>
            </a:r>
            <a:r>
              <a:rPr lang="en-GB" sz="2100" b="1" dirty="0" err="1" smtClean="0">
                <a:solidFill>
                  <a:prstClr val="white"/>
                </a:solidFill>
              </a:rPr>
              <a:t>verifikasi</a:t>
            </a:r>
            <a:r>
              <a:rPr lang="en-GB" sz="2100" b="1" dirty="0" smtClean="0">
                <a:solidFill>
                  <a:prstClr val="white"/>
                </a:solidFill>
              </a:rPr>
              <a:t> </a:t>
            </a:r>
            <a:r>
              <a:rPr lang="en-GB" sz="2100" b="1" dirty="0" err="1" smtClean="0">
                <a:solidFill>
                  <a:prstClr val="white"/>
                </a:solidFill>
              </a:rPr>
              <a:t>oleh</a:t>
            </a:r>
            <a:r>
              <a:rPr lang="en-GB" sz="2100" b="1" dirty="0" smtClean="0">
                <a:solidFill>
                  <a:prstClr val="white"/>
                </a:solidFill>
              </a:rPr>
              <a:t> admin</a:t>
            </a:r>
            <a:r>
              <a:rPr lang="en-GB" sz="2100" dirty="0" smtClean="0">
                <a:solidFill>
                  <a:prstClr val="white"/>
                </a:solidFill>
              </a:rPr>
              <a:t>. </a:t>
            </a:r>
            <a:endParaRPr lang="en-GB" sz="2100" dirty="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787118" y="4567795"/>
            <a:ext cx="10803415" cy="7836073"/>
            <a:chOff x="9436597" y="5401332"/>
            <a:chExt cx="5473605" cy="3970186"/>
          </a:xfrm>
        </p:grpSpPr>
        <p:sp>
          <p:nvSpPr>
            <p:cNvPr id="8" name="Freeform 46"/>
            <p:cNvSpPr>
              <a:spLocks noChangeArrowheads="1"/>
            </p:cNvSpPr>
            <p:nvPr/>
          </p:nvSpPr>
          <p:spPr bwMode="auto">
            <a:xfrm>
              <a:off x="11500439" y="8784290"/>
              <a:ext cx="654897" cy="587228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47"/>
            <p:cNvSpPr>
              <a:spLocks noChangeArrowheads="1"/>
            </p:cNvSpPr>
            <p:nvPr/>
          </p:nvSpPr>
          <p:spPr bwMode="auto">
            <a:xfrm>
              <a:off x="12155336" y="8784290"/>
              <a:ext cx="651824" cy="587228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>
                <a:solidFill>
                  <a:prstClr val="white"/>
                </a:solidFill>
              </a:endParaRPr>
            </a:p>
          </p:txBody>
        </p:sp>
        <p:sp>
          <p:nvSpPr>
            <p:cNvPr id="10" name="Freeform 60"/>
            <p:cNvSpPr>
              <a:spLocks noChangeArrowheads="1"/>
            </p:cNvSpPr>
            <p:nvPr/>
          </p:nvSpPr>
          <p:spPr bwMode="auto">
            <a:xfrm>
              <a:off x="11315960" y="6607552"/>
              <a:ext cx="1684902" cy="2053759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61"/>
            <p:cNvSpPr>
              <a:spLocks noChangeArrowheads="1"/>
            </p:cNvSpPr>
            <p:nvPr/>
          </p:nvSpPr>
          <p:spPr bwMode="auto">
            <a:xfrm>
              <a:off x="11315960" y="6607552"/>
              <a:ext cx="842450" cy="2053759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2"/>
            <p:cNvSpPr>
              <a:spLocks noChangeArrowheads="1"/>
            </p:cNvSpPr>
            <p:nvPr/>
          </p:nvSpPr>
          <p:spPr bwMode="auto">
            <a:xfrm>
              <a:off x="11531185" y="6752054"/>
              <a:ext cx="1257527" cy="614897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>
                <a:solidFill>
                  <a:prstClr val="white"/>
                </a:solidFill>
              </a:endParaRPr>
            </a:p>
          </p:txBody>
        </p:sp>
        <p:sp>
          <p:nvSpPr>
            <p:cNvPr id="13" name="Freeform 63"/>
            <p:cNvSpPr>
              <a:spLocks noChangeArrowheads="1"/>
            </p:cNvSpPr>
            <p:nvPr/>
          </p:nvSpPr>
          <p:spPr bwMode="auto">
            <a:xfrm>
              <a:off x="11531185" y="6752054"/>
              <a:ext cx="627225" cy="614897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64"/>
            <p:cNvSpPr>
              <a:spLocks noChangeArrowheads="1"/>
            </p:cNvSpPr>
            <p:nvPr/>
          </p:nvSpPr>
          <p:spPr bwMode="auto">
            <a:xfrm>
              <a:off x="11644944" y="7373101"/>
              <a:ext cx="1030004" cy="1288210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65"/>
            <p:cNvSpPr>
              <a:spLocks noChangeArrowheads="1"/>
            </p:cNvSpPr>
            <p:nvPr/>
          </p:nvSpPr>
          <p:spPr bwMode="auto">
            <a:xfrm>
              <a:off x="11315960" y="6607552"/>
              <a:ext cx="1684902" cy="2053759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>
                <a:solidFill>
                  <a:prstClr val="white"/>
                </a:solidFill>
              </a:endParaRPr>
            </a:p>
          </p:txBody>
        </p:sp>
        <p:sp>
          <p:nvSpPr>
            <p:cNvPr id="16" name="Freeform 66"/>
            <p:cNvSpPr>
              <a:spLocks noChangeArrowheads="1"/>
            </p:cNvSpPr>
            <p:nvPr/>
          </p:nvSpPr>
          <p:spPr bwMode="auto">
            <a:xfrm>
              <a:off x="11933960" y="8621344"/>
              <a:ext cx="442748" cy="365863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>
                <a:solidFill>
                  <a:prstClr val="white"/>
                </a:solidFill>
              </a:endParaRPr>
            </a:p>
          </p:txBody>
        </p:sp>
        <p:sp>
          <p:nvSpPr>
            <p:cNvPr id="17" name="Freeform 67"/>
            <p:cNvSpPr>
              <a:spLocks noChangeArrowheads="1"/>
            </p:cNvSpPr>
            <p:nvPr/>
          </p:nvSpPr>
          <p:spPr bwMode="auto">
            <a:xfrm>
              <a:off x="11964707" y="8630566"/>
              <a:ext cx="381256" cy="86085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68"/>
            <p:cNvSpPr>
              <a:spLocks noChangeArrowheads="1"/>
            </p:cNvSpPr>
            <p:nvPr/>
          </p:nvSpPr>
          <p:spPr bwMode="auto">
            <a:xfrm>
              <a:off x="11964707" y="8710503"/>
              <a:ext cx="381256" cy="83012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>
                <a:solidFill>
                  <a:prstClr val="white"/>
                </a:solidFill>
              </a:endParaRPr>
            </a:p>
          </p:txBody>
        </p:sp>
        <p:sp>
          <p:nvSpPr>
            <p:cNvPr id="19" name="Freeform 69"/>
            <p:cNvSpPr>
              <a:spLocks noChangeArrowheads="1"/>
            </p:cNvSpPr>
            <p:nvPr/>
          </p:nvSpPr>
          <p:spPr bwMode="auto">
            <a:xfrm>
              <a:off x="11964707" y="8784290"/>
              <a:ext cx="381256" cy="83012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>
                <a:solidFill>
                  <a:prstClr val="white"/>
                </a:solidFill>
              </a:endParaRPr>
            </a:p>
          </p:txBody>
        </p:sp>
        <p:sp>
          <p:nvSpPr>
            <p:cNvPr id="20" name="Freeform 70"/>
            <p:cNvSpPr>
              <a:spLocks noChangeArrowheads="1"/>
            </p:cNvSpPr>
            <p:nvPr/>
          </p:nvSpPr>
          <p:spPr bwMode="auto">
            <a:xfrm>
              <a:off x="10633390" y="5863525"/>
              <a:ext cx="3074639" cy="2816233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71"/>
            <p:cNvSpPr>
              <a:spLocks noChangeArrowheads="1"/>
            </p:cNvSpPr>
            <p:nvPr/>
          </p:nvSpPr>
          <p:spPr bwMode="auto">
            <a:xfrm>
              <a:off x="10633390" y="5860452"/>
              <a:ext cx="3074639" cy="2822382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>
                <a:solidFill>
                  <a:prstClr val="white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9436597" y="5401332"/>
              <a:ext cx="5473605" cy="3230973"/>
              <a:chOff x="9436597" y="5579572"/>
              <a:chExt cx="5473605" cy="3230973"/>
            </a:xfrm>
            <a:solidFill>
              <a:schemeClr val="accent4"/>
            </a:solidFill>
          </p:grpSpPr>
          <p:sp>
            <p:nvSpPr>
              <p:cNvPr id="23" name="Freeform 5"/>
              <p:cNvSpPr>
                <a:spLocks noChangeArrowheads="1"/>
              </p:cNvSpPr>
              <p:nvPr/>
            </p:nvSpPr>
            <p:spPr bwMode="auto">
              <a:xfrm>
                <a:off x="9436597" y="6505981"/>
                <a:ext cx="713663" cy="713630"/>
              </a:xfrm>
              <a:custGeom>
                <a:avLst/>
                <a:gdLst>
                  <a:gd name="T0" fmla="*/ 942 w 1248"/>
                  <a:gd name="T1" fmla="*/ 0 h 1253"/>
                  <a:gd name="T2" fmla="*/ 942 w 1248"/>
                  <a:gd name="T3" fmla="*/ 0 h 1253"/>
                  <a:gd name="T4" fmla="*/ 585 w 1248"/>
                  <a:gd name="T5" fmla="*/ 506 h 1253"/>
                  <a:gd name="T6" fmla="*/ 0 w 1248"/>
                  <a:gd name="T7" fmla="*/ 305 h 1253"/>
                  <a:gd name="T8" fmla="*/ 502 w 1248"/>
                  <a:gd name="T9" fmla="*/ 662 h 1253"/>
                  <a:gd name="T10" fmla="*/ 300 w 1248"/>
                  <a:gd name="T11" fmla="*/ 1252 h 1253"/>
                  <a:gd name="T12" fmla="*/ 662 w 1248"/>
                  <a:gd name="T13" fmla="*/ 745 h 1253"/>
                  <a:gd name="T14" fmla="*/ 1247 w 1248"/>
                  <a:gd name="T15" fmla="*/ 946 h 1253"/>
                  <a:gd name="T16" fmla="*/ 741 w 1248"/>
                  <a:gd name="T17" fmla="*/ 589 h 1253"/>
                  <a:gd name="T18" fmla="*/ 942 w 1248"/>
                  <a:gd name="T19" fmla="*/ 0 h 1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8" h="1253">
                    <a:moveTo>
                      <a:pt x="942" y="0"/>
                    </a:moveTo>
                    <a:lnTo>
                      <a:pt x="942" y="0"/>
                    </a:lnTo>
                    <a:lnTo>
                      <a:pt x="585" y="506"/>
                    </a:lnTo>
                    <a:lnTo>
                      <a:pt x="0" y="305"/>
                    </a:lnTo>
                    <a:lnTo>
                      <a:pt x="502" y="662"/>
                    </a:lnTo>
                    <a:lnTo>
                      <a:pt x="300" y="1252"/>
                    </a:lnTo>
                    <a:lnTo>
                      <a:pt x="662" y="745"/>
                    </a:lnTo>
                    <a:lnTo>
                      <a:pt x="1247" y="946"/>
                    </a:lnTo>
                    <a:lnTo>
                      <a:pt x="741" y="589"/>
                    </a:lnTo>
                    <a:lnTo>
                      <a:pt x="942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4799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7"/>
              <p:cNvSpPr>
                <a:spLocks noChangeArrowheads="1"/>
              </p:cNvSpPr>
              <p:nvPr/>
            </p:nvSpPr>
            <p:spPr bwMode="auto">
              <a:xfrm>
                <a:off x="12952538" y="5579572"/>
                <a:ext cx="307727" cy="314258"/>
              </a:xfrm>
              <a:custGeom>
                <a:avLst/>
                <a:gdLst>
                  <a:gd name="T0" fmla="*/ 496 w 539"/>
                  <a:gd name="T1" fmla="*/ 0 h 545"/>
                  <a:gd name="T2" fmla="*/ 496 w 539"/>
                  <a:gd name="T3" fmla="*/ 0 h 545"/>
                  <a:gd name="T4" fmla="*/ 263 w 539"/>
                  <a:gd name="T5" fmla="*/ 213 h 545"/>
                  <a:gd name="T6" fmla="*/ 0 w 539"/>
                  <a:gd name="T7" fmla="*/ 42 h 545"/>
                  <a:gd name="T8" fmla="*/ 207 w 539"/>
                  <a:gd name="T9" fmla="*/ 280 h 545"/>
                  <a:gd name="T10" fmla="*/ 41 w 539"/>
                  <a:gd name="T11" fmla="*/ 544 h 545"/>
                  <a:gd name="T12" fmla="*/ 273 w 539"/>
                  <a:gd name="T13" fmla="*/ 337 h 545"/>
                  <a:gd name="T14" fmla="*/ 538 w 539"/>
                  <a:gd name="T15" fmla="*/ 502 h 545"/>
                  <a:gd name="T16" fmla="*/ 331 w 539"/>
                  <a:gd name="T17" fmla="*/ 269 h 545"/>
                  <a:gd name="T18" fmla="*/ 496 w 539"/>
                  <a:gd name="T19" fmla="*/ 0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9" h="545">
                    <a:moveTo>
                      <a:pt x="496" y="0"/>
                    </a:moveTo>
                    <a:lnTo>
                      <a:pt x="496" y="0"/>
                    </a:lnTo>
                    <a:lnTo>
                      <a:pt x="263" y="213"/>
                    </a:lnTo>
                    <a:lnTo>
                      <a:pt x="0" y="42"/>
                    </a:lnTo>
                    <a:lnTo>
                      <a:pt x="207" y="280"/>
                    </a:lnTo>
                    <a:lnTo>
                      <a:pt x="41" y="544"/>
                    </a:lnTo>
                    <a:lnTo>
                      <a:pt x="273" y="337"/>
                    </a:lnTo>
                    <a:lnTo>
                      <a:pt x="538" y="502"/>
                    </a:lnTo>
                    <a:lnTo>
                      <a:pt x="331" y="269"/>
                    </a:lnTo>
                    <a:lnTo>
                      <a:pt x="496" y="0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4799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Freeform 9"/>
              <p:cNvSpPr>
                <a:spLocks noChangeArrowheads="1"/>
              </p:cNvSpPr>
              <p:nvPr/>
            </p:nvSpPr>
            <p:spPr bwMode="auto">
              <a:xfrm>
                <a:off x="10094606" y="8434091"/>
                <a:ext cx="307727" cy="314258"/>
              </a:xfrm>
              <a:custGeom>
                <a:avLst/>
                <a:gdLst>
                  <a:gd name="T0" fmla="*/ 497 w 539"/>
                  <a:gd name="T1" fmla="*/ 0 h 545"/>
                  <a:gd name="T2" fmla="*/ 497 w 539"/>
                  <a:gd name="T3" fmla="*/ 0 h 545"/>
                  <a:gd name="T4" fmla="*/ 497 w 539"/>
                  <a:gd name="T5" fmla="*/ 0 h 545"/>
                  <a:gd name="T6" fmla="*/ 264 w 539"/>
                  <a:gd name="T7" fmla="*/ 213 h 545"/>
                  <a:gd name="T8" fmla="*/ 0 w 539"/>
                  <a:gd name="T9" fmla="*/ 42 h 545"/>
                  <a:gd name="T10" fmla="*/ 207 w 539"/>
                  <a:gd name="T11" fmla="*/ 279 h 545"/>
                  <a:gd name="T12" fmla="*/ 41 w 539"/>
                  <a:gd name="T13" fmla="*/ 544 h 545"/>
                  <a:gd name="T14" fmla="*/ 274 w 539"/>
                  <a:gd name="T15" fmla="*/ 336 h 545"/>
                  <a:gd name="T16" fmla="*/ 538 w 539"/>
                  <a:gd name="T17" fmla="*/ 502 h 545"/>
                  <a:gd name="T18" fmla="*/ 332 w 539"/>
                  <a:gd name="T19" fmla="*/ 269 h 545"/>
                  <a:gd name="T20" fmla="*/ 497 w 539"/>
                  <a:gd name="T21" fmla="*/ 0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9" h="545">
                    <a:moveTo>
                      <a:pt x="497" y="0"/>
                    </a:moveTo>
                    <a:lnTo>
                      <a:pt x="497" y="0"/>
                    </a:lnTo>
                    <a:lnTo>
                      <a:pt x="497" y="0"/>
                    </a:lnTo>
                    <a:cubicBezTo>
                      <a:pt x="264" y="213"/>
                      <a:pt x="264" y="213"/>
                      <a:pt x="264" y="21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07" y="279"/>
                      <a:pt x="207" y="279"/>
                      <a:pt x="207" y="279"/>
                    </a:cubicBezTo>
                    <a:cubicBezTo>
                      <a:pt x="41" y="544"/>
                      <a:pt x="41" y="544"/>
                      <a:pt x="41" y="544"/>
                    </a:cubicBezTo>
                    <a:cubicBezTo>
                      <a:pt x="274" y="336"/>
                      <a:pt x="274" y="336"/>
                      <a:pt x="274" y="336"/>
                    </a:cubicBezTo>
                    <a:cubicBezTo>
                      <a:pt x="538" y="502"/>
                      <a:pt x="538" y="502"/>
                      <a:pt x="538" y="502"/>
                    </a:cubicBezTo>
                    <a:cubicBezTo>
                      <a:pt x="332" y="269"/>
                      <a:pt x="332" y="269"/>
                      <a:pt x="332" y="269"/>
                    </a:cubicBezTo>
                    <a:cubicBezTo>
                      <a:pt x="497" y="0"/>
                      <a:pt x="497" y="0"/>
                      <a:pt x="497" y="0"/>
                    </a:cubicBezTo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4799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Freeform 11"/>
              <p:cNvSpPr>
                <a:spLocks noChangeArrowheads="1"/>
              </p:cNvSpPr>
              <p:nvPr/>
            </p:nvSpPr>
            <p:spPr bwMode="auto">
              <a:xfrm>
                <a:off x="14602475" y="7055933"/>
                <a:ext cx="307727" cy="304439"/>
              </a:xfrm>
              <a:custGeom>
                <a:avLst/>
                <a:gdLst>
                  <a:gd name="T0" fmla="*/ 496 w 539"/>
                  <a:gd name="T1" fmla="*/ 0 h 539"/>
                  <a:gd name="T2" fmla="*/ 263 w 539"/>
                  <a:gd name="T3" fmla="*/ 207 h 539"/>
                  <a:gd name="T4" fmla="*/ 0 w 539"/>
                  <a:gd name="T5" fmla="*/ 42 h 539"/>
                  <a:gd name="T6" fmla="*/ 207 w 539"/>
                  <a:gd name="T7" fmla="*/ 274 h 539"/>
                  <a:gd name="T8" fmla="*/ 42 w 539"/>
                  <a:gd name="T9" fmla="*/ 538 h 539"/>
                  <a:gd name="T10" fmla="*/ 274 w 539"/>
                  <a:gd name="T11" fmla="*/ 331 h 539"/>
                  <a:gd name="T12" fmla="*/ 538 w 539"/>
                  <a:gd name="T13" fmla="*/ 497 h 539"/>
                  <a:gd name="T14" fmla="*/ 331 w 539"/>
                  <a:gd name="T15" fmla="*/ 264 h 539"/>
                  <a:gd name="T16" fmla="*/ 496 w 539"/>
                  <a:gd name="T17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9" h="539">
                    <a:moveTo>
                      <a:pt x="496" y="0"/>
                    </a:moveTo>
                    <a:lnTo>
                      <a:pt x="263" y="207"/>
                    </a:lnTo>
                    <a:lnTo>
                      <a:pt x="0" y="42"/>
                    </a:lnTo>
                    <a:lnTo>
                      <a:pt x="207" y="274"/>
                    </a:lnTo>
                    <a:lnTo>
                      <a:pt x="42" y="538"/>
                    </a:lnTo>
                    <a:lnTo>
                      <a:pt x="274" y="331"/>
                    </a:lnTo>
                    <a:lnTo>
                      <a:pt x="538" y="497"/>
                    </a:lnTo>
                    <a:lnTo>
                      <a:pt x="331" y="264"/>
                    </a:lnTo>
                    <a:lnTo>
                      <a:pt x="496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4799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12"/>
              <p:cNvSpPr>
                <a:spLocks noChangeArrowheads="1"/>
              </p:cNvSpPr>
              <p:nvPr/>
            </p:nvSpPr>
            <p:spPr bwMode="auto">
              <a:xfrm>
                <a:off x="13633465" y="8096915"/>
                <a:ext cx="713663" cy="713630"/>
              </a:xfrm>
              <a:custGeom>
                <a:avLst/>
                <a:gdLst>
                  <a:gd name="T0" fmla="*/ 947 w 1248"/>
                  <a:gd name="T1" fmla="*/ 0 h 1249"/>
                  <a:gd name="T2" fmla="*/ 947 w 1248"/>
                  <a:gd name="T3" fmla="*/ 0 h 1249"/>
                  <a:gd name="T4" fmla="*/ 591 w 1248"/>
                  <a:gd name="T5" fmla="*/ 507 h 1249"/>
                  <a:gd name="T6" fmla="*/ 0 w 1248"/>
                  <a:gd name="T7" fmla="*/ 306 h 1249"/>
                  <a:gd name="T8" fmla="*/ 508 w 1248"/>
                  <a:gd name="T9" fmla="*/ 663 h 1249"/>
                  <a:gd name="T10" fmla="*/ 306 w 1248"/>
                  <a:gd name="T11" fmla="*/ 1248 h 1249"/>
                  <a:gd name="T12" fmla="*/ 306 w 1248"/>
                  <a:gd name="T13" fmla="*/ 1248 h 1249"/>
                  <a:gd name="T14" fmla="*/ 663 w 1248"/>
                  <a:gd name="T15" fmla="*/ 745 h 1249"/>
                  <a:gd name="T16" fmla="*/ 1247 w 1248"/>
                  <a:gd name="T17" fmla="*/ 947 h 1249"/>
                  <a:gd name="T18" fmla="*/ 745 w 1248"/>
                  <a:gd name="T19" fmla="*/ 585 h 1249"/>
                  <a:gd name="T20" fmla="*/ 947 w 1248"/>
                  <a:gd name="T21" fmla="*/ 0 h 1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8" h="1249">
                    <a:moveTo>
                      <a:pt x="947" y="0"/>
                    </a:moveTo>
                    <a:lnTo>
                      <a:pt x="947" y="0"/>
                    </a:lnTo>
                    <a:lnTo>
                      <a:pt x="591" y="507"/>
                    </a:lnTo>
                    <a:lnTo>
                      <a:pt x="0" y="306"/>
                    </a:lnTo>
                    <a:lnTo>
                      <a:pt x="508" y="663"/>
                    </a:lnTo>
                    <a:lnTo>
                      <a:pt x="306" y="1248"/>
                    </a:lnTo>
                    <a:lnTo>
                      <a:pt x="306" y="1248"/>
                    </a:lnTo>
                    <a:lnTo>
                      <a:pt x="663" y="745"/>
                    </a:lnTo>
                    <a:lnTo>
                      <a:pt x="1247" y="947"/>
                    </a:lnTo>
                    <a:lnTo>
                      <a:pt x="745" y="585"/>
                    </a:lnTo>
                    <a:lnTo>
                      <a:pt x="947" y="0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4799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8" name="Oval 27"/>
          <p:cNvSpPr/>
          <p:nvPr/>
        </p:nvSpPr>
        <p:spPr>
          <a:xfrm>
            <a:off x="7443947" y="3664785"/>
            <a:ext cx="9489756" cy="9489756"/>
          </a:xfrm>
          <a:prstGeom prst="ellipse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>
              <a:solidFill>
                <a:prstClr val="white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5223817" y="4124500"/>
            <a:ext cx="1187357" cy="1187357"/>
            <a:chOff x="1037690" y="2460587"/>
            <a:chExt cx="786047" cy="786047"/>
          </a:xfrm>
        </p:grpSpPr>
        <p:sp>
          <p:nvSpPr>
            <p:cNvPr id="30" name="Oval 29"/>
            <p:cNvSpPr/>
            <p:nvPr/>
          </p:nvSpPr>
          <p:spPr>
            <a:xfrm>
              <a:off x="1037690" y="2460587"/>
              <a:ext cx="786047" cy="78604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799" dirty="0">
                <a:solidFill>
                  <a:prstClr val="white"/>
                </a:solidFill>
              </a:endParaRPr>
            </a:p>
          </p:txBody>
        </p:sp>
        <p:sp>
          <p:nvSpPr>
            <p:cNvPr id="31" name="Freeform 115"/>
            <p:cNvSpPr>
              <a:spLocks noChangeArrowheads="1"/>
            </p:cNvSpPr>
            <p:nvPr/>
          </p:nvSpPr>
          <p:spPr bwMode="auto">
            <a:xfrm>
              <a:off x="1234529" y="2673247"/>
              <a:ext cx="392368" cy="360727"/>
            </a:xfrm>
            <a:custGeom>
              <a:avLst/>
              <a:gdLst>
                <a:gd name="T0" fmla="*/ 600 w 601"/>
                <a:gd name="T1" fmla="*/ 226 h 552"/>
                <a:gd name="T2" fmla="*/ 600 w 601"/>
                <a:gd name="T3" fmla="*/ 226 h 552"/>
                <a:gd name="T4" fmla="*/ 522 w 601"/>
                <a:gd name="T5" fmla="*/ 304 h 552"/>
                <a:gd name="T6" fmla="*/ 452 w 601"/>
                <a:gd name="T7" fmla="*/ 226 h 552"/>
                <a:gd name="T8" fmla="*/ 452 w 601"/>
                <a:gd name="T9" fmla="*/ 226 h 552"/>
                <a:gd name="T10" fmla="*/ 452 w 601"/>
                <a:gd name="T11" fmla="*/ 226 h 552"/>
                <a:gd name="T12" fmla="*/ 452 w 601"/>
                <a:gd name="T13" fmla="*/ 226 h 552"/>
                <a:gd name="T14" fmla="*/ 374 w 601"/>
                <a:gd name="T15" fmla="*/ 304 h 552"/>
                <a:gd name="T16" fmla="*/ 296 w 601"/>
                <a:gd name="T17" fmla="*/ 226 h 552"/>
                <a:gd name="T18" fmla="*/ 296 w 601"/>
                <a:gd name="T19" fmla="*/ 226 h 552"/>
                <a:gd name="T20" fmla="*/ 296 w 601"/>
                <a:gd name="T21" fmla="*/ 226 h 552"/>
                <a:gd name="T22" fmla="*/ 296 w 601"/>
                <a:gd name="T23" fmla="*/ 226 h 552"/>
                <a:gd name="T24" fmla="*/ 296 w 601"/>
                <a:gd name="T25" fmla="*/ 226 h 552"/>
                <a:gd name="T26" fmla="*/ 226 w 601"/>
                <a:gd name="T27" fmla="*/ 304 h 552"/>
                <a:gd name="T28" fmla="*/ 148 w 601"/>
                <a:gd name="T29" fmla="*/ 226 h 552"/>
                <a:gd name="T30" fmla="*/ 148 w 601"/>
                <a:gd name="T31" fmla="*/ 226 h 552"/>
                <a:gd name="T32" fmla="*/ 148 w 601"/>
                <a:gd name="T33" fmla="*/ 226 h 552"/>
                <a:gd name="T34" fmla="*/ 148 w 601"/>
                <a:gd name="T35" fmla="*/ 226 h 552"/>
                <a:gd name="T36" fmla="*/ 148 w 601"/>
                <a:gd name="T37" fmla="*/ 226 h 552"/>
                <a:gd name="T38" fmla="*/ 70 w 601"/>
                <a:gd name="T39" fmla="*/ 304 h 552"/>
                <a:gd name="T40" fmla="*/ 0 w 601"/>
                <a:gd name="T41" fmla="*/ 226 h 552"/>
                <a:gd name="T42" fmla="*/ 0 w 601"/>
                <a:gd name="T43" fmla="*/ 226 h 552"/>
                <a:gd name="T44" fmla="*/ 0 w 601"/>
                <a:gd name="T45" fmla="*/ 226 h 552"/>
                <a:gd name="T46" fmla="*/ 0 w 601"/>
                <a:gd name="T47" fmla="*/ 226 h 552"/>
                <a:gd name="T48" fmla="*/ 49 w 601"/>
                <a:gd name="T49" fmla="*/ 84 h 552"/>
                <a:gd name="T50" fmla="*/ 551 w 601"/>
                <a:gd name="T51" fmla="*/ 84 h 552"/>
                <a:gd name="T52" fmla="*/ 600 w 601"/>
                <a:gd name="T53" fmla="*/ 226 h 552"/>
                <a:gd name="T54" fmla="*/ 508 w 601"/>
                <a:gd name="T55" fmla="*/ 56 h 552"/>
                <a:gd name="T56" fmla="*/ 508 w 601"/>
                <a:gd name="T57" fmla="*/ 56 h 552"/>
                <a:gd name="T58" fmla="*/ 91 w 601"/>
                <a:gd name="T59" fmla="*/ 56 h 552"/>
                <a:gd name="T60" fmla="*/ 63 w 601"/>
                <a:gd name="T61" fmla="*/ 28 h 552"/>
                <a:gd name="T62" fmla="*/ 91 w 601"/>
                <a:gd name="T63" fmla="*/ 0 h 552"/>
                <a:gd name="T64" fmla="*/ 508 w 601"/>
                <a:gd name="T65" fmla="*/ 0 h 552"/>
                <a:gd name="T66" fmla="*/ 537 w 601"/>
                <a:gd name="T67" fmla="*/ 28 h 552"/>
                <a:gd name="T68" fmla="*/ 508 w 601"/>
                <a:gd name="T69" fmla="*/ 56 h 552"/>
                <a:gd name="T70" fmla="*/ 84 w 601"/>
                <a:gd name="T71" fmla="*/ 332 h 552"/>
                <a:gd name="T72" fmla="*/ 84 w 601"/>
                <a:gd name="T73" fmla="*/ 332 h 552"/>
                <a:gd name="T74" fmla="*/ 84 w 601"/>
                <a:gd name="T75" fmla="*/ 332 h 552"/>
                <a:gd name="T76" fmla="*/ 91 w 601"/>
                <a:gd name="T77" fmla="*/ 332 h 552"/>
                <a:gd name="T78" fmla="*/ 91 w 601"/>
                <a:gd name="T79" fmla="*/ 332 h 552"/>
                <a:gd name="T80" fmla="*/ 98 w 601"/>
                <a:gd name="T81" fmla="*/ 332 h 552"/>
                <a:gd name="T82" fmla="*/ 113 w 601"/>
                <a:gd name="T83" fmla="*/ 325 h 552"/>
                <a:gd name="T84" fmla="*/ 113 w 601"/>
                <a:gd name="T85" fmla="*/ 325 h 552"/>
                <a:gd name="T86" fmla="*/ 113 w 601"/>
                <a:gd name="T87" fmla="*/ 325 h 552"/>
                <a:gd name="T88" fmla="*/ 113 w 601"/>
                <a:gd name="T89" fmla="*/ 466 h 552"/>
                <a:gd name="T90" fmla="*/ 487 w 601"/>
                <a:gd name="T91" fmla="*/ 466 h 552"/>
                <a:gd name="T92" fmla="*/ 487 w 601"/>
                <a:gd name="T93" fmla="*/ 325 h 552"/>
                <a:gd name="T94" fmla="*/ 487 w 601"/>
                <a:gd name="T95" fmla="*/ 325 h 552"/>
                <a:gd name="T96" fmla="*/ 487 w 601"/>
                <a:gd name="T97" fmla="*/ 325 h 552"/>
                <a:gd name="T98" fmla="*/ 501 w 601"/>
                <a:gd name="T99" fmla="*/ 332 h 552"/>
                <a:gd name="T100" fmla="*/ 508 w 601"/>
                <a:gd name="T101" fmla="*/ 332 h 552"/>
                <a:gd name="T102" fmla="*/ 508 w 601"/>
                <a:gd name="T103" fmla="*/ 332 h 552"/>
                <a:gd name="T104" fmla="*/ 515 w 601"/>
                <a:gd name="T105" fmla="*/ 332 h 552"/>
                <a:gd name="T106" fmla="*/ 515 w 601"/>
                <a:gd name="T107" fmla="*/ 332 h 552"/>
                <a:gd name="T108" fmla="*/ 522 w 601"/>
                <a:gd name="T109" fmla="*/ 332 h 552"/>
                <a:gd name="T110" fmla="*/ 544 w 601"/>
                <a:gd name="T111" fmla="*/ 332 h 552"/>
                <a:gd name="T112" fmla="*/ 544 w 601"/>
                <a:gd name="T113" fmla="*/ 523 h 552"/>
                <a:gd name="T114" fmla="*/ 515 w 601"/>
                <a:gd name="T115" fmla="*/ 551 h 552"/>
                <a:gd name="T116" fmla="*/ 84 w 601"/>
                <a:gd name="T117" fmla="*/ 551 h 552"/>
                <a:gd name="T118" fmla="*/ 56 w 601"/>
                <a:gd name="T119" fmla="*/ 523 h 552"/>
                <a:gd name="T120" fmla="*/ 56 w 601"/>
                <a:gd name="T121" fmla="*/ 332 h 552"/>
                <a:gd name="T122" fmla="*/ 70 w 601"/>
                <a:gd name="T123" fmla="*/ 332 h 552"/>
                <a:gd name="T124" fmla="*/ 84 w 601"/>
                <a:gd name="T125" fmla="*/ 332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552">
                  <a:moveTo>
                    <a:pt x="600" y="226"/>
                  </a:moveTo>
                  <a:lnTo>
                    <a:pt x="600" y="226"/>
                  </a:lnTo>
                  <a:cubicBezTo>
                    <a:pt x="600" y="268"/>
                    <a:pt x="565" y="304"/>
                    <a:pt x="522" y="304"/>
                  </a:cubicBezTo>
                  <a:cubicBezTo>
                    <a:pt x="480" y="304"/>
                    <a:pt x="452" y="268"/>
                    <a:pt x="452" y="226"/>
                  </a:cubicBezTo>
                  <a:lnTo>
                    <a:pt x="452" y="226"/>
                  </a:lnTo>
                  <a:lnTo>
                    <a:pt x="452" y="226"/>
                  </a:lnTo>
                  <a:lnTo>
                    <a:pt x="452" y="226"/>
                  </a:lnTo>
                  <a:cubicBezTo>
                    <a:pt x="452" y="268"/>
                    <a:pt x="417" y="304"/>
                    <a:pt x="374" y="304"/>
                  </a:cubicBezTo>
                  <a:cubicBezTo>
                    <a:pt x="332" y="304"/>
                    <a:pt x="296" y="268"/>
                    <a:pt x="296" y="226"/>
                  </a:cubicBezTo>
                  <a:lnTo>
                    <a:pt x="296" y="226"/>
                  </a:lnTo>
                  <a:lnTo>
                    <a:pt x="296" y="226"/>
                  </a:lnTo>
                  <a:lnTo>
                    <a:pt x="296" y="226"/>
                  </a:lnTo>
                  <a:lnTo>
                    <a:pt x="296" y="226"/>
                  </a:lnTo>
                  <a:cubicBezTo>
                    <a:pt x="296" y="268"/>
                    <a:pt x="268" y="304"/>
                    <a:pt x="226" y="304"/>
                  </a:cubicBezTo>
                  <a:cubicBezTo>
                    <a:pt x="183" y="304"/>
                    <a:pt x="148" y="268"/>
                    <a:pt x="148" y="226"/>
                  </a:cubicBezTo>
                  <a:lnTo>
                    <a:pt x="148" y="226"/>
                  </a:lnTo>
                  <a:lnTo>
                    <a:pt x="148" y="226"/>
                  </a:lnTo>
                  <a:lnTo>
                    <a:pt x="148" y="226"/>
                  </a:lnTo>
                  <a:lnTo>
                    <a:pt x="148" y="226"/>
                  </a:lnTo>
                  <a:cubicBezTo>
                    <a:pt x="148" y="268"/>
                    <a:pt x="113" y="304"/>
                    <a:pt x="70" y="304"/>
                  </a:cubicBezTo>
                  <a:cubicBezTo>
                    <a:pt x="28" y="304"/>
                    <a:pt x="0" y="268"/>
                    <a:pt x="0" y="226"/>
                  </a:cubicBezTo>
                  <a:lnTo>
                    <a:pt x="0" y="226"/>
                  </a:lnTo>
                  <a:lnTo>
                    <a:pt x="0" y="226"/>
                  </a:lnTo>
                  <a:lnTo>
                    <a:pt x="0" y="226"/>
                  </a:lnTo>
                  <a:cubicBezTo>
                    <a:pt x="49" y="84"/>
                    <a:pt x="49" y="84"/>
                    <a:pt x="49" y="84"/>
                  </a:cubicBezTo>
                  <a:cubicBezTo>
                    <a:pt x="551" y="84"/>
                    <a:pt x="551" y="84"/>
                    <a:pt x="551" y="84"/>
                  </a:cubicBezTo>
                  <a:cubicBezTo>
                    <a:pt x="600" y="226"/>
                    <a:pt x="600" y="226"/>
                    <a:pt x="600" y="226"/>
                  </a:cubicBezTo>
                  <a:close/>
                  <a:moveTo>
                    <a:pt x="508" y="56"/>
                  </a:moveTo>
                  <a:lnTo>
                    <a:pt x="508" y="56"/>
                  </a:lnTo>
                  <a:cubicBezTo>
                    <a:pt x="91" y="56"/>
                    <a:pt x="91" y="56"/>
                    <a:pt x="91" y="56"/>
                  </a:cubicBezTo>
                  <a:cubicBezTo>
                    <a:pt x="77" y="56"/>
                    <a:pt x="63" y="49"/>
                    <a:pt x="63" y="28"/>
                  </a:cubicBezTo>
                  <a:cubicBezTo>
                    <a:pt x="63" y="14"/>
                    <a:pt x="77" y="0"/>
                    <a:pt x="91" y="0"/>
                  </a:cubicBezTo>
                  <a:cubicBezTo>
                    <a:pt x="508" y="0"/>
                    <a:pt x="508" y="0"/>
                    <a:pt x="508" y="0"/>
                  </a:cubicBezTo>
                  <a:cubicBezTo>
                    <a:pt x="522" y="0"/>
                    <a:pt x="537" y="14"/>
                    <a:pt x="537" y="28"/>
                  </a:cubicBezTo>
                  <a:cubicBezTo>
                    <a:pt x="537" y="49"/>
                    <a:pt x="522" y="56"/>
                    <a:pt x="508" y="56"/>
                  </a:cubicBezTo>
                  <a:close/>
                  <a:moveTo>
                    <a:pt x="84" y="332"/>
                  </a:moveTo>
                  <a:lnTo>
                    <a:pt x="84" y="332"/>
                  </a:lnTo>
                  <a:lnTo>
                    <a:pt x="84" y="332"/>
                  </a:lnTo>
                  <a:cubicBezTo>
                    <a:pt x="84" y="332"/>
                    <a:pt x="84" y="332"/>
                    <a:pt x="91" y="332"/>
                  </a:cubicBezTo>
                  <a:lnTo>
                    <a:pt x="91" y="332"/>
                  </a:lnTo>
                  <a:cubicBezTo>
                    <a:pt x="91" y="332"/>
                    <a:pt x="91" y="332"/>
                    <a:pt x="98" y="332"/>
                  </a:cubicBezTo>
                  <a:cubicBezTo>
                    <a:pt x="98" y="325"/>
                    <a:pt x="106" y="325"/>
                    <a:pt x="113" y="325"/>
                  </a:cubicBezTo>
                  <a:lnTo>
                    <a:pt x="113" y="325"/>
                  </a:lnTo>
                  <a:lnTo>
                    <a:pt x="113" y="325"/>
                  </a:lnTo>
                  <a:cubicBezTo>
                    <a:pt x="113" y="466"/>
                    <a:pt x="113" y="466"/>
                    <a:pt x="113" y="466"/>
                  </a:cubicBezTo>
                  <a:cubicBezTo>
                    <a:pt x="487" y="466"/>
                    <a:pt x="487" y="466"/>
                    <a:pt x="487" y="466"/>
                  </a:cubicBezTo>
                  <a:cubicBezTo>
                    <a:pt x="487" y="325"/>
                    <a:pt x="487" y="325"/>
                    <a:pt x="487" y="325"/>
                  </a:cubicBezTo>
                  <a:lnTo>
                    <a:pt x="487" y="325"/>
                  </a:lnTo>
                  <a:lnTo>
                    <a:pt x="487" y="325"/>
                  </a:lnTo>
                  <a:cubicBezTo>
                    <a:pt x="494" y="325"/>
                    <a:pt x="494" y="325"/>
                    <a:pt x="501" y="332"/>
                  </a:cubicBezTo>
                  <a:cubicBezTo>
                    <a:pt x="501" y="332"/>
                    <a:pt x="501" y="332"/>
                    <a:pt x="508" y="332"/>
                  </a:cubicBezTo>
                  <a:lnTo>
                    <a:pt x="508" y="332"/>
                  </a:lnTo>
                  <a:lnTo>
                    <a:pt x="515" y="332"/>
                  </a:lnTo>
                  <a:lnTo>
                    <a:pt x="515" y="332"/>
                  </a:lnTo>
                  <a:lnTo>
                    <a:pt x="522" y="332"/>
                  </a:lnTo>
                  <a:cubicBezTo>
                    <a:pt x="530" y="332"/>
                    <a:pt x="537" y="332"/>
                    <a:pt x="544" y="332"/>
                  </a:cubicBezTo>
                  <a:cubicBezTo>
                    <a:pt x="544" y="523"/>
                    <a:pt x="544" y="523"/>
                    <a:pt x="544" y="523"/>
                  </a:cubicBezTo>
                  <a:cubicBezTo>
                    <a:pt x="544" y="537"/>
                    <a:pt x="530" y="551"/>
                    <a:pt x="515" y="551"/>
                  </a:cubicBezTo>
                  <a:cubicBezTo>
                    <a:pt x="84" y="551"/>
                    <a:pt x="84" y="551"/>
                    <a:pt x="84" y="551"/>
                  </a:cubicBezTo>
                  <a:cubicBezTo>
                    <a:pt x="63" y="551"/>
                    <a:pt x="56" y="537"/>
                    <a:pt x="56" y="523"/>
                  </a:cubicBezTo>
                  <a:cubicBezTo>
                    <a:pt x="56" y="332"/>
                    <a:pt x="56" y="332"/>
                    <a:pt x="56" y="332"/>
                  </a:cubicBezTo>
                  <a:cubicBezTo>
                    <a:pt x="63" y="332"/>
                    <a:pt x="63" y="332"/>
                    <a:pt x="70" y="332"/>
                  </a:cubicBezTo>
                  <a:cubicBezTo>
                    <a:pt x="77" y="332"/>
                    <a:pt x="77" y="332"/>
                    <a:pt x="84" y="3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>
                <a:solidFill>
                  <a:prstClr val="white"/>
                </a:solidFill>
              </a:endParaRPr>
            </a:p>
          </p:txBody>
        </p:sp>
      </p:grpSp>
      <p:sp>
        <p:nvSpPr>
          <p:cNvPr id="32" name="Oval 31"/>
          <p:cNvSpPr/>
          <p:nvPr/>
        </p:nvSpPr>
        <p:spPr>
          <a:xfrm>
            <a:off x="17151457" y="9524243"/>
            <a:ext cx="1187357" cy="118735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>
              <a:solidFill>
                <a:prstClr val="white"/>
              </a:solidFill>
            </a:endParaRPr>
          </a:p>
        </p:txBody>
      </p:sp>
      <p:grpSp>
        <p:nvGrpSpPr>
          <p:cNvPr id="33" name="Group 1"/>
          <p:cNvGrpSpPr>
            <a:grpSpLocks/>
          </p:cNvGrpSpPr>
          <p:nvPr/>
        </p:nvGrpSpPr>
        <p:grpSpPr bwMode="auto">
          <a:xfrm>
            <a:off x="17449862" y="9827079"/>
            <a:ext cx="590546" cy="581683"/>
            <a:chOff x="7197121" y="8332916"/>
            <a:chExt cx="553830" cy="543285"/>
          </a:xfrm>
          <a:solidFill>
            <a:schemeClr val="bg1"/>
          </a:solidFill>
        </p:grpSpPr>
        <p:sp>
          <p:nvSpPr>
            <p:cNvPr id="34" name="Freeform 33"/>
            <p:cNvSpPr>
              <a:spLocks noChangeArrowheads="1"/>
            </p:cNvSpPr>
            <p:nvPr/>
          </p:nvSpPr>
          <p:spPr bwMode="auto">
            <a:xfrm>
              <a:off x="7197121" y="8332916"/>
              <a:ext cx="553830" cy="543285"/>
            </a:xfrm>
            <a:custGeom>
              <a:avLst/>
              <a:gdLst>
                <a:gd name="T0" fmla="*/ 231 w 462"/>
                <a:gd name="T1" fmla="*/ 0 h 453"/>
                <a:gd name="T2" fmla="*/ 231 w 462"/>
                <a:gd name="T3" fmla="*/ 0 h 453"/>
                <a:gd name="T4" fmla="*/ 0 w 462"/>
                <a:gd name="T5" fmla="*/ 222 h 453"/>
                <a:gd name="T6" fmla="*/ 231 w 462"/>
                <a:gd name="T7" fmla="*/ 452 h 453"/>
                <a:gd name="T8" fmla="*/ 461 w 462"/>
                <a:gd name="T9" fmla="*/ 222 h 453"/>
                <a:gd name="T10" fmla="*/ 231 w 462"/>
                <a:gd name="T11" fmla="*/ 0 h 453"/>
                <a:gd name="T12" fmla="*/ 231 w 462"/>
                <a:gd name="T13" fmla="*/ 399 h 453"/>
                <a:gd name="T14" fmla="*/ 231 w 462"/>
                <a:gd name="T15" fmla="*/ 399 h 453"/>
                <a:gd name="T16" fmla="*/ 53 w 462"/>
                <a:gd name="T17" fmla="*/ 222 h 453"/>
                <a:gd name="T18" fmla="*/ 231 w 462"/>
                <a:gd name="T19" fmla="*/ 45 h 453"/>
                <a:gd name="T20" fmla="*/ 408 w 462"/>
                <a:gd name="T21" fmla="*/ 222 h 453"/>
                <a:gd name="T22" fmla="*/ 231 w 462"/>
                <a:gd name="T23" fmla="*/ 399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2" h="453">
                  <a:moveTo>
                    <a:pt x="231" y="0"/>
                  </a:moveTo>
                  <a:lnTo>
                    <a:pt x="231" y="0"/>
                  </a:lnTo>
                  <a:cubicBezTo>
                    <a:pt x="106" y="0"/>
                    <a:pt x="0" y="98"/>
                    <a:pt x="0" y="222"/>
                  </a:cubicBezTo>
                  <a:cubicBezTo>
                    <a:pt x="0" y="346"/>
                    <a:pt x="106" y="452"/>
                    <a:pt x="231" y="452"/>
                  </a:cubicBezTo>
                  <a:cubicBezTo>
                    <a:pt x="355" y="452"/>
                    <a:pt x="461" y="346"/>
                    <a:pt x="461" y="222"/>
                  </a:cubicBezTo>
                  <a:cubicBezTo>
                    <a:pt x="461" y="98"/>
                    <a:pt x="355" y="0"/>
                    <a:pt x="231" y="0"/>
                  </a:cubicBezTo>
                  <a:close/>
                  <a:moveTo>
                    <a:pt x="231" y="399"/>
                  </a:moveTo>
                  <a:lnTo>
                    <a:pt x="231" y="399"/>
                  </a:lnTo>
                  <a:cubicBezTo>
                    <a:pt x="133" y="399"/>
                    <a:pt x="53" y="319"/>
                    <a:pt x="53" y="222"/>
                  </a:cubicBezTo>
                  <a:cubicBezTo>
                    <a:pt x="53" y="124"/>
                    <a:pt x="133" y="45"/>
                    <a:pt x="231" y="45"/>
                  </a:cubicBezTo>
                  <a:cubicBezTo>
                    <a:pt x="328" y="45"/>
                    <a:pt x="408" y="124"/>
                    <a:pt x="408" y="222"/>
                  </a:cubicBezTo>
                  <a:cubicBezTo>
                    <a:pt x="408" y="319"/>
                    <a:pt x="328" y="399"/>
                    <a:pt x="231" y="3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>
                <a:solidFill>
                  <a:prstClr val="white"/>
                </a:solidFill>
              </a:endParaRPr>
            </a:p>
          </p:txBody>
        </p:sp>
        <p:sp>
          <p:nvSpPr>
            <p:cNvPr id="35" name="Freeform 34"/>
            <p:cNvSpPr>
              <a:spLocks noChangeArrowheads="1"/>
            </p:cNvSpPr>
            <p:nvPr/>
          </p:nvSpPr>
          <p:spPr bwMode="auto">
            <a:xfrm>
              <a:off x="7450784" y="8450839"/>
              <a:ext cx="126832" cy="261114"/>
            </a:xfrm>
            <a:custGeom>
              <a:avLst/>
              <a:gdLst>
                <a:gd name="T0" fmla="*/ 36 w 107"/>
                <a:gd name="T1" fmla="*/ 0 h 222"/>
                <a:gd name="T2" fmla="*/ 0 w 107"/>
                <a:gd name="T3" fmla="*/ 0 h 222"/>
                <a:gd name="T4" fmla="*/ 0 w 107"/>
                <a:gd name="T5" fmla="*/ 133 h 222"/>
                <a:gd name="T6" fmla="*/ 89 w 107"/>
                <a:gd name="T7" fmla="*/ 221 h 222"/>
                <a:gd name="T8" fmla="*/ 106 w 107"/>
                <a:gd name="T9" fmla="*/ 195 h 222"/>
                <a:gd name="T10" fmla="*/ 36 w 107"/>
                <a:gd name="T11" fmla="*/ 114 h 222"/>
                <a:gd name="T12" fmla="*/ 36 w 107"/>
                <a:gd name="T1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222">
                  <a:moveTo>
                    <a:pt x="36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89" y="221"/>
                  </a:lnTo>
                  <a:lnTo>
                    <a:pt x="106" y="195"/>
                  </a:lnTo>
                  <a:lnTo>
                    <a:pt x="36" y="114"/>
                  </a:lnTo>
                  <a:lnTo>
                    <a:pt x="36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59420" y="4103698"/>
            <a:ext cx="1187357" cy="1187357"/>
            <a:chOff x="2572979" y="2460587"/>
            <a:chExt cx="786047" cy="786047"/>
          </a:xfrm>
        </p:grpSpPr>
        <p:sp>
          <p:nvSpPr>
            <p:cNvPr id="37" name="Oval 36"/>
            <p:cNvSpPr/>
            <p:nvPr/>
          </p:nvSpPr>
          <p:spPr>
            <a:xfrm>
              <a:off x="2572979" y="2460587"/>
              <a:ext cx="786047" cy="78604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799" dirty="0">
                <a:solidFill>
                  <a:prstClr val="white"/>
                </a:solidFill>
              </a:endParaRPr>
            </a:p>
          </p:txBody>
        </p:sp>
        <p:sp>
          <p:nvSpPr>
            <p:cNvPr id="38" name="Freeform 96"/>
            <p:cNvSpPr>
              <a:spLocks noChangeArrowheads="1"/>
            </p:cNvSpPr>
            <p:nvPr/>
          </p:nvSpPr>
          <p:spPr bwMode="auto">
            <a:xfrm>
              <a:off x="2747233" y="2642771"/>
              <a:ext cx="437538" cy="421678"/>
            </a:xfrm>
            <a:custGeom>
              <a:avLst/>
              <a:gdLst>
                <a:gd name="T0" fmla="*/ 78442719 w 602"/>
                <a:gd name="T1" fmla="*/ 71923702 h 580"/>
                <a:gd name="T2" fmla="*/ 78442719 w 602"/>
                <a:gd name="T3" fmla="*/ 71923702 h 580"/>
                <a:gd name="T4" fmla="*/ 78442719 w 602"/>
                <a:gd name="T5" fmla="*/ 71923702 h 580"/>
                <a:gd name="T6" fmla="*/ 74657633 w 602"/>
                <a:gd name="T7" fmla="*/ 75578543 h 580"/>
                <a:gd name="T8" fmla="*/ 3654665 w 602"/>
                <a:gd name="T9" fmla="*/ 75578543 h 580"/>
                <a:gd name="T10" fmla="*/ 0 w 602"/>
                <a:gd name="T11" fmla="*/ 71923702 h 580"/>
                <a:gd name="T12" fmla="*/ 0 w 602"/>
                <a:gd name="T13" fmla="*/ 71923702 h 580"/>
                <a:gd name="T14" fmla="*/ 0 w 602"/>
                <a:gd name="T15" fmla="*/ 71923702 h 580"/>
                <a:gd name="T16" fmla="*/ 10180751 w 602"/>
                <a:gd name="T17" fmla="*/ 53518347 h 580"/>
                <a:gd name="T18" fmla="*/ 21274806 w 602"/>
                <a:gd name="T19" fmla="*/ 49733080 h 580"/>
                <a:gd name="T20" fmla="*/ 30411109 w 602"/>
                <a:gd name="T21" fmla="*/ 46077877 h 580"/>
                <a:gd name="T22" fmla="*/ 30411109 w 602"/>
                <a:gd name="T23" fmla="*/ 38637768 h 580"/>
                <a:gd name="T24" fmla="*/ 26756804 w 602"/>
                <a:gd name="T25" fmla="*/ 29500304 h 580"/>
                <a:gd name="T26" fmla="*/ 24929472 w 602"/>
                <a:gd name="T27" fmla="*/ 25845463 h 580"/>
                <a:gd name="T28" fmla="*/ 25843138 w 602"/>
                <a:gd name="T29" fmla="*/ 19318704 h 580"/>
                <a:gd name="T30" fmla="*/ 24929472 w 602"/>
                <a:gd name="T31" fmla="*/ 12009021 h 580"/>
                <a:gd name="T32" fmla="*/ 39678193 w 602"/>
                <a:gd name="T33" fmla="*/ 0 h 580"/>
                <a:gd name="T34" fmla="*/ 53513248 w 602"/>
                <a:gd name="T35" fmla="*/ 12009021 h 580"/>
                <a:gd name="T36" fmla="*/ 52599581 w 602"/>
                <a:gd name="T37" fmla="*/ 19318704 h 580"/>
                <a:gd name="T38" fmla="*/ 54426914 w 602"/>
                <a:gd name="T39" fmla="*/ 25845463 h 580"/>
                <a:gd name="T40" fmla="*/ 51685915 w 602"/>
                <a:gd name="T41" fmla="*/ 29500304 h 580"/>
                <a:gd name="T42" fmla="*/ 48031249 w 602"/>
                <a:gd name="T43" fmla="*/ 38637768 h 580"/>
                <a:gd name="T44" fmla="*/ 48031249 w 602"/>
                <a:gd name="T45" fmla="*/ 46077877 h 580"/>
                <a:gd name="T46" fmla="*/ 57167913 w 602"/>
                <a:gd name="T47" fmla="*/ 49733080 h 580"/>
                <a:gd name="T48" fmla="*/ 69175635 w 602"/>
                <a:gd name="T49" fmla="*/ 53518347 h 580"/>
                <a:gd name="T50" fmla="*/ 78442719 w 602"/>
                <a:gd name="T51" fmla="*/ 71923702 h 5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2" h="580">
                  <a:moveTo>
                    <a:pt x="601" y="551"/>
                  </a:moveTo>
                  <a:lnTo>
                    <a:pt x="601" y="551"/>
                  </a:lnTo>
                  <a:cubicBezTo>
                    <a:pt x="601" y="572"/>
                    <a:pt x="594" y="579"/>
                    <a:pt x="572" y="579"/>
                  </a:cubicBezTo>
                  <a:cubicBezTo>
                    <a:pt x="28" y="579"/>
                    <a:pt x="28" y="579"/>
                    <a:pt x="28" y="579"/>
                  </a:cubicBezTo>
                  <a:cubicBezTo>
                    <a:pt x="14" y="579"/>
                    <a:pt x="0" y="572"/>
                    <a:pt x="0" y="551"/>
                  </a:cubicBezTo>
                  <a:cubicBezTo>
                    <a:pt x="0" y="551"/>
                    <a:pt x="0" y="452"/>
                    <a:pt x="78" y="410"/>
                  </a:cubicBezTo>
                  <a:cubicBezTo>
                    <a:pt x="120" y="388"/>
                    <a:pt x="106" y="410"/>
                    <a:pt x="163" y="381"/>
                  </a:cubicBezTo>
                  <a:cubicBezTo>
                    <a:pt x="219" y="360"/>
                    <a:pt x="233" y="353"/>
                    <a:pt x="233" y="353"/>
                  </a:cubicBezTo>
                  <a:cubicBezTo>
                    <a:pt x="233" y="296"/>
                    <a:pt x="233" y="296"/>
                    <a:pt x="233" y="296"/>
                  </a:cubicBezTo>
                  <a:cubicBezTo>
                    <a:pt x="233" y="296"/>
                    <a:pt x="212" y="275"/>
                    <a:pt x="205" y="226"/>
                  </a:cubicBezTo>
                  <a:cubicBezTo>
                    <a:pt x="191" y="233"/>
                    <a:pt x="191" y="212"/>
                    <a:pt x="191" y="198"/>
                  </a:cubicBezTo>
                  <a:cubicBezTo>
                    <a:pt x="191" y="183"/>
                    <a:pt x="184" y="148"/>
                    <a:pt x="198" y="148"/>
                  </a:cubicBezTo>
                  <a:cubicBezTo>
                    <a:pt x="191" y="127"/>
                    <a:pt x="191" y="99"/>
                    <a:pt x="191" y="92"/>
                  </a:cubicBezTo>
                  <a:cubicBezTo>
                    <a:pt x="198" y="49"/>
                    <a:pt x="240" y="0"/>
                    <a:pt x="304" y="0"/>
                  </a:cubicBezTo>
                  <a:cubicBezTo>
                    <a:pt x="375" y="0"/>
                    <a:pt x="410" y="49"/>
                    <a:pt x="410" y="92"/>
                  </a:cubicBezTo>
                  <a:cubicBezTo>
                    <a:pt x="410" y="99"/>
                    <a:pt x="410" y="127"/>
                    <a:pt x="403" y="148"/>
                  </a:cubicBezTo>
                  <a:cubicBezTo>
                    <a:pt x="424" y="148"/>
                    <a:pt x="417" y="183"/>
                    <a:pt x="417" y="198"/>
                  </a:cubicBezTo>
                  <a:cubicBezTo>
                    <a:pt x="417" y="212"/>
                    <a:pt x="410" y="233"/>
                    <a:pt x="396" y="226"/>
                  </a:cubicBezTo>
                  <a:cubicBezTo>
                    <a:pt x="389" y="275"/>
                    <a:pt x="368" y="296"/>
                    <a:pt x="368" y="296"/>
                  </a:cubicBezTo>
                  <a:cubicBezTo>
                    <a:pt x="368" y="353"/>
                    <a:pt x="368" y="353"/>
                    <a:pt x="368" y="353"/>
                  </a:cubicBezTo>
                  <a:cubicBezTo>
                    <a:pt x="368" y="353"/>
                    <a:pt x="382" y="360"/>
                    <a:pt x="438" y="381"/>
                  </a:cubicBezTo>
                  <a:cubicBezTo>
                    <a:pt x="502" y="410"/>
                    <a:pt x="481" y="388"/>
                    <a:pt x="530" y="410"/>
                  </a:cubicBezTo>
                  <a:cubicBezTo>
                    <a:pt x="601" y="452"/>
                    <a:pt x="601" y="551"/>
                    <a:pt x="601" y="5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4799" dirty="0">
                <a:solidFill>
                  <a:prstClr val="white"/>
                </a:solidFill>
              </a:endParaRPr>
            </a:p>
          </p:txBody>
        </p:sp>
      </p:grpSp>
      <p:sp>
        <p:nvSpPr>
          <p:cNvPr id="39" name="Oval 38"/>
          <p:cNvSpPr/>
          <p:nvPr/>
        </p:nvSpPr>
        <p:spPr>
          <a:xfrm>
            <a:off x="6303090" y="9524241"/>
            <a:ext cx="1187357" cy="118735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>
              <a:solidFill>
                <a:prstClr val="white"/>
              </a:solidFill>
            </a:endParaRPr>
          </a:p>
        </p:txBody>
      </p:sp>
      <p:sp>
        <p:nvSpPr>
          <p:cNvPr id="40" name="Freeform 123"/>
          <p:cNvSpPr>
            <a:spLocks noChangeArrowheads="1"/>
          </p:cNvSpPr>
          <p:nvPr/>
        </p:nvSpPr>
        <p:spPr bwMode="auto">
          <a:xfrm>
            <a:off x="6608256" y="9822570"/>
            <a:ext cx="577024" cy="590699"/>
          </a:xfrm>
          <a:custGeom>
            <a:avLst/>
            <a:gdLst>
              <a:gd name="T0" fmla="*/ 275 w 452"/>
              <a:gd name="T1" fmla="*/ 301 h 462"/>
              <a:gd name="T2" fmla="*/ 275 w 452"/>
              <a:gd name="T3" fmla="*/ 301 h 462"/>
              <a:gd name="T4" fmla="*/ 434 w 452"/>
              <a:gd name="T5" fmla="*/ 26 h 462"/>
              <a:gd name="T6" fmla="*/ 434 w 452"/>
              <a:gd name="T7" fmla="*/ 18 h 462"/>
              <a:gd name="T8" fmla="*/ 425 w 452"/>
              <a:gd name="T9" fmla="*/ 18 h 462"/>
              <a:gd name="T10" fmla="*/ 159 w 452"/>
              <a:gd name="T11" fmla="*/ 178 h 462"/>
              <a:gd name="T12" fmla="*/ 9 w 452"/>
              <a:gd name="T13" fmla="*/ 301 h 462"/>
              <a:gd name="T14" fmla="*/ 35 w 452"/>
              <a:gd name="T15" fmla="*/ 328 h 462"/>
              <a:gd name="T16" fmla="*/ 88 w 452"/>
              <a:gd name="T17" fmla="*/ 310 h 462"/>
              <a:gd name="T18" fmla="*/ 151 w 452"/>
              <a:gd name="T19" fmla="*/ 372 h 462"/>
              <a:gd name="T20" fmla="*/ 133 w 452"/>
              <a:gd name="T21" fmla="*/ 425 h 462"/>
              <a:gd name="T22" fmla="*/ 151 w 452"/>
              <a:gd name="T23" fmla="*/ 452 h 462"/>
              <a:gd name="T24" fmla="*/ 275 w 452"/>
              <a:gd name="T25" fmla="*/ 301 h 462"/>
              <a:gd name="T26" fmla="*/ 301 w 452"/>
              <a:gd name="T27" fmla="*/ 150 h 462"/>
              <a:gd name="T28" fmla="*/ 301 w 452"/>
              <a:gd name="T29" fmla="*/ 150 h 462"/>
              <a:gd name="T30" fmla="*/ 301 w 452"/>
              <a:gd name="T31" fmla="*/ 97 h 462"/>
              <a:gd name="T32" fmla="*/ 354 w 452"/>
              <a:gd name="T33" fmla="*/ 97 h 462"/>
              <a:gd name="T34" fmla="*/ 354 w 452"/>
              <a:gd name="T35" fmla="*/ 150 h 462"/>
              <a:gd name="T36" fmla="*/ 301 w 452"/>
              <a:gd name="T37" fmla="*/ 15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43734" tIns="121867" rIns="243734" bIns="121867" anchor="ctr"/>
          <a:lstStyle/>
          <a:p>
            <a:pPr>
              <a:defRPr/>
            </a:pPr>
            <a:endParaRPr lang="en-US" sz="4799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75582" y="4230258"/>
            <a:ext cx="3884959" cy="984645"/>
          </a:xfrm>
          <a:prstGeom prst="rect">
            <a:avLst/>
          </a:prstGeom>
          <a:noFill/>
        </p:spPr>
        <p:txBody>
          <a:bodyPr wrap="square" lIns="0" tIns="0" rIns="0" bIns="0" anchor="ctr">
            <a:normAutofit/>
          </a:bodyPr>
          <a:lstStyle/>
          <a:p>
            <a:pPr algn="ctr" defTabSz="3249811">
              <a:defRPr/>
            </a:pPr>
            <a:r>
              <a:rPr lang="en-US" sz="3000" dirty="0" smtClean="0">
                <a:solidFill>
                  <a:prstClr val="white"/>
                </a:solidFill>
                <a:cs typeface="Lato Regular"/>
              </a:rPr>
              <a:t>USER UPLOAD</a:t>
            </a:r>
            <a:endParaRPr lang="en-US" sz="3000" dirty="0">
              <a:solidFill>
                <a:prstClr val="white"/>
              </a:solidFill>
              <a:cs typeface="Lato Regula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1008" y="9789688"/>
            <a:ext cx="5451623" cy="656462"/>
          </a:xfrm>
          <a:prstGeom prst="rect">
            <a:avLst/>
          </a:prstGeom>
          <a:noFill/>
        </p:spPr>
        <p:txBody>
          <a:bodyPr wrap="square" lIns="0" tIns="0" rIns="0" bIns="0" anchor="ctr">
            <a:normAutofit fontScale="92500"/>
          </a:bodyPr>
          <a:lstStyle>
            <a:defPPr>
              <a:defRPr lang="en-US"/>
            </a:defPPr>
            <a:lvl1pPr algn="ctr" defTabSz="3249811">
              <a:defRPr sz="4266" b="1">
                <a:solidFill>
                  <a:srgbClr val="FFFFFF"/>
                </a:solidFill>
                <a:cs typeface="Lato Regular"/>
              </a:defRPr>
            </a:lvl1pPr>
          </a:lstStyle>
          <a:p>
            <a:r>
              <a:rPr lang="en-US" sz="3000" b="0" dirty="0" smtClean="0">
                <a:solidFill>
                  <a:prstClr val="white"/>
                </a:solidFill>
              </a:rPr>
              <a:t>USER DOWNLOAD &amp; COMMENT</a:t>
            </a:r>
            <a:endParaRPr lang="en-US" sz="3000" b="0" dirty="0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87995" y="4394349"/>
            <a:ext cx="3884959" cy="656462"/>
          </a:xfrm>
          <a:prstGeom prst="rect">
            <a:avLst/>
          </a:prstGeom>
          <a:noFill/>
        </p:spPr>
        <p:txBody>
          <a:bodyPr wrap="square" lIns="0" tIns="0" rIns="0" bIns="0" anchor="ctr">
            <a:normAutofit/>
          </a:bodyPr>
          <a:lstStyle>
            <a:defPPr>
              <a:defRPr lang="en-US"/>
            </a:defPPr>
            <a:lvl1pPr algn="ctr" defTabSz="3249811">
              <a:defRPr sz="4266" b="1">
                <a:solidFill>
                  <a:srgbClr val="FFFFFF"/>
                </a:solidFill>
                <a:cs typeface="Lato Regular"/>
              </a:defRPr>
            </a:lvl1pPr>
          </a:lstStyle>
          <a:p>
            <a:r>
              <a:rPr lang="en-US" sz="3000" b="0" dirty="0" smtClean="0">
                <a:solidFill>
                  <a:prstClr val="white"/>
                </a:solidFill>
              </a:rPr>
              <a:t>DETAIL</a:t>
            </a:r>
            <a:endParaRPr lang="en-US" sz="3000" b="0" dirty="0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631908" y="9789693"/>
            <a:ext cx="5374557" cy="656462"/>
          </a:xfrm>
          <a:prstGeom prst="rect">
            <a:avLst/>
          </a:prstGeom>
          <a:noFill/>
        </p:spPr>
        <p:txBody>
          <a:bodyPr wrap="square" lIns="0" tIns="0" rIns="0" bIns="0" anchor="ctr">
            <a:normAutofit fontScale="92500"/>
          </a:bodyPr>
          <a:lstStyle>
            <a:defPPr>
              <a:defRPr lang="en-US"/>
            </a:defPPr>
            <a:lvl1pPr algn="ctr" defTabSz="3249811">
              <a:defRPr sz="4266" b="1">
                <a:solidFill>
                  <a:srgbClr val="FFFFFF"/>
                </a:solidFill>
                <a:cs typeface="Lato Regular"/>
              </a:defRPr>
            </a:lvl1pPr>
          </a:lstStyle>
          <a:p>
            <a:pPr algn="l"/>
            <a:r>
              <a:rPr lang="en-US" sz="3000" b="0" dirty="0" smtClean="0">
                <a:solidFill>
                  <a:prstClr val="white"/>
                </a:solidFill>
              </a:rPr>
              <a:t>ADMIN LOGIN &amp; VERIFICATION</a:t>
            </a:r>
            <a:endParaRPr lang="en-US" sz="3000" b="0" dirty="0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083430" y="10408762"/>
            <a:ext cx="492303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b="1" dirty="0" smtClean="0">
                <a:solidFill>
                  <a:prstClr val="white"/>
                </a:solidFill>
              </a:rPr>
              <a:t>Admin login </a:t>
            </a:r>
            <a:r>
              <a:rPr lang="en-GB" sz="2100" b="1" dirty="0" err="1" smtClean="0">
                <a:solidFill>
                  <a:prstClr val="white"/>
                </a:solidFill>
              </a:rPr>
              <a:t>pada</a:t>
            </a:r>
            <a:r>
              <a:rPr lang="en-GB" sz="2100" b="1" dirty="0" smtClean="0">
                <a:solidFill>
                  <a:prstClr val="white"/>
                </a:solidFill>
              </a:rPr>
              <a:t> admin page </a:t>
            </a:r>
            <a:r>
              <a:rPr lang="en-GB" sz="2100" b="1" dirty="0" err="1" smtClean="0">
                <a:solidFill>
                  <a:prstClr val="white"/>
                </a:solidFill>
              </a:rPr>
              <a:t>guna</a:t>
            </a:r>
            <a:r>
              <a:rPr lang="en-GB" sz="2100" b="1" dirty="0" smtClean="0">
                <a:solidFill>
                  <a:prstClr val="white"/>
                </a:solidFill>
              </a:rPr>
              <a:t> </a:t>
            </a:r>
            <a:r>
              <a:rPr lang="en-GB" sz="2100" b="1" dirty="0" err="1" smtClean="0">
                <a:solidFill>
                  <a:prstClr val="white"/>
                </a:solidFill>
              </a:rPr>
              <a:t>melakukan</a:t>
            </a:r>
            <a:r>
              <a:rPr lang="en-GB" sz="2100" b="1" dirty="0" smtClean="0">
                <a:solidFill>
                  <a:prstClr val="white"/>
                </a:solidFill>
              </a:rPr>
              <a:t> </a:t>
            </a:r>
            <a:r>
              <a:rPr lang="en-GB" sz="2100" b="1" dirty="0" err="1" smtClean="0">
                <a:solidFill>
                  <a:prstClr val="white"/>
                </a:solidFill>
              </a:rPr>
              <a:t>verifikasi</a:t>
            </a:r>
            <a:r>
              <a:rPr lang="en-GB" sz="2100" b="1" dirty="0" smtClean="0">
                <a:solidFill>
                  <a:prstClr val="white"/>
                </a:solidFill>
              </a:rPr>
              <a:t> info </a:t>
            </a:r>
            <a:r>
              <a:rPr lang="en-GB" sz="2100" b="1" dirty="0" err="1" smtClean="0">
                <a:solidFill>
                  <a:prstClr val="white"/>
                </a:solidFill>
              </a:rPr>
              <a:t>beasiswa</a:t>
            </a:r>
            <a:r>
              <a:rPr lang="en-GB" sz="2100" b="1" dirty="0" smtClean="0">
                <a:solidFill>
                  <a:prstClr val="white"/>
                </a:solidFill>
              </a:rPr>
              <a:t> </a:t>
            </a:r>
            <a:r>
              <a:rPr lang="en-GB" sz="2100" b="1" dirty="0" err="1" smtClean="0">
                <a:solidFill>
                  <a:prstClr val="white"/>
                </a:solidFill>
              </a:rPr>
              <a:t>dan</a:t>
            </a:r>
            <a:r>
              <a:rPr lang="en-GB" sz="2100" b="1" dirty="0" smtClean="0">
                <a:solidFill>
                  <a:prstClr val="white"/>
                </a:solidFill>
              </a:rPr>
              <a:t> </a:t>
            </a:r>
            <a:r>
              <a:rPr lang="en-GB" sz="2100" b="1" dirty="0" err="1" smtClean="0">
                <a:solidFill>
                  <a:prstClr val="white"/>
                </a:solidFill>
              </a:rPr>
              <a:t>mempost</a:t>
            </a:r>
            <a:r>
              <a:rPr lang="en-GB" sz="2100" b="1" dirty="0" smtClean="0">
                <a:solidFill>
                  <a:prstClr val="white"/>
                </a:solidFill>
              </a:rPr>
              <a:t> </a:t>
            </a:r>
            <a:r>
              <a:rPr lang="en-GB" sz="2100" b="1" dirty="0" err="1" smtClean="0">
                <a:solidFill>
                  <a:prstClr val="white"/>
                </a:solidFill>
              </a:rPr>
              <a:t>pada</a:t>
            </a:r>
            <a:r>
              <a:rPr lang="en-GB" sz="2100" b="1" dirty="0" smtClean="0">
                <a:solidFill>
                  <a:prstClr val="white"/>
                </a:solidFill>
              </a:rPr>
              <a:t> </a:t>
            </a:r>
            <a:r>
              <a:rPr lang="en-GB" sz="2100" b="1" dirty="0" err="1" smtClean="0">
                <a:solidFill>
                  <a:prstClr val="white"/>
                </a:solidFill>
              </a:rPr>
              <a:t>bagian</a:t>
            </a:r>
            <a:r>
              <a:rPr lang="en-GB" sz="2100" b="1" dirty="0" smtClean="0">
                <a:solidFill>
                  <a:prstClr val="white"/>
                </a:solidFill>
              </a:rPr>
              <a:t> blog </a:t>
            </a:r>
            <a:endParaRPr lang="en-GB" sz="2100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6016" y="4966451"/>
            <a:ext cx="52942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b="1" dirty="0" err="1" smtClean="0">
                <a:solidFill>
                  <a:prstClr val="white"/>
                </a:solidFill>
              </a:rPr>
              <a:t>Pada</a:t>
            </a:r>
            <a:r>
              <a:rPr lang="en-GB" sz="2100" b="1" dirty="0" smtClean="0">
                <a:solidFill>
                  <a:prstClr val="white"/>
                </a:solidFill>
              </a:rPr>
              <a:t> </a:t>
            </a:r>
            <a:r>
              <a:rPr lang="en-GB" sz="2100" b="1" dirty="0" err="1" smtClean="0">
                <a:solidFill>
                  <a:prstClr val="white"/>
                </a:solidFill>
              </a:rPr>
              <a:t>setiap</a:t>
            </a:r>
            <a:r>
              <a:rPr lang="en-GB" sz="2100" b="1" dirty="0" smtClean="0">
                <a:solidFill>
                  <a:prstClr val="white"/>
                </a:solidFill>
              </a:rPr>
              <a:t> </a:t>
            </a:r>
            <a:r>
              <a:rPr lang="en-GB" sz="2100" b="1" dirty="0" err="1" smtClean="0">
                <a:solidFill>
                  <a:prstClr val="white"/>
                </a:solidFill>
              </a:rPr>
              <a:t>postingan</a:t>
            </a:r>
            <a:r>
              <a:rPr lang="en-GB" sz="2100" b="1" dirty="0" smtClean="0">
                <a:solidFill>
                  <a:prstClr val="white"/>
                </a:solidFill>
              </a:rPr>
              <a:t> </a:t>
            </a:r>
            <a:r>
              <a:rPr lang="en-GB" sz="2100" b="1" dirty="0" err="1" smtClean="0">
                <a:solidFill>
                  <a:prstClr val="white"/>
                </a:solidFill>
              </a:rPr>
              <a:t>terdapat</a:t>
            </a:r>
            <a:r>
              <a:rPr lang="en-GB" sz="2100" b="1" dirty="0" smtClean="0">
                <a:solidFill>
                  <a:prstClr val="white"/>
                </a:solidFill>
              </a:rPr>
              <a:t> detail </a:t>
            </a:r>
            <a:r>
              <a:rPr lang="en-GB" sz="2100" b="1" dirty="0" err="1" smtClean="0">
                <a:solidFill>
                  <a:prstClr val="white"/>
                </a:solidFill>
              </a:rPr>
              <a:t>mengenai</a:t>
            </a:r>
            <a:r>
              <a:rPr lang="en-GB" sz="2100" b="1" dirty="0" smtClean="0">
                <a:solidFill>
                  <a:prstClr val="white"/>
                </a:solidFill>
              </a:rPr>
              <a:t> </a:t>
            </a:r>
            <a:r>
              <a:rPr lang="en-GB" sz="2100" b="1" dirty="0" err="1" smtClean="0">
                <a:solidFill>
                  <a:prstClr val="white"/>
                </a:solidFill>
              </a:rPr>
              <a:t>sumber</a:t>
            </a:r>
            <a:r>
              <a:rPr lang="en-GB" sz="2100" b="1" dirty="0" smtClean="0">
                <a:solidFill>
                  <a:prstClr val="white"/>
                </a:solidFill>
              </a:rPr>
              <a:t>, poster (</a:t>
            </a:r>
            <a:r>
              <a:rPr lang="en-GB" sz="2100" b="1" dirty="0" err="1" smtClean="0">
                <a:solidFill>
                  <a:prstClr val="white"/>
                </a:solidFill>
              </a:rPr>
              <a:t>opsional</a:t>
            </a:r>
            <a:r>
              <a:rPr lang="en-GB" sz="2100" b="1" dirty="0" smtClean="0">
                <a:solidFill>
                  <a:prstClr val="white"/>
                </a:solidFill>
              </a:rPr>
              <a:t>), </a:t>
            </a:r>
            <a:r>
              <a:rPr lang="en-GB" sz="2100" b="1" dirty="0" err="1" smtClean="0">
                <a:solidFill>
                  <a:prstClr val="white"/>
                </a:solidFill>
              </a:rPr>
              <a:t>waktu</a:t>
            </a:r>
            <a:r>
              <a:rPr lang="en-GB" sz="2100" b="1" dirty="0" smtClean="0">
                <a:solidFill>
                  <a:prstClr val="white"/>
                </a:solidFill>
              </a:rPr>
              <a:t> upload, </a:t>
            </a:r>
            <a:r>
              <a:rPr lang="en-GB" sz="2100" b="1" dirty="0" err="1" smtClean="0">
                <a:solidFill>
                  <a:prstClr val="white"/>
                </a:solidFill>
              </a:rPr>
              <a:t>batas</a:t>
            </a:r>
            <a:r>
              <a:rPr lang="en-GB" sz="2100" b="1" dirty="0" smtClean="0">
                <a:solidFill>
                  <a:prstClr val="white"/>
                </a:solidFill>
              </a:rPr>
              <a:t> </a:t>
            </a:r>
            <a:r>
              <a:rPr lang="en-GB" sz="2100" b="1" dirty="0" err="1" smtClean="0">
                <a:solidFill>
                  <a:prstClr val="white"/>
                </a:solidFill>
              </a:rPr>
              <a:t>waktu</a:t>
            </a:r>
            <a:r>
              <a:rPr lang="en-GB" sz="2100" b="1" dirty="0" smtClean="0">
                <a:solidFill>
                  <a:prstClr val="white"/>
                </a:solidFill>
              </a:rPr>
              <a:t>, </a:t>
            </a:r>
            <a:r>
              <a:rPr lang="en-GB" sz="2100" b="1" dirty="0" err="1" smtClean="0">
                <a:solidFill>
                  <a:prstClr val="white"/>
                </a:solidFill>
              </a:rPr>
              <a:t>kontak</a:t>
            </a:r>
            <a:r>
              <a:rPr lang="en-GB" sz="2100" b="1" dirty="0" smtClean="0">
                <a:solidFill>
                  <a:prstClr val="white"/>
                </a:solidFill>
              </a:rPr>
              <a:t> </a:t>
            </a:r>
            <a:r>
              <a:rPr lang="en-GB" sz="2100" b="1" dirty="0" err="1" smtClean="0">
                <a:solidFill>
                  <a:prstClr val="white"/>
                </a:solidFill>
              </a:rPr>
              <a:t>resmi</a:t>
            </a:r>
            <a:r>
              <a:rPr lang="en-GB" sz="2100" b="1" dirty="0" smtClean="0">
                <a:solidFill>
                  <a:prstClr val="white"/>
                </a:solidFill>
              </a:rPr>
              <a:t>, </a:t>
            </a:r>
            <a:r>
              <a:rPr lang="en-GB" sz="2100" b="1" dirty="0" err="1" smtClean="0">
                <a:solidFill>
                  <a:prstClr val="white"/>
                </a:solidFill>
              </a:rPr>
              <a:t>dan</a:t>
            </a:r>
            <a:r>
              <a:rPr lang="en-GB" sz="2100" b="1" dirty="0" smtClean="0">
                <a:solidFill>
                  <a:prstClr val="white"/>
                </a:solidFill>
              </a:rPr>
              <a:t> info </a:t>
            </a:r>
            <a:r>
              <a:rPr lang="en-GB" sz="2100" b="1" dirty="0" err="1" smtClean="0">
                <a:solidFill>
                  <a:prstClr val="white"/>
                </a:solidFill>
              </a:rPr>
              <a:t>lebih</a:t>
            </a:r>
            <a:r>
              <a:rPr lang="en-GB" sz="2100" b="1" dirty="0" smtClean="0">
                <a:solidFill>
                  <a:prstClr val="white"/>
                </a:solidFill>
              </a:rPr>
              <a:t> </a:t>
            </a:r>
            <a:r>
              <a:rPr lang="en-GB" sz="2100" b="1" dirty="0" err="1" smtClean="0">
                <a:solidFill>
                  <a:prstClr val="white"/>
                </a:solidFill>
              </a:rPr>
              <a:t>lanjut</a:t>
            </a:r>
            <a:r>
              <a:rPr lang="en-GB" sz="2100" b="1" dirty="0" smtClean="0">
                <a:solidFill>
                  <a:prstClr val="white"/>
                </a:solidFill>
              </a:rPr>
              <a:t>.</a:t>
            </a:r>
            <a:endParaRPr lang="en-GB" sz="2100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2697" y="10446150"/>
            <a:ext cx="529422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b="1" dirty="0" smtClean="0">
                <a:solidFill>
                  <a:prstClr val="white"/>
                </a:solidFill>
              </a:rPr>
              <a:t>User </a:t>
            </a:r>
            <a:r>
              <a:rPr lang="en-GB" sz="2100" b="1" dirty="0" err="1" smtClean="0">
                <a:solidFill>
                  <a:prstClr val="white"/>
                </a:solidFill>
              </a:rPr>
              <a:t>dapat</a:t>
            </a:r>
            <a:r>
              <a:rPr lang="en-GB" sz="2100" b="1" dirty="0" smtClean="0">
                <a:solidFill>
                  <a:prstClr val="white"/>
                </a:solidFill>
              </a:rPr>
              <a:t> </a:t>
            </a:r>
            <a:r>
              <a:rPr lang="en-GB" sz="2100" b="1" dirty="0" err="1" smtClean="0">
                <a:solidFill>
                  <a:prstClr val="white"/>
                </a:solidFill>
              </a:rPr>
              <a:t>melihat</a:t>
            </a:r>
            <a:r>
              <a:rPr lang="en-GB" sz="2100" b="1" dirty="0" smtClean="0">
                <a:solidFill>
                  <a:prstClr val="white"/>
                </a:solidFill>
              </a:rPr>
              <a:t> </a:t>
            </a:r>
            <a:r>
              <a:rPr lang="en-GB" sz="2100" b="1" dirty="0" err="1" smtClean="0">
                <a:solidFill>
                  <a:prstClr val="white"/>
                </a:solidFill>
              </a:rPr>
              <a:t>dan</a:t>
            </a:r>
            <a:r>
              <a:rPr lang="en-GB" sz="2100" b="1" dirty="0" smtClean="0">
                <a:solidFill>
                  <a:prstClr val="white"/>
                </a:solidFill>
              </a:rPr>
              <a:t> </a:t>
            </a:r>
            <a:r>
              <a:rPr lang="en-GB" sz="2100" b="1" dirty="0" err="1" smtClean="0">
                <a:solidFill>
                  <a:prstClr val="white"/>
                </a:solidFill>
              </a:rPr>
              <a:t>mendownload</a:t>
            </a:r>
            <a:r>
              <a:rPr lang="en-GB" sz="2100" b="1" dirty="0" smtClean="0">
                <a:solidFill>
                  <a:prstClr val="white"/>
                </a:solidFill>
              </a:rPr>
              <a:t> page </a:t>
            </a:r>
            <a:r>
              <a:rPr lang="en-GB" sz="2100" b="1" dirty="0" err="1" smtClean="0">
                <a:solidFill>
                  <a:prstClr val="white"/>
                </a:solidFill>
              </a:rPr>
              <a:t>beasiswa</a:t>
            </a:r>
            <a:r>
              <a:rPr lang="en-GB" sz="2100" b="1" dirty="0" smtClean="0">
                <a:solidFill>
                  <a:prstClr val="white"/>
                </a:solidFill>
              </a:rPr>
              <a:t> yang </a:t>
            </a:r>
            <a:r>
              <a:rPr lang="en-GB" sz="2100" b="1" dirty="0" err="1" smtClean="0">
                <a:solidFill>
                  <a:prstClr val="white"/>
                </a:solidFill>
              </a:rPr>
              <a:t>tertera</a:t>
            </a:r>
            <a:r>
              <a:rPr lang="en-GB" sz="2100" b="1" dirty="0" smtClean="0">
                <a:solidFill>
                  <a:prstClr val="white"/>
                </a:solidFill>
              </a:rPr>
              <a:t> </a:t>
            </a:r>
            <a:r>
              <a:rPr lang="en-GB" sz="2100" b="1" dirty="0" err="1" smtClean="0">
                <a:solidFill>
                  <a:prstClr val="white"/>
                </a:solidFill>
              </a:rPr>
              <a:t>pada</a:t>
            </a:r>
            <a:r>
              <a:rPr lang="en-GB" sz="2100" b="1" dirty="0" smtClean="0">
                <a:solidFill>
                  <a:prstClr val="white"/>
                </a:solidFill>
              </a:rPr>
              <a:t> page home </a:t>
            </a:r>
            <a:r>
              <a:rPr lang="en-GB" sz="2100" b="1" dirty="0" err="1" smtClean="0">
                <a:solidFill>
                  <a:prstClr val="white"/>
                </a:solidFill>
              </a:rPr>
              <a:t>dan</a:t>
            </a:r>
            <a:r>
              <a:rPr lang="en-GB" sz="2100" b="1" dirty="0" smtClean="0">
                <a:solidFill>
                  <a:prstClr val="white"/>
                </a:solidFill>
              </a:rPr>
              <a:t> blog. User </a:t>
            </a:r>
            <a:r>
              <a:rPr lang="en-GB" sz="2100" b="1" dirty="0" err="1" smtClean="0">
                <a:solidFill>
                  <a:prstClr val="white"/>
                </a:solidFill>
              </a:rPr>
              <a:t>dapat</a:t>
            </a:r>
            <a:r>
              <a:rPr lang="en-GB" sz="2100" b="1" dirty="0" smtClean="0">
                <a:solidFill>
                  <a:prstClr val="white"/>
                </a:solidFill>
              </a:rPr>
              <a:t> </a:t>
            </a:r>
            <a:r>
              <a:rPr lang="en-GB" sz="2100" b="1" dirty="0" err="1" smtClean="0">
                <a:solidFill>
                  <a:prstClr val="white"/>
                </a:solidFill>
              </a:rPr>
              <a:t>juga</a:t>
            </a:r>
            <a:r>
              <a:rPr lang="en-GB" sz="2100" b="1" dirty="0" smtClean="0">
                <a:solidFill>
                  <a:prstClr val="white"/>
                </a:solidFill>
              </a:rPr>
              <a:t> </a:t>
            </a:r>
            <a:r>
              <a:rPr lang="en-GB" sz="2100" b="1" dirty="0" err="1" smtClean="0">
                <a:solidFill>
                  <a:prstClr val="white"/>
                </a:solidFill>
              </a:rPr>
              <a:t>melakukan</a:t>
            </a:r>
            <a:r>
              <a:rPr lang="en-GB" sz="2100" b="1" dirty="0" smtClean="0">
                <a:solidFill>
                  <a:prstClr val="white"/>
                </a:solidFill>
              </a:rPr>
              <a:t> comment </a:t>
            </a:r>
            <a:r>
              <a:rPr lang="en-GB" sz="2100" b="1" dirty="0" err="1" smtClean="0">
                <a:solidFill>
                  <a:prstClr val="white"/>
                </a:solidFill>
              </a:rPr>
              <a:t>pada</a:t>
            </a:r>
            <a:r>
              <a:rPr lang="en-GB" sz="2100" b="1" dirty="0" smtClean="0">
                <a:solidFill>
                  <a:prstClr val="white"/>
                </a:solidFill>
              </a:rPr>
              <a:t> </a:t>
            </a:r>
            <a:r>
              <a:rPr lang="en-GB" sz="2100" b="1" dirty="0" err="1" smtClean="0">
                <a:solidFill>
                  <a:prstClr val="white"/>
                </a:solidFill>
              </a:rPr>
              <a:t>postingan</a:t>
            </a:r>
            <a:r>
              <a:rPr lang="en-GB" sz="2100" b="1" dirty="0" smtClean="0">
                <a:solidFill>
                  <a:prstClr val="white"/>
                </a:solidFill>
              </a:rPr>
              <a:t> </a:t>
            </a:r>
            <a:r>
              <a:rPr lang="en-GB" sz="2100" b="1" dirty="0" err="1" smtClean="0">
                <a:solidFill>
                  <a:prstClr val="white"/>
                </a:solidFill>
              </a:rPr>
              <a:t>terkait</a:t>
            </a:r>
            <a:r>
              <a:rPr lang="en-GB" sz="2100" b="1" dirty="0" smtClean="0">
                <a:solidFill>
                  <a:prstClr val="white"/>
                </a:solidFill>
              </a:rPr>
              <a:t>.</a:t>
            </a:r>
            <a:endParaRPr lang="en-GB" sz="2100" dirty="0">
              <a:solidFill>
                <a:prstClr val="white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717674" y="775122"/>
            <a:ext cx="20934363" cy="1926970"/>
            <a:chOff x="5988388" y="483017"/>
            <a:chExt cx="12359700" cy="1926970"/>
          </a:xfrm>
        </p:grpSpPr>
        <p:sp>
          <p:nvSpPr>
            <p:cNvPr id="49" name="TextBox 48"/>
            <p:cNvSpPr txBox="1"/>
            <p:nvPr/>
          </p:nvSpPr>
          <p:spPr>
            <a:xfrm>
              <a:off x="5988388" y="483017"/>
              <a:ext cx="12359700" cy="1169533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GB" sz="7000" dirty="0" smtClean="0">
                  <a:solidFill>
                    <a:prstClr val="white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KONSEP</a:t>
              </a:r>
              <a:endParaRPr lang="id-ID" sz="7000" b="1" dirty="0">
                <a:solidFill>
                  <a:prstClr val="white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50" name="Subtitle 2"/>
            <p:cNvSpPr txBox="1">
              <a:spLocks/>
            </p:cNvSpPr>
            <p:nvPr/>
          </p:nvSpPr>
          <p:spPr>
            <a:xfrm>
              <a:off x="6361236" y="1570871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sz="2800" i="1" dirty="0" err="1">
                  <a:solidFill>
                    <a:schemeClr val="bg1"/>
                  </a:solidFill>
                </a:rPr>
                <a:t>Sistem</a:t>
              </a:r>
              <a:r>
                <a:rPr lang="en-US" sz="2800" i="1" dirty="0">
                  <a:solidFill>
                    <a:schemeClr val="bg1"/>
                  </a:solidFill>
                </a:rPr>
                <a:t> </a:t>
              </a:r>
              <a:r>
                <a:rPr lang="en-US" sz="2800" i="1" dirty="0" err="1">
                  <a:solidFill>
                    <a:schemeClr val="bg1"/>
                  </a:solidFill>
                </a:rPr>
                <a:t>Informasi</a:t>
              </a:r>
              <a:r>
                <a:rPr lang="en-US" sz="2800" i="1" dirty="0">
                  <a:solidFill>
                    <a:schemeClr val="bg1"/>
                  </a:solidFill>
                </a:rPr>
                <a:t> </a:t>
              </a:r>
              <a:r>
                <a:rPr lang="en-US" sz="2800" i="1" dirty="0" err="1">
                  <a:solidFill>
                    <a:schemeClr val="bg1"/>
                  </a:solidFill>
                </a:rPr>
                <a:t>Beasiswa</a:t>
              </a:r>
              <a:r>
                <a:rPr lang="en-US" sz="2800" i="1" dirty="0">
                  <a:solidFill>
                    <a:schemeClr val="bg1"/>
                  </a:solidFill>
                </a:rPr>
                <a:t> ITS</a:t>
              </a:r>
            </a:p>
          </p:txBody>
        </p:sp>
      </p:grpSp>
      <p:sp>
        <p:nvSpPr>
          <p:cNvPr id="51" name="Slide Number Placeholder 15"/>
          <p:cNvSpPr txBox="1">
            <a:spLocks/>
          </p:cNvSpPr>
          <p:nvPr/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48FCF8-25E9-4F94-BC2B-FA1B572C1FF3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7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" y="8810522"/>
            <a:ext cx="2356074" cy="2185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2356073" y="8486245"/>
            <a:ext cx="908651" cy="2513146"/>
          </a:xfrm>
          <a:custGeom>
            <a:avLst/>
            <a:gdLst>
              <a:gd name="T0" fmla="*/ 0 w 538"/>
              <a:gd name="T1" fmla="*/ 1488 h 1488"/>
              <a:gd name="T2" fmla="*/ 0 w 538"/>
              <a:gd name="T3" fmla="*/ 194 h 1488"/>
              <a:gd name="T4" fmla="*/ 538 w 538"/>
              <a:gd name="T5" fmla="*/ 0 h 1488"/>
              <a:gd name="T6" fmla="*/ 538 w 538"/>
              <a:gd name="T7" fmla="*/ 1099 h 1488"/>
              <a:gd name="T8" fmla="*/ 0 w 538"/>
              <a:gd name="T9" fmla="*/ 148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" h="1488">
                <a:moveTo>
                  <a:pt x="0" y="1488"/>
                </a:moveTo>
                <a:lnTo>
                  <a:pt x="0" y="194"/>
                </a:lnTo>
                <a:lnTo>
                  <a:pt x="538" y="0"/>
                </a:lnTo>
                <a:lnTo>
                  <a:pt x="538" y="1099"/>
                </a:lnTo>
                <a:lnTo>
                  <a:pt x="0" y="14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3264724" y="8486245"/>
            <a:ext cx="7654286" cy="1856148"/>
          </a:xfrm>
          <a:custGeom>
            <a:avLst/>
            <a:gdLst>
              <a:gd name="T0" fmla="*/ 0 w 4532"/>
              <a:gd name="T1" fmla="*/ 1099 h 1099"/>
              <a:gd name="T2" fmla="*/ 0 w 4532"/>
              <a:gd name="T3" fmla="*/ 0 h 1099"/>
              <a:gd name="T4" fmla="*/ 4135 w 4532"/>
              <a:gd name="T5" fmla="*/ 0 h 1099"/>
              <a:gd name="T6" fmla="*/ 4532 w 4532"/>
              <a:gd name="T7" fmla="*/ 550 h 1099"/>
              <a:gd name="T8" fmla="*/ 4135 w 4532"/>
              <a:gd name="T9" fmla="*/ 1099 h 1099"/>
              <a:gd name="T10" fmla="*/ 0 w 4532"/>
              <a:gd name="T11" fmla="*/ 1099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2" h="1099">
                <a:moveTo>
                  <a:pt x="0" y="1099"/>
                </a:moveTo>
                <a:lnTo>
                  <a:pt x="0" y="0"/>
                </a:lnTo>
                <a:lnTo>
                  <a:pt x="4135" y="0"/>
                </a:lnTo>
                <a:lnTo>
                  <a:pt x="4532" y="550"/>
                </a:lnTo>
                <a:lnTo>
                  <a:pt x="4135" y="1099"/>
                </a:lnTo>
                <a:lnTo>
                  <a:pt x="0" y="1099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-1" y="6630098"/>
            <a:ext cx="2356074" cy="21838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3264724" y="6630098"/>
            <a:ext cx="6529450" cy="1856148"/>
          </a:xfrm>
          <a:custGeom>
            <a:avLst/>
            <a:gdLst>
              <a:gd name="T0" fmla="*/ 0 w 3866"/>
              <a:gd name="T1" fmla="*/ 1099 h 1099"/>
              <a:gd name="T2" fmla="*/ 0 w 3866"/>
              <a:gd name="T3" fmla="*/ 0 h 1099"/>
              <a:gd name="T4" fmla="*/ 3469 w 3866"/>
              <a:gd name="T5" fmla="*/ 0 h 1099"/>
              <a:gd name="T6" fmla="*/ 3866 w 3866"/>
              <a:gd name="T7" fmla="*/ 549 h 1099"/>
              <a:gd name="T8" fmla="*/ 3469 w 3866"/>
              <a:gd name="T9" fmla="*/ 1099 h 1099"/>
              <a:gd name="T10" fmla="*/ 0 w 3866"/>
              <a:gd name="T11" fmla="*/ 1099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66" h="1099">
                <a:moveTo>
                  <a:pt x="0" y="1099"/>
                </a:moveTo>
                <a:lnTo>
                  <a:pt x="0" y="0"/>
                </a:lnTo>
                <a:lnTo>
                  <a:pt x="3469" y="0"/>
                </a:lnTo>
                <a:lnTo>
                  <a:pt x="3866" y="549"/>
                </a:lnTo>
                <a:lnTo>
                  <a:pt x="3469" y="1099"/>
                </a:lnTo>
                <a:lnTo>
                  <a:pt x="0" y="109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2356073" y="6633476"/>
            <a:ext cx="908651" cy="2183803"/>
          </a:xfrm>
          <a:custGeom>
            <a:avLst/>
            <a:gdLst>
              <a:gd name="T0" fmla="*/ 0 w 538"/>
              <a:gd name="T1" fmla="*/ 1293 h 1293"/>
              <a:gd name="T2" fmla="*/ 0 w 538"/>
              <a:gd name="T3" fmla="*/ 0 h 1293"/>
              <a:gd name="T4" fmla="*/ 538 w 538"/>
              <a:gd name="T5" fmla="*/ 0 h 1293"/>
              <a:gd name="T6" fmla="*/ 538 w 538"/>
              <a:gd name="T7" fmla="*/ 1099 h 1293"/>
              <a:gd name="T8" fmla="*/ 0 w 538"/>
              <a:gd name="T9" fmla="*/ 1293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" h="1293">
                <a:moveTo>
                  <a:pt x="0" y="1293"/>
                </a:moveTo>
                <a:lnTo>
                  <a:pt x="0" y="0"/>
                </a:lnTo>
                <a:lnTo>
                  <a:pt x="538" y="0"/>
                </a:lnTo>
                <a:lnTo>
                  <a:pt x="538" y="1099"/>
                </a:lnTo>
                <a:lnTo>
                  <a:pt x="0" y="129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-1" y="4444607"/>
            <a:ext cx="2356074" cy="2185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20"/>
          <p:cNvSpPr>
            <a:spLocks/>
          </p:cNvSpPr>
          <p:nvPr/>
        </p:nvSpPr>
        <p:spPr bwMode="auto">
          <a:xfrm>
            <a:off x="2356073" y="4444607"/>
            <a:ext cx="908651" cy="2185491"/>
          </a:xfrm>
          <a:custGeom>
            <a:avLst/>
            <a:gdLst>
              <a:gd name="T0" fmla="*/ 0 w 538"/>
              <a:gd name="T1" fmla="*/ 1294 h 1294"/>
              <a:gd name="T2" fmla="*/ 0 w 538"/>
              <a:gd name="T3" fmla="*/ 0 h 1294"/>
              <a:gd name="T4" fmla="*/ 538 w 538"/>
              <a:gd name="T5" fmla="*/ 194 h 1294"/>
              <a:gd name="T6" fmla="*/ 538 w 538"/>
              <a:gd name="T7" fmla="*/ 1294 h 1294"/>
              <a:gd name="T8" fmla="*/ 0 w 538"/>
              <a:gd name="T9" fmla="*/ 1294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" h="1294">
                <a:moveTo>
                  <a:pt x="0" y="1294"/>
                </a:moveTo>
                <a:lnTo>
                  <a:pt x="0" y="0"/>
                </a:lnTo>
                <a:lnTo>
                  <a:pt x="538" y="194"/>
                </a:lnTo>
                <a:lnTo>
                  <a:pt x="538" y="1294"/>
                </a:lnTo>
                <a:lnTo>
                  <a:pt x="0" y="129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>
            <a:off x="3159673" y="4777328"/>
            <a:ext cx="8333240" cy="1856148"/>
          </a:xfrm>
          <a:custGeom>
            <a:avLst/>
            <a:gdLst>
              <a:gd name="T0" fmla="*/ 4537 w 4934"/>
              <a:gd name="T1" fmla="*/ 1099 h 1099"/>
              <a:gd name="T2" fmla="*/ 4934 w 4934"/>
              <a:gd name="T3" fmla="*/ 549 h 1099"/>
              <a:gd name="T4" fmla="*/ 4537 w 4934"/>
              <a:gd name="T5" fmla="*/ 0 h 1099"/>
              <a:gd name="T6" fmla="*/ 0 w 4934"/>
              <a:gd name="T7" fmla="*/ 0 h 1099"/>
              <a:gd name="T8" fmla="*/ 0 w 4934"/>
              <a:gd name="T9" fmla="*/ 1099 h 1099"/>
              <a:gd name="T10" fmla="*/ 4537 w 4934"/>
              <a:gd name="T11" fmla="*/ 1099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34" h="1099">
                <a:moveTo>
                  <a:pt x="4537" y="1099"/>
                </a:moveTo>
                <a:lnTo>
                  <a:pt x="4934" y="549"/>
                </a:lnTo>
                <a:lnTo>
                  <a:pt x="4537" y="0"/>
                </a:lnTo>
                <a:lnTo>
                  <a:pt x="0" y="0"/>
                </a:lnTo>
                <a:lnTo>
                  <a:pt x="0" y="1099"/>
                </a:lnTo>
                <a:lnTo>
                  <a:pt x="4537" y="1099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-1" y="2260804"/>
            <a:ext cx="2356074" cy="21838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Freeform 28"/>
          <p:cNvSpPr>
            <a:spLocks/>
          </p:cNvSpPr>
          <p:nvPr/>
        </p:nvSpPr>
        <p:spPr bwMode="auto">
          <a:xfrm>
            <a:off x="2356073" y="2260804"/>
            <a:ext cx="908651" cy="2511458"/>
          </a:xfrm>
          <a:custGeom>
            <a:avLst/>
            <a:gdLst>
              <a:gd name="T0" fmla="*/ 0 w 538"/>
              <a:gd name="T1" fmla="*/ 1293 h 1487"/>
              <a:gd name="T2" fmla="*/ 0 w 538"/>
              <a:gd name="T3" fmla="*/ 0 h 1487"/>
              <a:gd name="T4" fmla="*/ 538 w 538"/>
              <a:gd name="T5" fmla="*/ 388 h 1487"/>
              <a:gd name="T6" fmla="*/ 538 w 538"/>
              <a:gd name="T7" fmla="*/ 1487 h 1487"/>
              <a:gd name="T8" fmla="*/ 0 w 538"/>
              <a:gd name="T9" fmla="*/ 1293 h 1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" h="1487">
                <a:moveTo>
                  <a:pt x="0" y="1293"/>
                </a:moveTo>
                <a:lnTo>
                  <a:pt x="0" y="0"/>
                </a:lnTo>
                <a:lnTo>
                  <a:pt x="538" y="388"/>
                </a:lnTo>
                <a:lnTo>
                  <a:pt x="538" y="1487"/>
                </a:lnTo>
                <a:lnTo>
                  <a:pt x="0" y="129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29"/>
          <p:cNvSpPr>
            <a:spLocks/>
          </p:cNvSpPr>
          <p:nvPr/>
        </p:nvSpPr>
        <p:spPr bwMode="auto">
          <a:xfrm>
            <a:off x="3264724" y="2916114"/>
            <a:ext cx="7140847" cy="1861214"/>
          </a:xfrm>
          <a:custGeom>
            <a:avLst/>
            <a:gdLst>
              <a:gd name="T0" fmla="*/ 3831 w 4228"/>
              <a:gd name="T1" fmla="*/ 1102 h 1102"/>
              <a:gd name="T2" fmla="*/ 4228 w 4228"/>
              <a:gd name="T3" fmla="*/ 552 h 1102"/>
              <a:gd name="T4" fmla="*/ 3831 w 4228"/>
              <a:gd name="T5" fmla="*/ 0 h 1102"/>
              <a:gd name="T6" fmla="*/ 0 w 4228"/>
              <a:gd name="T7" fmla="*/ 0 h 1102"/>
              <a:gd name="T8" fmla="*/ 0 w 4228"/>
              <a:gd name="T9" fmla="*/ 1102 h 1102"/>
              <a:gd name="T10" fmla="*/ 3831 w 4228"/>
              <a:gd name="T11" fmla="*/ 1102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28" h="1102">
                <a:moveTo>
                  <a:pt x="3831" y="1102"/>
                </a:moveTo>
                <a:lnTo>
                  <a:pt x="4228" y="552"/>
                </a:lnTo>
                <a:lnTo>
                  <a:pt x="3831" y="0"/>
                </a:lnTo>
                <a:lnTo>
                  <a:pt x="0" y="0"/>
                </a:lnTo>
                <a:lnTo>
                  <a:pt x="0" y="1102"/>
                </a:lnTo>
                <a:lnTo>
                  <a:pt x="3831" y="110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Text Placeholder 2"/>
          <p:cNvSpPr txBox="1">
            <a:spLocks/>
          </p:cNvSpPr>
          <p:nvPr/>
        </p:nvSpPr>
        <p:spPr>
          <a:xfrm>
            <a:off x="3230158" y="910039"/>
            <a:ext cx="8367806" cy="11633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600" b="1" dirty="0" smtClean="0"/>
              <a:t>Mock </a:t>
            </a:r>
            <a:r>
              <a:rPr lang="en-US" sz="6600" dirty="0" smtClean="0"/>
              <a:t>Up</a:t>
            </a:r>
            <a:endParaRPr lang="en-US" sz="6600" dirty="0"/>
          </a:p>
        </p:txBody>
      </p:sp>
      <p:sp>
        <p:nvSpPr>
          <p:cNvPr id="33" name="Text Placeholder 3"/>
          <p:cNvSpPr txBox="1">
            <a:spLocks/>
          </p:cNvSpPr>
          <p:nvPr/>
        </p:nvSpPr>
        <p:spPr>
          <a:xfrm>
            <a:off x="9420799" y="3570865"/>
            <a:ext cx="679794" cy="577132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b="1" dirty="0">
                <a:solidFill>
                  <a:schemeClr val="bg2"/>
                </a:solidFill>
              </a:rPr>
              <a:t>01</a:t>
            </a:r>
          </a:p>
        </p:txBody>
      </p:sp>
      <p:sp>
        <p:nvSpPr>
          <p:cNvPr id="37" name="Text Placeholder 3"/>
          <p:cNvSpPr txBox="1">
            <a:spLocks/>
          </p:cNvSpPr>
          <p:nvPr/>
        </p:nvSpPr>
        <p:spPr>
          <a:xfrm>
            <a:off x="10579113" y="5416836"/>
            <a:ext cx="679794" cy="577132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b="1" dirty="0">
                <a:solidFill>
                  <a:schemeClr val="bg2"/>
                </a:solidFill>
              </a:rPr>
              <a:t>02</a:t>
            </a:r>
          </a:p>
        </p:txBody>
      </p:sp>
      <p:sp>
        <p:nvSpPr>
          <p:cNvPr id="38" name="Text Placeholder 3"/>
          <p:cNvSpPr txBox="1">
            <a:spLocks/>
          </p:cNvSpPr>
          <p:nvPr/>
        </p:nvSpPr>
        <p:spPr>
          <a:xfrm>
            <a:off x="8824592" y="7215869"/>
            <a:ext cx="679794" cy="577132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b="1" dirty="0">
                <a:solidFill>
                  <a:schemeClr val="bg2"/>
                </a:solidFill>
              </a:rPr>
              <a:t>03</a:t>
            </a:r>
          </a:p>
        </p:txBody>
      </p:sp>
      <p:sp>
        <p:nvSpPr>
          <p:cNvPr id="39" name="Text Placeholder 3"/>
          <p:cNvSpPr txBox="1">
            <a:spLocks/>
          </p:cNvSpPr>
          <p:nvPr/>
        </p:nvSpPr>
        <p:spPr>
          <a:xfrm>
            <a:off x="9899319" y="9125753"/>
            <a:ext cx="679794" cy="577132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b="1" dirty="0">
                <a:solidFill>
                  <a:schemeClr val="bg2"/>
                </a:solidFill>
              </a:rPr>
              <a:t>04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038146" y="8071895"/>
            <a:ext cx="2986635" cy="73862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id-ID" b="1" dirty="0">
                <a:solidFill>
                  <a:schemeClr val="tx2"/>
                </a:solidFill>
                <a:latin typeface="+mj-lt"/>
              </a:rPr>
              <a:t>Social Media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081642" y="8738529"/>
            <a:ext cx="4899634" cy="2215955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200" dirty="0" smtClean="0">
                <a:latin typeface="Lato Light"/>
                <a:cs typeface="Lato Light"/>
              </a:rPr>
              <a:t>Login Page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latin typeface="Lato Light"/>
                <a:cs typeface="Lato Light"/>
              </a:rPr>
              <a:t>Uploaded Files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latin typeface="Lato Light"/>
                <a:cs typeface="Lato Light"/>
              </a:rPr>
              <a:t>History Post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latin typeface="Lato Light"/>
                <a:cs typeface="Lato Light"/>
              </a:rPr>
              <a:t>Comment</a:t>
            </a:r>
          </a:p>
          <a:p>
            <a:endParaRPr lang="en-US" sz="2200" dirty="0" smtClean="0">
              <a:latin typeface="Lato Light"/>
              <a:cs typeface="Lato Light"/>
            </a:endParaRPr>
          </a:p>
          <a:p>
            <a:pPr marL="457200" indent="-457200">
              <a:buAutoNum type="arabicPeriod"/>
            </a:pPr>
            <a:endParaRPr lang="en-US" sz="2200" dirty="0">
              <a:latin typeface="Lato Light"/>
              <a:cs typeface="Lato Ligh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829205" y="2370537"/>
            <a:ext cx="4664711" cy="350861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Poster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beasiswa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/>
              <a:t>Deskripsi</a:t>
            </a:r>
            <a:r>
              <a:rPr lang="en-US" sz="2400" dirty="0"/>
              <a:t> </a:t>
            </a:r>
            <a:r>
              <a:rPr lang="en-US" sz="2400" dirty="0" err="1"/>
              <a:t>sekilas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Deadline</a:t>
            </a:r>
          </a:p>
          <a:p>
            <a:r>
              <a:rPr lang="en-US" sz="2000" dirty="0"/>
              <a:t>header: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Home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Menu: </a:t>
            </a:r>
            <a:r>
              <a:rPr lang="en-US" sz="2000" dirty="0" err="1"/>
              <a:t>institusi</a:t>
            </a:r>
            <a:r>
              <a:rPr lang="en-US" sz="2000" dirty="0"/>
              <a:t>, </a:t>
            </a:r>
            <a:r>
              <a:rPr lang="en-US" sz="2000" dirty="0" err="1"/>
              <a:t>individu</a:t>
            </a:r>
            <a:r>
              <a:rPr lang="en-US" sz="2000" dirty="0"/>
              <a:t>;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Upload</a:t>
            </a:r>
            <a:br>
              <a:rPr lang="en-US" sz="2000" dirty="0"/>
            </a:br>
            <a:r>
              <a:rPr lang="en-US" sz="2000" dirty="0"/>
              <a:t>Search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Log in admin	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18084890" y="2324778"/>
            <a:ext cx="4899634" cy="1200292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200" dirty="0" smtClean="0">
                <a:latin typeface="Lato Light"/>
                <a:cs typeface="Lato Light"/>
              </a:rPr>
              <a:t>Input File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latin typeface="Lato Light"/>
                <a:cs typeface="Lato Light"/>
              </a:rPr>
              <a:t>Input </a:t>
            </a:r>
            <a:r>
              <a:rPr lang="en-US" sz="2200" dirty="0" err="1" smtClean="0">
                <a:latin typeface="Lato Light"/>
                <a:cs typeface="Lato Light"/>
              </a:rPr>
              <a:t>Keterangan</a:t>
            </a:r>
            <a:r>
              <a:rPr lang="en-US" sz="2200" dirty="0" smtClean="0">
                <a:latin typeface="Lato Light"/>
                <a:cs typeface="Lato Light"/>
              </a:rPr>
              <a:t> User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latin typeface="Lato Light"/>
                <a:cs typeface="Lato Light"/>
              </a:rPr>
              <a:t>Submit</a:t>
            </a:r>
            <a:endParaRPr lang="en-US" sz="2200" dirty="0">
              <a:latin typeface="Lato Light"/>
              <a:cs typeface="Lato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916341" y="8082247"/>
            <a:ext cx="2723943" cy="73862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id-ID" b="1" dirty="0">
                <a:solidFill>
                  <a:schemeClr val="tx2"/>
                </a:solidFill>
                <a:latin typeface="+mj-lt"/>
              </a:rPr>
              <a:t>Technology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828491" y="8748881"/>
            <a:ext cx="4899634" cy="2031289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dirty="0" err="1"/>
              <a:t>Judul</a:t>
            </a:r>
            <a:r>
              <a:rPr lang="en-US" sz="24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/>
              <a:t>Gambar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Info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Share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/>
              <a:t>Rekomendasi</a:t>
            </a:r>
            <a:r>
              <a:rPr lang="en-US" sz="2400" dirty="0"/>
              <a:t> info lain</a:t>
            </a:r>
          </a:p>
        </p:txBody>
      </p:sp>
      <p:sp>
        <p:nvSpPr>
          <p:cNvPr id="46" name="AutoShape 19"/>
          <p:cNvSpPr>
            <a:spLocks/>
          </p:cNvSpPr>
          <p:nvPr/>
        </p:nvSpPr>
        <p:spPr bwMode="auto">
          <a:xfrm>
            <a:off x="14918904" y="845402"/>
            <a:ext cx="987177" cy="987434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517228" y="1697551"/>
            <a:ext cx="2001001" cy="73862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id-ID" b="1" dirty="0">
                <a:solidFill>
                  <a:schemeClr val="tx2"/>
                </a:solidFill>
                <a:latin typeface="+mj-lt"/>
              </a:rPr>
              <a:t>Pacman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475801" y="1743848"/>
            <a:ext cx="1561891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2"/>
                </a:solidFill>
                <a:latin typeface="+mj-lt"/>
              </a:rPr>
              <a:t>HomePage</a:t>
            </a:r>
            <a:endParaRPr lang="id-ID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9" name="Freeform 202"/>
          <p:cNvSpPr>
            <a:spLocks noChangeArrowheads="1"/>
          </p:cNvSpPr>
          <p:nvPr/>
        </p:nvSpPr>
        <p:spPr bwMode="auto">
          <a:xfrm>
            <a:off x="20108411" y="967222"/>
            <a:ext cx="750546" cy="807998"/>
          </a:xfrm>
          <a:custGeom>
            <a:avLst/>
            <a:gdLst>
              <a:gd name="T0" fmla="*/ 519 w 520"/>
              <a:gd name="T1" fmla="*/ 134 h 561"/>
              <a:gd name="T2" fmla="*/ 519 w 520"/>
              <a:gd name="T3" fmla="*/ 134 h 561"/>
              <a:gd name="T4" fmla="*/ 280 w 520"/>
              <a:gd name="T5" fmla="*/ 0 h 561"/>
              <a:gd name="T6" fmla="*/ 0 w 520"/>
              <a:gd name="T7" fmla="*/ 280 h 561"/>
              <a:gd name="T8" fmla="*/ 280 w 520"/>
              <a:gd name="T9" fmla="*/ 560 h 561"/>
              <a:gd name="T10" fmla="*/ 513 w 520"/>
              <a:gd name="T11" fmla="*/ 426 h 561"/>
              <a:gd name="T12" fmla="*/ 274 w 520"/>
              <a:gd name="T13" fmla="*/ 286 h 561"/>
              <a:gd name="T14" fmla="*/ 519 w 520"/>
              <a:gd name="T15" fmla="*/ 134 h 561"/>
              <a:gd name="T16" fmla="*/ 327 w 520"/>
              <a:gd name="T17" fmla="*/ 76 h 561"/>
              <a:gd name="T18" fmla="*/ 327 w 520"/>
              <a:gd name="T19" fmla="*/ 76 h 561"/>
              <a:gd name="T20" fmla="*/ 373 w 520"/>
              <a:gd name="T21" fmla="*/ 123 h 561"/>
              <a:gd name="T22" fmla="*/ 327 w 520"/>
              <a:gd name="T23" fmla="*/ 169 h 561"/>
              <a:gd name="T24" fmla="*/ 280 w 520"/>
              <a:gd name="T25" fmla="*/ 123 h 561"/>
              <a:gd name="T26" fmla="*/ 327 w 520"/>
              <a:gd name="T27" fmla="*/ 76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0" h="561">
                <a:moveTo>
                  <a:pt x="519" y="134"/>
                </a:moveTo>
                <a:lnTo>
                  <a:pt x="519" y="134"/>
                </a:lnTo>
                <a:cubicBezTo>
                  <a:pt x="467" y="59"/>
                  <a:pt x="379" y="0"/>
                  <a:pt x="280" y="0"/>
                </a:cubicBezTo>
                <a:cubicBezTo>
                  <a:pt x="123" y="0"/>
                  <a:pt x="0" y="128"/>
                  <a:pt x="0" y="280"/>
                </a:cubicBezTo>
                <a:cubicBezTo>
                  <a:pt x="0" y="437"/>
                  <a:pt x="123" y="560"/>
                  <a:pt x="280" y="560"/>
                </a:cubicBezTo>
                <a:cubicBezTo>
                  <a:pt x="379" y="560"/>
                  <a:pt x="467" y="507"/>
                  <a:pt x="513" y="426"/>
                </a:cubicBezTo>
                <a:cubicBezTo>
                  <a:pt x="274" y="286"/>
                  <a:pt x="274" y="286"/>
                  <a:pt x="274" y="286"/>
                </a:cubicBezTo>
                <a:lnTo>
                  <a:pt x="519" y="134"/>
                </a:lnTo>
                <a:close/>
                <a:moveTo>
                  <a:pt x="327" y="76"/>
                </a:moveTo>
                <a:lnTo>
                  <a:pt x="327" y="76"/>
                </a:lnTo>
                <a:cubicBezTo>
                  <a:pt x="350" y="76"/>
                  <a:pt x="373" y="99"/>
                  <a:pt x="373" y="123"/>
                </a:cubicBezTo>
                <a:cubicBezTo>
                  <a:pt x="373" y="146"/>
                  <a:pt x="350" y="169"/>
                  <a:pt x="327" y="169"/>
                </a:cubicBezTo>
                <a:cubicBezTo>
                  <a:pt x="303" y="169"/>
                  <a:pt x="280" y="146"/>
                  <a:pt x="280" y="123"/>
                </a:cubicBezTo>
                <a:cubicBezTo>
                  <a:pt x="280" y="99"/>
                  <a:pt x="303" y="76"/>
                  <a:pt x="327" y="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lIns="152366" tIns="76183" rIns="152366" bIns="76183" anchor="ctr"/>
          <a:lstStyle/>
          <a:p>
            <a:endParaRPr lang="en-US" dirty="0">
              <a:latin typeface="Lato Light"/>
            </a:endParaRPr>
          </a:p>
        </p:txBody>
      </p:sp>
      <p:sp>
        <p:nvSpPr>
          <p:cNvPr id="50" name="Freeform 537"/>
          <p:cNvSpPr>
            <a:spLocks noChangeArrowheads="1"/>
          </p:cNvSpPr>
          <p:nvPr/>
        </p:nvSpPr>
        <p:spPr bwMode="auto">
          <a:xfrm>
            <a:off x="14855119" y="7201306"/>
            <a:ext cx="882760" cy="942351"/>
          </a:xfrm>
          <a:custGeom>
            <a:avLst/>
            <a:gdLst>
              <a:gd name="T0" fmla="*/ 502 w 526"/>
              <a:gd name="T1" fmla="*/ 140 h 561"/>
              <a:gd name="T2" fmla="*/ 356 w 526"/>
              <a:gd name="T3" fmla="*/ 111 h 561"/>
              <a:gd name="T4" fmla="*/ 164 w 526"/>
              <a:gd name="T5" fmla="*/ 111 h 561"/>
              <a:gd name="T6" fmla="*/ 53 w 526"/>
              <a:gd name="T7" fmla="*/ 111 h 561"/>
              <a:gd name="T8" fmla="*/ 70 w 526"/>
              <a:gd name="T9" fmla="*/ 280 h 561"/>
              <a:gd name="T10" fmla="*/ 99 w 526"/>
              <a:gd name="T11" fmla="*/ 455 h 561"/>
              <a:gd name="T12" fmla="*/ 263 w 526"/>
              <a:gd name="T13" fmla="*/ 560 h 561"/>
              <a:gd name="T14" fmla="*/ 420 w 526"/>
              <a:gd name="T15" fmla="*/ 455 h 561"/>
              <a:gd name="T16" fmla="*/ 455 w 526"/>
              <a:gd name="T17" fmla="*/ 280 h 561"/>
              <a:gd name="T18" fmla="*/ 99 w 526"/>
              <a:gd name="T19" fmla="*/ 426 h 561"/>
              <a:gd name="T20" fmla="*/ 47 w 526"/>
              <a:gd name="T21" fmla="*/ 402 h 561"/>
              <a:gd name="T22" fmla="*/ 88 w 526"/>
              <a:gd name="T23" fmla="*/ 303 h 561"/>
              <a:gd name="T24" fmla="*/ 158 w 526"/>
              <a:gd name="T25" fmla="*/ 414 h 561"/>
              <a:gd name="T26" fmla="*/ 140 w 526"/>
              <a:gd name="T27" fmla="*/ 303 h 561"/>
              <a:gd name="T28" fmla="*/ 111 w 526"/>
              <a:gd name="T29" fmla="*/ 280 h 561"/>
              <a:gd name="T30" fmla="*/ 140 w 526"/>
              <a:gd name="T31" fmla="*/ 280 h 561"/>
              <a:gd name="T32" fmla="*/ 146 w 526"/>
              <a:gd name="T33" fmla="*/ 210 h 561"/>
              <a:gd name="T34" fmla="*/ 88 w 526"/>
              <a:gd name="T35" fmla="*/ 257 h 561"/>
              <a:gd name="T36" fmla="*/ 47 w 526"/>
              <a:gd name="T37" fmla="*/ 158 h 561"/>
              <a:gd name="T38" fmla="*/ 158 w 526"/>
              <a:gd name="T39" fmla="*/ 140 h 561"/>
              <a:gd name="T40" fmla="*/ 344 w 526"/>
              <a:gd name="T41" fmla="*/ 187 h 561"/>
              <a:gd name="T42" fmla="*/ 321 w 526"/>
              <a:gd name="T43" fmla="*/ 175 h 561"/>
              <a:gd name="T44" fmla="*/ 338 w 526"/>
              <a:gd name="T45" fmla="*/ 152 h 561"/>
              <a:gd name="T46" fmla="*/ 263 w 526"/>
              <a:gd name="T47" fmla="*/ 29 h 561"/>
              <a:gd name="T48" fmla="*/ 327 w 526"/>
              <a:gd name="T49" fmla="*/ 122 h 561"/>
              <a:gd name="T50" fmla="*/ 193 w 526"/>
              <a:gd name="T51" fmla="*/ 122 h 561"/>
              <a:gd name="T52" fmla="*/ 187 w 526"/>
              <a:gd name="T53" fmla="*/ 152 h 561"/>
              <a:gd name="T54" fmla="*/ 222 w 526"/>
              <a:gd name="T55" fmla="*/ 163 h 561"/>
              <a:gd name="T56" fmla="*/ 181 w 526"/>
              <a:gd name="T57" fmla="*/ 187 h 561"/>
              <a:gd name="T58" fmla="*/ 181 w 526"/>
              <a:gd name="T59" fmla="*/ 367 h 561"/>
              <a:gd name="T60" fmla="*/ 199 w 526"/>
              <a:gd name="T61" fmla="*/ 385 h 561"/>
              <a:gd name="T62" fmla="*/ 187 w 526"/>
              <a:gd name="T63" fmla="*/ 408 h 561"/>
              <a:gd name="T64" fmla="*/ 263 w 526"/>
              <a:gd name="T65" fmla="*/ 531 h 561"/>
              <a:gd name="T66" fmla="*/ 193 w 526"/>
              <a:gd name="T67" fmla="*/ 437 h 561"/>
              <a:gd name="T68" fmla="*/ 327 w 526"/>
              <a:gd name="T69" fmla="*/ 437 h 561"/>
              <a:gd name="T70" fmla="*/ 338 w 526"/>
              <a:gd name="T71" fmla="*/ 408 h 561"/>
              <a:gd name="T72" fmla="*/ 298 w 526"/>
              <a:gd name="T73" fmla="*/ 396 h 561"/>
              <a:gd name="T74" fmla="*/ 344 w 526"/>
              <a:gd name="T75" fmla="*/ 367 h 561"/>
              <a:gd name="T76" fmla="*/ 350 w 526"/>
              <a:gd name="T77" fmla="*/ 332 h 561"/>
              <a:gd name="T78" fmla="*/ 304 w 526"/>
              <a:gd name="T79" fmla="*/ 356 h 561"/>
              <a:gd name="T80" fmla="*/ 216 w 526"/>
              <a:gd name="T81" fmla="*/ 356 h 561"/>
              <a:gd name="T82" fmla="*/ 169 w 526"/>
              <a:gd name="T83" fmla="*/ 280 h 561"/>
              <a:gd name="T84" fmla="*/ 216 w 526"/>
              <a:gd name="T85" fmla="*/ 204 h 561"/>
              <a:gd name="T86" fmla="*/ 304 w 526"/>
              <a:gd name="T87" fmla="*/ 204 h 561"/>
              <a:gd name="T88" fmla="*/ 350 w 526"/>
              <a:gd name="T89" fmla="*/ 280 h 561"/>
              <a:gd name="T90" fmla="*/ 420 w 526"/>
              <a:gd name="T91" fmla="*/ 134 h 561"/>
              <a:gd name="T92" fmla="*/ 478 w 526"/>
              <a:gd name="T93" fmla="*/ 158 h 561"/>
              <a:gd name="T94" fmla="*/ 432 w 526"/>
              <a:gd name="T95" fmla="*/ 257 h 561"/>
              <a:gd name="T96" fmla="*/ 368 w 526"/>
              <a:gd name="T97" fmla="*/ 140 h 561"/>
              <a:gd name="T98" fmla="*/ 379 w 526"/>
              <a:gd name="T99" fmla="*/ 251 h 561"/>
              <a:gd name="T100" fmla="*/ 408 w 526"/>
              <a:gd name="T101" fmla="*/ 280 h 561"/>
              <a:gd name="T102" fmla="*/ 379 w 526"/>
              <a:gd name="T103" fmla="*/ 280 h 561"/>
              <a:gd name="T104" fmla="*/ 478 w 526"/>
              <a:gd name="T105" fmla="*/ 402 h 561"/>
              <a:gd name="T106" fmla="*/ 420 w 526"/>
              <a:gd name="T107" fmla="*/ 426 h 561"/>
              <a:gd name="T108" fmla="*/ 379 w 526"/>
              <a:gd name="T109" fmla="*/ 350 h 561"/>
              <a:gd name="T110" fmla="*/ 449 w 526"/>
              <a:gd name="T111" fmla="*/ 32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26" h="561">
                <a:moveTo>
                  <a:pt x="502" y="140"/>
                </a:moveTo>
                <a:lnTo>
                  <a:pt x="502" y="140"/>
                </a:lnTo>
                <a:cubicBezTo>
                  <a:pt x="490" y="117"/>
                  <a:pt x="461" y="105"/>
                  <a:pt x="420" y="105"/>
                </a:cubicBezTo>
                <a:cubicBezTo>
                  <a:pt x="403" y="105"/>
                  <a:pt x="379" y="105"/>
                  <a:pt x="356" y="111"/>
                </a:cubicBezTo>
                <a:cubicBezTo>
                  <a:pt x="333" y="47"/>
                  <a:pt x="298" y="0"/>
                  <a:pt x="263" y="0"/>
                </a:cubicBezTo>
                <a:cubicBezTo>
                  <a:pt x="222" y="0"/>
                  <a:pt x="187" y="47"/>
                  <a:pt x="164" y="111"/>
                </a:cubicBezTo>
                <a:cubicBezTo>
                  <a:pt x="140" y="105"/>
                  <a:pt x="123" y="105"/>
                  <a:pt x="99" y="105"/>
                </a:cubicBezTo>
                <a:cubicBezTo>
                  <a:pt x="82" y="105"/>
                  <a:pt x="64" y="111"/>
                  <a:pt x="53" y="111"/>
                </a:cubicBezTo>
                <a:cubicBezTo>
                  <a:pt x="35" y="117"/>
                  <a:pt x="24" y="128"/>
                  <a:pt x="18" y="140"/>
                </a:cubicBezTo>
                <a:cubicBezTo>
                  <a:pt x="0" y="175"/>
                  <a:pt x="18" y="227"/>
                  <a:pt x="70" y="280"/>
                </a:cubicBezTo>
                <a:cubicBezTo>
                  <a:pt x="18" y="332"/>
                  <a:pt x="0" y="385"/>
                  <a:pt x="18" y="420"/>
                </a:cubicBezTo>
                <a:cubicBezTo>
                  <a:pt x="30" y="443"/>
                  <a:pt x="64" y="455"/>
                  <a:pt x="99" y="455"/>
                </a:cubicBezTo>
                <a:cubicBezTo>
                  <a:pt x="123" y="455"/>
                  <a:pt x="140" y="449"/>
                  <a:pt x="164" y="449"/>
                </a:cubicBezTo>
                <a:cubicBezTo>
                  <a:pt x="187" y="513"/>
                  <a:pt x="222" y="560"/>
                  <a:pt x="263" y="560"/>
                </a:cubicBezTo>
                <a:cubicBezTo>
                  <a:pt x="298" y="560"/>
                  <a:pt x="333" y="513"/>
                  <a:pt x="356" y="449"/>
                </a:cubicBezTo>
                <a:cubicBezTo>
                  <a:pt x="379" y="449"/>
                  <a:pt x="403" y="455"/>
                  <a:pt x="420" y="455"/>
                </a:cubicBezTo>
                <a:cubicBezTo>
                  <a:pt x="461" y="455"/>
                  <a:pt x="490" y="443"/>
                  <a:pt x="502" y="420"/>
                </a:cubicBezTo>
                <a:cubicBezTo>
                  <a:pt x="525" y="385"/>
                  <a:pt x="502" y="332"/>
                  <a:pt x="455" y="280"/>
                </a:cubicBezTo>
                <a:cubicBezTo>
                  <a:pt x="502" y="227"/>
                  <a:pt x="525" y="175"/>
                  <a:pt x="502" y="140"/>
                </a:cubicBezTo>
                <a:close/>
                <a:moveTo>
                  <a:pt x="99" y="426"/>
                </a:moveTo>
                <a:lnTo>
                  <a:pt x="99" y="426"/>
                </a:lnTo>
                <a:cubicBezTo>
                  <a:pt x="70" y="426"/>
                  <a:pt x="53" y="414"/>
                  <a:pt x="47" y="402"/>
                </a:cubicBezTo>
                <a:cubicBezTo>
                  <a:pt x="35" y="391"/>
                  <a:pt x="47" y="356"/>
                  <a:pt x="70" y="321"/>
                </a:cubicBezTo>
                <a:cubicBezTo>
                  <a:pt x="76" y="315"/>
                  <a:pt x="82" y="309"/>
                  <a:pt x="88" y="303"/>
                </a:cubicBezTo>
                <a:cubicBezTo>
                  <a:pt x="105" y="315"/>
                  <a:pt x="123" y="332"/>
                  <a:pt x="146" y="350"/>
                </a:cubicBezTo>
                <a:cubicBezTo>
                  <a:pt x="146" y="373"/>
                  <a:pt x="152" y="396"/>
                  <a:pt x="158" y="414"/>
                </a:cubicBezTo>
                <a:cubicBezTo>
                  <a:pt x="134" y="420"/>
                  <a:pt x="117" y="426"/>
                  <a:pt x="99" y="426"/>
                </a:cubicBezTo>
                <a:close/>
                <a:moveTo>
                  <a:pt x="140" y="303"/>
                </a:moveTo>
                <a:lnTo>
                  <a:pt x="140" y="303"/>
                </a:lnTo>
                <a:cubicBezTo>
                  <a:pt x="129" y="297"/>
                  <a:pt x="123" y="286"/>
                  <a:pt x="111" y="280"/>
                </a:cubicBezTo>
                <a:cubicBezTo>
                  <a:pt x="123" y="268"/>
                  <a:pt x="129" y="262"/>
                  <a:pt x="140" y="251"/>
                </a:cubicBezTo>
                <a:cubicBezTo>
                  <a:pt x="140" y="262"/>
                  <a:pt x="140" y="268"/>
                  <a:pt x="140" y="280"/>
                </a:cubicBezTo>
                <a:cubicBezTo>
                  <a:pt x="140" y="286"/>
                  <a:pt x="140" y="297"/>
                  <a:pt x="140" y="303"/>
                </a:cubicBezTo>
                <a:close/>
                <a:moveTo>
                  <a:pt x="146" y="210"/>
                </a:moveTo>
                <a:lnTo>
                  <a:pt x="146" y="210"/>
                </a:lnTo>
                <a:cubicBezTo>
                  <a:pt x="123" y="227"/>
                  <a:pt x="105" y="245"/>
                  <a:pt x="88" y="257"/>
                </a:cubicBezTo>
                <a:cubicBezTo>
                  <a:pt x="82" y="251"/>
                  <a:pt x="76" y="245"/>
                  <a:pt x="70" y="233"/>
                </a:cubicBezTo>
                <a:cubicBezTo>
                  <a:pt x="47" y="204"/>
                  <a:pt x="35" y="169"/>
                  <a:pt x="47" y="158"/>
                </a:cubicBezTo>
                <a:cubicBezTo>
                  <a:pt x="53" y="146"/>
                  <a:pt x="70" y="134"/>
                  <a:pt x="99" y="134"/>
                </a:cubicBezTo>
                <a:cubicBezTo>
                  <a:pt x="117" y="134"/>
                  <a:pt x="134" y="140"/>
                  <a:pt x="158" y="140"/>
                </a:cubicBezTo>
                <a:cubicBezTo>
                  <a:pt x="152" y="163"/>
                  <a:pt x="146" y="187"/>
                  <a:pt x="146" y="210"/>
                </a:cubicBezTo>
                <a:close/>
                <a:moveTo>
                  <a:pt x="344" y="187"/>
                </a:moveTo>
                <a:lnTo>
                  <a:pt x="344" y="187"/>
                </a:lnTo>
                <a:cubicBezTo>
                  <a:pt x="338" y="187"/>
                  <a:pt x="327" y="181"/>
                  <a:pt x="321" y="175"/>
                </a:cubicBezTo>
                <a:cubicBezTo>
                  <a:pt x="315" y="169"/>
                  <a:pt x="304" y="169"/>
                  <a:pt x="298" y="163"/>
                </a:cubicBezTo>
                <a:cubicBezTo>
                  <a:pt x="309" y="158"/>
                  <a:pt x="321" y="152"/>
                  <a:pt x="338" y="152"/>
                </a:cubicBezTo>
                <a:cubicBezTo>
                  <a:pt x="338" y="163"/>
                  <a:pt x="338" y="175"/>
                  <a:pt x="344" y="187"/>
                </a:cubicBezTo>
                <a:close/>
                <a:moveTo>
                  <a:pt x="263" y="29"/>
                </a:moveTo>
                <a:lnTo>
                  <a:pt x="263" y="29"/>
                </a:lnTo>
                <a:cubicBezTo>
                  <a:pt x="280" y="29"/>
                  <a:pt x="309" y="64"/>
                  <a:pt x="327" y="122"/>
                </a:cubicBezTo>
                <a:cubicBezTo>
                  <a:pt x="304" y="128"/>
                  <a:pt x="286" y="134"/>
                  <a:pt x="263" y="146"/>
                </a:cubicBezTo>
                <a:cubicBezTo>
                  <a:pt x="239" y="134"/>
                  <a:pt x="216" y="128"/>
                  <a:pt x="193" y="122"/>
                </a:cubicBezTo>
                <a:cubicBezTo>
                  <a:pt x="216" y="64"/>
                  <a:pt x="239" y="29"/>
                  <a:pt x="263" y="29"/>
                </a:cubicBezTo>
                <a:close/>
                <a:moveTo>
                  <a:pt x="187" y="152"/>
                </a:moveTo>
                <a:lnTo>
                  <a:pt x="187" y="152"/>
                </a:lnTo>
                <a:cubicBezTo>
                  <a:pt x="199" y="152"/>
                  <a:pt x="210" y="158"/>
                  <a:pt x="222" y="163"/>
                </a:cubicBezTo>
                <a:cubicBezTo>
                  <a:pt x="216" y="169"/>
                  <a:pt x="210" y="169"/>
                  <a:pt x="199" y="175"/>
                </a:cubicBezTo>
                <a:cubicBezTo>
                  <a:pt x="193" y="181"/>
                  <a:pt x="187" y="187"/>
                  <a:pt x="181" y="187"/>
                </a:cubicBezTo>
                <a:cubicBezTo>
                  <a:pt x="181" y="175"/>
                  <a:pt x="181" y="163"/>
                  <a:pt x="187" y="152"/>
                </a:cubicBezTo>
                <a:close/>
                <a:moveTo>
                  <a:pt x="181" y="367"/>
                </a:moveTo>
                <a:lnTo>
                  <a:pt x="181" y="367"/>
                </a:lnTo>
                <a:cubicBezTo>
                  <a:pt x="187" y="373"/>
                  <a:pt x="193" y="379"/>
                  <a:pt x="199" y="385"/>
                </a:cubicBezTo>
                <a:cubicBezTo>
                  <a:pt x="210" y="391"/>
                  <a:pt x="216" y="391"/>
                  <a:pt x="222" y="396"/>
                </a:cubicBezTo>
                <a:cubicBezTo>
                  <a:pt x="210" y="402"/>
                  <a:pt x="199" y="408"/>
                  <a:pt x="187" y="408"/>
                </a:cubicBezTo>
                <a:cubicBezTo>
                  <a:pt x="181" y="396"/>
                  <a:pt x="181" y="385"/>
                  <a:pt x="181" y="367"/>
                </a:cubicBezTo>
                <a:close/>
                <a:moveTo>
                  <a:pt x="263" y="531"/>
                </a:moveTo>
                <a:lnTo>
                  <a:pt x="263" y="531"/>
                </a:lnTo>
                <a:cubicBezTo>
                  <a:pt x="239" y="531"/>
                  <a:pt x="216" y="495"/>
                  <a:pt x="193" y="437"/>
                </a:cubicBezTo>
                <a:cubicBezTo>
                  <a:pt x="216" y="432"/>
                  <a:pt x="239" y="426"/>
                  <a:pt x="263" y="414"/>
                </a:cubicBezTo>
                <a:cubicBezTo>
                  <a:pt x="286" y="426"/>
                  <a:pt x="304" y="432"/>
                  <a:pt x="327" y="437"/>
                </a:cubicBezTo>
                <a:cubicBezTo>
                  <a:pt x="309" y="495"/>
                  <a:pt x="280" y="531"/>
                  <a:pt x="263" y="531"/>
                </a:cubicBezTo>
                <a:close/>
                <a:moveTo>
                  <a:pt x="338" y="408"/>
                </a:moveTo>
                <a:lnTo>
                  <a:pt x="338" y="408"/>
                </a:lnTo>
                <a:cubicBezTo>
                  <a:pt x="321" y="408"/>
                  <a:pt x="309" y="402"/>
                  <a:pt x="298" y="396"/>
                </a:cubicBezTo>
                <a:cubicBezTo>
                  <a:pt x="304" y="391"/>
                  <a:pt x="315" y="391"/>
                  <a:pt x="321" y="385"/>
                </a:cubicBezTo>
                <a:cubicBezTo>
                  <a:pt x="327" y="379"/>
                  <a:pt x="338" y="373"/>
                  <a:pt x="344" y="367"/>
                </a:cubicBezTo>
                <a:cubicBezTo>
                  <a:pt x="338" y="385"/>
                  <a:pt x="338" y="396"/>
                  <a:pt x="338" y="408"/>
                </a:cubicBezTo>
                <a:close/>
                <a:moveTo>
                  <a:pt x="350" y="332"/>
                </a:moveTo>
                <a:lnTo>
                  <a:pt x="350" y="332"/>
                </a:lnTo>
                <a:cubicBezTo>
                  <a:pt x="333" y="338"/>
                  <a:pt x="321" y="350"/>
                  <a:pt x="304" y="356"/>
                </a:cubicBezTo>
                <a:cubicBezTo>
                  <a:pt x="292" y="367"/>
                  <a:pt x="274" y="373"/>
                  <a:pt x="263" y="379"/>
                </a:cubicBezTo>
                <a:cubicBezTo>
                  <a:pt x="245" y="373"/>
                  <a:pt x="234" y="367"/>
                  <a:pt x="216" y="356"/>
                </a:cubicBezTo>
                <a:cubicBezTo>
                  <a:pt x="199" y="350"/>
                  <a:pt x="187" y="338"/>
                  <a:pt x="175" y="332"/>
                </a:cubicBezTo>
                <a:cubicBezTo>
                  <a:pt x="175" y="315"/>
                  <a:pt x="169" y="297"/>
                  <a:pt x="169" y="280"/>
                </a:cubicBezTo>
                <a:cubicBezTo>
                  <a:pt x="169" y="262"/>
                  <a:pt x="175" y="245"/>
                  <a:pt x="175" y="227"/>
                </a:cubicBezTo>
                <a:cubicBezTo>
                  <a:pt x="187" y="222"/>
                  <a:pt x="199" y="210"/>
                  <a:pt x="216" y="204"/>
                </a:cubicBezTo>
                <a:cubicBezTo>
                  <a:pt x="234" y="192"/>
                  <a:pt x="245" y="187"/>
                  <a:pt x="263" y="181"/>
                </a:cubicBezTo>
                <a:cubicBezTo>
                  <a:pt x="274" y="187"/>
                  <a:pt x="292" y="192"/>
                  <a:pt x="304" y="204"/>
                </a:cubicBezTo>
                <a:cubicBezTo>
                  <a:pt x="321" y="210"/>
                  <a:pt x="333" y="222"/>
                  <a:pt x="350" y="227"/>
                </a:cubicBezTo>
                <a:cubicBezTo>
                  <a:pt x="350" y="245"/>
                  <a:pt x="350" y="262"/>
                  <a:pt x="350" y="280"/>
                </a:cubicBezTo>
                <a:cubicBezTo>
                  <a:pt x="350" y="297"/>
                  <a:pt x="350" y="315"/>
                  <a:pt x="350" y="332"/>
                </a:cubicBezTo>
                <a:close/>
                <a:moveTo>
                  <a:pt x="420" y="134"/>
                </a:moveTo>
                <a:lnTo>
                  <a:pt x="420" y="134"/>
                </a:lnTo>
                <a:cubicBezTo>
                  <a:pt x="449" y="134"/>
                  <a:pt x="467" y="146"/>
                  <a:pt x="478" y="158"/>
                </a:cubicBezTo>
                <a:cubicBezTo>
                  <a:pt x="484" y="169"/>
                  <a:pt x="473" y="204"/>
                  <a:pt x="449" y="233"/>
                </a:cubicBezTo>
                <a:cubicBezTo>
                  <a:pt x="443" y="245"/>
                  <a:pt x="437" y="251"/>
                  <a:pt x="432" y="257"/>
                </a:cubicBezTo>
                <a:cubicBezTo>
                  <a:pt x="414" y="245"/>
                  <a:pt x="397" y="227"/>
                  <a:pt x="379" y="210"/>
                </a:cubicBezTo>
                <a:cubicBezTo>
                  <a:pt x="373" y="187"/>
                  <a:pt x="373" y="163"/>
                  <a:pt x="368" y="140"/>
                </a:cubicBezTo>
                <a:cubicBezTo>
                  <a:pt x="385" y="140"/>
                  <a:pt x="403" y="134"/>
                  <a:pt x="420" y="134"/>
                </a:cubicBezTo>
                <a:close/>
                <a:moveTo>
                  <a:pt x="379" y="251"/>
                </a:moveTo>
                <a:lnTo>
                  <a:pt x="379" y="251"/>
                </a:lnTo>
                <a:cubicBezTo>
                  <a:pt x="391" y="262"/>
                  <a:pt x="403" y="268"/>
                  <a:pt x="408" y="280"/>
                </a:cubicBezTo>
                <a:cubicBezTo>
                  <a:pt x="403" y="286"/>
                  <a:pt x="391" y="297"/>
                  <a:pt x="379" y="303"/>
                </a:cubicBezTo>
                <a:cubicBezTo>
                  <a:pt x="379" y="297"/>
                  <a:pt x="379" y="286"/>
                  <a:pt x="379" y="280"/>
                </a:cubicBezTo>
                <a:cubicBezTo>
                  <a:pt x="379" y="268"/>
                  <a:pt x="379" y="262"/>
                  <a:pt x="379" y="251"/>
                </a:cubicBezTo>
                <a:close/>
                <a:moveTo>
                  <a:pt x="478" y="402"/>
                </a:moveTo>
                <a:lnTo>
                  <a:pt x="478" y="402"/>
                </a:lnTo>
                <a:cubicBezTo>
                  <a:pt x="467" y="414"/>
                  <a:pt x="449" y="426"/>
                  <a:pt x="420" y="426"/>
                </a:cubicBezTo>
                <a:cubicBezTo>
                  <a:pt x="403" y="426"/>
                  <a:pt x="385" y="420"/>
                  <a:pt x="368" y="414"/>
                </a:cubicBezTo>
                <a:cubicBezTo>
                  <a:pt x="373" y="396"/>
                  <a:pt x="373" y="373"/>
                  <a:pt x="379" y="350"/>
                </a:cubicBezTo>
                <a:cubicBezTo>
                  <a:pt x="397" y="332"/>
                  <a:pt x="414" y="315"/>
                  <a:pt x="432" y="303"/>
                </a:cubicBezTo>
                <a:cubicBezTo>
                  <a:pt x="437" y="309"/>
                  <a:pt x="443" y="315"/>
                  <a:pt x="449" y="321"/>
                </a:cubicBezTo>
                <a:cubicBezTo>
                  <a:pt x="473" y="356"/>
                  <a:pt x="484" y="391"/>
                  <a:pt x="478" y="40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lIns="152366" tIns="76183" rIns="152366" bIns="76183" anchor="ctr"/>
          <a:lstStyle/>
          <a:p>
            <a:endParaRPr lang="en-US" dirty="0">
              <a:latin typeface="Lato Ligh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9992159" y="7211588"/>
            <a:ext cx="1077182" cy="959617"/>
            <a:chOff x="2361120" y="9610894"/>
            <a:chExt cx="559844" cy="498742"/>
          </a:xfrm>
          <a:solidFill>
            <a:schemeClr val="accent2"/>
          </a:solidFill>
        </p:grpSpPr>
        <p:sp>
          <p:nvSpPr>
            <p:cNvPr id="52" name="Freeform 697"/>
            <p:cNvSpPr>
              <a:spLocks noChangeArrowheads="1"/>
            </p:cNvSpPr>
            <p:nvPr/>
          </p:nvSpPr>
          <p:spPr bwMode="auto">
            <a:xfrm>
              <a:off x="2505456" y="9698394"/>
              <a:ext cx="415508" cy="411242"/>
            </a:xfrm>
            <a:custGeom>
              <a:avLst/>
              <a:gdLst>
                <a:gd name="T0" fmla="*/ 420 w 421"/>
                <a:gd name="T1" fmla="*/ 245 h 415"/>
                <a:gd name="T2" fmla="*/ 420 w 421"/>
                <a:gd name="T3" fmla="*/ 245 h 415"/>
                <a:gd name="T4" fmla="*/ 420 w 421"/>
                <a:gd name="T5" fmla="*/ 82 h 415"/>
                <a:gd name="T6" fmla="*/ 344 w 421"/>
                <a:gd name="T7" fmla="*/ 0 h 415"/>
                <a:gd name="T8" fmla="*/ 344 w 421"/>
                <a:gd name="T9" fmla="*/ 158 h 415"/>
                <a:gd name="T10" fmla="*/ 222 w 421"/>
                <a:gd name="T11" fmla="*/ 280 h 415"/>
                <a:gd name="T12" fmla="*/ 35 w 421"/>
                <a:gd name="T13" fmla="*/ 280 h 415"/>
                <a:gd name="T14" fmla="*/ 0 w 421"/>
                <a:gd name="T15" fmla="*/ 309 h 415"/>
                <a:gd name="T16" fmla="*/ 53 w 421"/>
                <a:gd name="T17" fmla="*/ 327 h 415"/>
                <a:gd name="T18" fmla="*/ 256 w 421"/>
                <a:gd name="T19" fmla="*/ 327 h 415"/>
                <a:gd name="T20" fmla="*/ 402 w 421"/>
                <a:gd name="T21" fmla="*/ 385 h 415"/>
                <a:gd name="T22" fmla="*/ 361 w 421"/>
                <a:gd name="T23" fmla="*/ 327 h 415"/>
                <a:gd name="T24" fmla="*/ 420 w 421"/>
                <a:gd name="T25" fmla="*/ 24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1" h="415">
                  <a:moveTo>
                    <a:pt x="420" y="245"/>
                  </a:moveTo>
                  <a:lnTo>
                    <a:pt x="420" y="245"/>
                  </a:lnTo>
                  <a:cubicBezTo>
                    <a:pt x="420" y="82"/>
                    <a:pt x="420" y="82"/>
                    <a:pt x="420" y="82"/>
                  </a:cubicBezTo>
                  <a:cubicBezTo>
                    <a:pt x="420" y="41"/>
                    <a:pt x="391" y="6"/>
                    <a:pt x="344" y="0"/>
                  </a:cubicBezTo>
                  <a:cubicBezTo>
                    <a:pt x="344" y="158"/>
                    <a:pt x="344" y="158"/>
                    <a:pt x="344" y="158"/>
                  </a:cubicBezTo>
                  <a:cubicBezTo>
                    <a:pt x="344" y="228"/>
                    <a:pt x="291" y="280"/>
                    <a:pt x="222" y="280"/>
                  </a:cubicBezTo>
                  <a:cubicBezTo>
                    <a:pt x="35" y="280"/>
                    <a:pt x="35" y="280"/>
                    <a:pt x="35" y="280"/>
                  </a:cubicBezTo>
                  <a:cubicBezTo>
                    <a:pt x="23" y="292"/>
                    <a:pt x="12" y="303"/>
                    <a:pt x="0" y="309"/>
                  </a:cubicBezTo>
                  <a:cubicBezTo>
                    <a:pt x="12" y="321"/>
                    <a:pt x="29" y="327"/>
                    <a:pt x="53" y="327"/>
                  </a:cubicBezTo>
                  <a:cubicBezTo>
                    <a:pt x="256" y="327"/>
                    <a:pt x="256" y="327"/>
                    <a:pt x="256" y="327"/>
                  </a:cubicBezTo>
                  <a:cubicBezTo>
                    <a:pt x="332" y="414"/>
                    <a:pt x="420" y="397"/>
                    <a:pt x="402" y="385"/>
                  </a:cubicBezTo>
                  <a:cubicBezTo>
                    <a:pt x="379" y="362"/>
                    <a:pt x="367" y="344"/>
                    <a:pt x="361" y="327"/>
                  </a:cubicBezTo>
                  <a:cubicBezTo>
                    <a:pt x="396" y="315"/>
                    <a:pt x="420" y="286"/>
                    <a:pt x="420" y="24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latin typeface="Lato Light"/>
              </a:endParaRPr>
            </a:p>
          </p:txBody>
        </p:sp>
        <p:sp>
          <p:nvSpPr>
            <p:cNvPr id="53" name="Freeform 698"/>
            <p:cNvSpPr>
              <a:spLocks noChangeArrowheads="1"/>
            </p:cNvSpPr>
            <p:nvPr/>
          </p:nvSpPr>
          <p:spPr bwMode="auto">
            <a:xfrm>
              <a:off x="2361120" y="9610894"/>
              <a:ext cx="450501" cy="393743"/>
            </a:xfrm>
            <a:custGeom>
              <a:avLst/>
              <a:gdLst>
                <a:gd name="T0" fmla="*/ 455 w 456"/>
                <a:gd name="T1" fmla="*/ 245 h 397"/>
                <a:gd name="T2" fmla="*/ 455 w 456"/>
                <a:gd name="T3" fmla="*/ 245 h 397"/>
                <a:gd name="T4" fmla="*/ 455 w 456"/>
                <a:gd name="T5" fmla="*/ 87 h 397"/>
                <a:gd name="T6" fmla="*/ 368 w 456"/>
                <a:gd name="T7" fmla="*/ 0 h 397"/>
                <a:gd name="T8" fmla="*/ 82 w 456"/>
                <a:gd name="T9" fmla="*/ 0 h 397"/>
                <a:gd name="T10" fmla="*/ 0 w 456"/>
                <a:gd name="T11" fmla="*/ 87 h 397"/>
                <a:gd name="T12" fmla="*/ 0 w 456"/>
                <a:gd name="T13" fmla="*/ 245 h 397"/>
                <a:gd name="T14" fmla="*/ 64 w 456"/>
                <a:gd name="T15" fmla="*/ 326 h 397"/>
                <a:gd name="T16" fmla="*/ 18 w 456"/>
                <a:gd name="T17" fmla="*/ 385 h 397"/>
                <a:gd name="T18" fmla="*/ 41 w 456"/>
                <a:gd name="T19" fmla="*/ 396 h 397"/>
                <a:gd name="T20" fmla="*/ 169 w 456"/>
                <a:gd name="T21" fmla="*/ 332 h 397"/>
                <a:gd name="T22" fmla="*/ 368 w 456"/>
                <a:gd name="T23" fmla="*/ 332 h 397"/>
                <a:gd name="T24" fmla="*/ 455 w 456"/>
                <a:gd name="T25" fmla="*/ 245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6" h="397">
                  <a:moveTo>
                    <a:pt x="455" y="245"/>
                  </a:moveTo>
                  <a:lnTo>
                    <a:pt x="455" y="245"/>
                  </a:lnTo>
                  <a:cubicBezTo>
                    <a:pt x="455" y="87"/>
                    <a:pt x="455" y="87"/>
                    <a:pt x="455" y="87"/>
                  </a:cubicBezTo>
                  <a:cubicBezTo>
                    <a:pt x="455" y="41"/>
                    <a:pt x="414" y="0"/>
                    <a:pt x="368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35" y="0"/>
                    <a:pt x="0" y="41"/>
                    <a:pt x="0" y="87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85"/>
                    <a:pt x="29" y="320"/>
                    <a:pt x="64" y="326"/>
                  </a:cubicBezTo>
                  <a:cubicBezTo>
                    <a:pt x="59" y="344"/>
                    <a:pt x="41" y="367"/>
                    <a:pt x="18" y="385"/>
                  </a:cubicBezTo>
                  <a:cubicBezTo>
                    <a:pt x="12" y="390"/>
                    <a:pt x="18" y="396"/>
                    <a:pt x="41" y="396"/>
                  </a:cubicBezTo>
                  <a:cubicBezTo>
                    <a:pt x="70" y="396"/>
                    <a:pt x="117" y="379"/>
                    <a:pt x="169" y="332"/>
                  </a:cubicBezTo>
                  <a:cubicBezTo>
                    <a:pt x="368" y="332"/>
                    <a:pt x="368" y="332"/>
                    <a:pt x="368" y="332"/>
                  </a:cubicBezTo>
                  <a:cubicBezTo>
                    <a:pt x="414" y="332"/>
                    <a:pt x="455" y="291"/>
                    <a:pt x="455" y="24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latin typeface="Lato Light"/>
              </a:endParaRPr>
            </a:p>
          </p:txBody>
        </p:sp>
      </p:grpSp>
      <p:sp>
        <p:nvSpPr>
          <p:cNvPr id="54" name="AutoShape 19"/>
          <p:cNvSpPr>
            <a:spLocks/>
          </p:cNvSpPr>
          <p:nvPr/>
        </p:nvSpPr>
        <p:spPr bwMode="auto">
          <a:xfrm>
            <a:off x="617505" y="2876259"/>
            <a:ext cx="987177" cy="987434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5" name="Freeform 202"/>
          <p:cNvSpPr>
            <a:spLocks noChangeArrowheads="1"/>
          </p:cNvSpPr>
          <p:nvPr/>
        </p:nvSpPr>
        <p:spPr bwMode="auto">
          <a:xfrm>
            <a:off x="735820" y="5185970"/>
            <a:ext cx="750546" cy="807998"/>
          </a:xfrm>
          <a:custGeom>
            <a:avLst/>
            <a:gdLst>
              <a:gd name="T0" fmla="*/ 519 w 520"/>
              <a:gd name="T1" fmla="*/ 134 h 561"/>
              <a:gd name="T2" fmla="*/ 519 w 520"/>
              <a:gd name="T3" fmla="*/ 134 h 561"/>
              <a:gd name="T4" fmla="*/ 280 w 520"/>
              <a:gd name="T5" fmla="*/ 0 h 561"/>
              <a:gd name="T6" fmla="*/ 0 w 520"/>
              <a:gd name="T7" fmla="*/ 280 h 561"/>
              <a:gd name="T8" fmla="*/ 280 w 520"/>
              <a:gd name="T9" fmla="*/ 560 h 561"/>
              <a:gd name="T10" fmla="*/ 513 w 520"/>
              <a:gd name="T11" fmla="*/ 426 h 561"/>
              <a:gd name="T12" fmla="*/ 274 w 520"/>
              <a:gd name="T13" fmla="*/ 286 h 561"/>
              <a:gd name="T14" fmla="*/ 519 w 520"/>
              <a:gd name="T15" fmla="*/ 134 h 561"/>
              <a:gd name="T16" fmla="*/ 327 w 520"/>
              <a:gd name="T17" fmla="*/ 76 h 561"/>
              <a:gd name="T18" fmla="*/ 327 w 520"/>
              <a:gd name="T19" fmla="*/ 76 h 561"/>
              <a:gd name="T20" fmla="*/ 373 w 520"/>
              <a:gd name="T21" fmla="*/ 123 h 561"/>
              <a:gd name="T22" fmla="*/ 327 w 520"/>
              <a:gd name="T23" fmla="*/ 169 h 561"/>
              <a:gd name="T24" fmla="*/ 280 w 520"/>
              <a:gd name="T25" fmla="*/ 123 h 561"/>
              <a:gd name="T26" fmla="*/ 327 w 520"/>
              <a:gd name="T27" fmla="*/ 76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0" h="561">
                <a:moveTo>
                  <a:pt x="519" y="134"/>
                </a:moveTo>
                <a:lnTo>
                  <a:pt x="519" y="134"/>
                </a:lnTo>
                <a:cubicBezTo>
                  <a:pt x="467" y="59"/>
                  <a:pt x="379" y="0"/>
                  <a:pt x="280" y="0"/>
                </a:cubicBezTo>
                <a:cubicBezTo>
                  <a:pt x="123" y="0"/>
                  <a:pt x="0" y="128"/>
                  <a:pt x="0" y="280"/>
                </a:cubicBezTo>
                <a:cubicBezTo>
                  <a:pt x="0" y="437"/>
                  <a:pt x="123" y="560"/>
                  <a:pt x="280" y="560"/>
                </a:cubicBezTo>
                <a:cubicBezTo>
                  <a:pt x="379" y="560"/>
                  <a:pt x="467" y="507"/>
                  <a:pt x="513" y="426"/>
                </a:cubicBezTo>
                <a:cubicBezTo>
                  <a:pt x="274" y="286"/>
                  <a:pt x="274" y="286"/>
                  <a:pt x="274" y="286"/>
                </a:cubicBezTo>
                <a:lnTo>
                  <a:pt x="519" y="134"/>
                </a:lnTo>
                <a:close/>
                <a:moveTo>
                  <a:pt x="327" y="76"/>
                </a:moveTo>
                <a:lnTo>
                  <a:pt x="327" y="76"/>
                </a:lnTo>
                <a:cubicBezTo>
                  <a:pt x="350" y="76"/>
                  <a:pt x="373" y="99"/>
                  <a:pt x="373" y="123"/>
                </a:cubicBezTo>
                <a:cubicBezTo>
                  <a:pt x="373" y="146"/>
                  <a:pt x="350" y="169"/>
                  <a:pt x="327" y="169"/>
                </a:cubicBezTo>
                <a:cubicBezTo>
                  <a:pt x="303" y="169"/>
                  <a:pt x="280" y="146"/>
                  <a:pt x="280" y="123"/>
                </a:cubicBezTo>
                <a:cubicBezTo>
                  <a:pt x="280" y="99"/>
                  <a:pt x="303" y="76"/>
                  <a:pt x="327" y="7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lIns="152366" tIns="76183" rIns="152366" bIns="76183" anchor="ctr"/>
          <a:lstStyle/>
          <a:p>
            <a:endParaRPr lang="en-US" dirty="0">
              <a:latin typeface="Lato Light"/>
            </a:endParaRPr>
          </a:p>
        </p:txBody>
      </p:sp>
      <p:sp>
        <p:nvSpPr>
          <p:cNvPr id="56" name="Freeform 537"/>
          <p:cNvSpPr>
            <a:spLocks noChangeArrowheads="1"/>
          </p:cNvSpPr>
          <p:nvPr/>
        </p:nvSpPr>
        <p:spPr bwMode="auto">
          <a:xfrm>
            <a:off x="669713" y="7316245"/>
            <a:ext cx="882760" cy="942351"/>
          </a:xfrm>
          <a:custGeom>
            <a:avLst/>
            <a:gdLst>
              <a:gd name="T0" fmla="*/ 502 w 526"/>
              <a:gd name="T1" fmla="*/ 140 h 561"/>
              <a:gd name="T2" fmla="*/ 356 w 526"/>
              <a:gd name="T3" fmla="*/ 111 h 561"/>
              <a:gd name="T4" fmla="*/ 164 w 526"/>
              <a:gd name="T5" fmla="*/ 111 h 561"/>
              <a:gd name="T6" fmla="*/ 53 w 526"/>
              <a:gd name="T7" fmla="*/ 111 h 561"/>
              <a:gd name="T8" fmla="*/ 70 w 526"/>
              <a:gd name="T9" fmla="*/ 280 h 561"/>
              <a:gd name="T10" fmla="*/ 99 w 526"/>
              <a:gd name="T11" fmla="*/ 455 h 561"/>
              <a:gd name="T12" fmla="*/ 263 w 526"/>
              <a:gd name="T13" fmla="*/ 560 h 561"/>
              <a:gd name="T14" fmla="*/ 420 w 526"/>
              <a:gd name="T15" fmla="*/ 455 h 561"/>
              <a:gd name="T16" fmla="*/ 455 w 526"/>
              <a:gd name="T17" fmla="*/ 280 h 561"/>
              <a:gd name="T18" fmla="*/ 99 w 526"/>
              <a:gd name="T19" fmla="*/ 426 h 561"/>
              <a:gd name="T20" fmla="*/ 47 w 526"/>
              <a:gd name="T21" fmla="*/ 402 h 561"/>
              <a:gd name="T22" fmla="*/ 88 w 526"/>
              <a:gd name="T23" fmla="*/ 303 h 561"/>
              <a:gd name="T24" fmla="*/ 158 w 526"/>
              <a:gd name="T25" fmla="*/ 414 h 561"/>
              <a:gd name="T26" fmla="*/ 140 w 526"/>
              <a:gd name="T27" fmla="*/ 303 h 561"/>
              <a:gd name="T28" fmla="*/ 111 w 526"/>
              <a:gd name="T29" fmla="*/ 280 h 561"/>
              <a:gd name="T30" fmla="*/ 140 w 526"/>
              <a:gd name="T31" fmla="*/ 280 h 561"/>
              <a:gd name="T32" fmla="*/ 146 w 526"/>
              <a:gd name="T33" fmla="*/ 210 h 561"/>
              <a:gd name="T34" fmla="*/ 88 w 526"/>
              <a:gd name="T35" fmla="*/ 257 h 561"/>
              <a:gd name="T36" fmla="*/ 47 w 526"/>
              <a:gd name="T37" fmla="*/ 158 h 561"/>
              <a:gd name="T38" fmla="*/ 158 w 526"/>
              <a:gd name="T39" fmla="*/ 140 h 561"/>
              <a:gd name="T40" fmla="*/ 344 w 526"/>
              <a:gd name="T41" fmla="*/ 187 h 561"/>
              <a:gd name="T42" fmla="*/ 321 w 526"/>
              <a:gd name="T43" fmla="*/ 175 h 561"/>
              <a:gd name="T44" fmla="*/ 338 w 526"/>
              <a:gd name="T45" fmla="*/ 152 h 561"/>
              <a:gd name="T46" fmla="*/ 263 w 526"/>
              <a:gd name="T47" fmla="*/ 29 h 561"/>
              <a:gd name="T48" fmla="*/ 327 w 526"/>
              <a:gd name="T49" fmla="*/ 122 h 561"/>
              <a:gd name="T50" fmla="*/ 193 w 526"/>
              <a:gd name="T51" fmla="*/ 122 h 561"/>
              <a:gd name="T52" fmla="*/ 187 w 526"/>
              <a:gd name="T53" fmla="*/ 152 h 561"/>
              <a:gd name="T54" fmla="*/ 222 w 526"/>
              <a:gd name="T55" fmla="*/ 163 h 561"/>
              <a:gd name="T56" fmla="*/ 181 w 526"/>
              <a:gd name="T57" fmla="*/ 187 h 561"/>
              <a:gd name="T58" fmla="*/ 181 w 526"/>
              <a:gd name="T59" fmla="*/ 367 h 561"/>
              <a:gd name="T60" fmla="*/ 199 w 526"/>
              <a:gd name="T61" fmla="*/ 385 h 561"/>
              <a:gd name="T62" fmla="*/ 187 w 526"/>
              <a:gd name="T63" fmla="*/ 408 h 561"/>
              <a:gd name="T64" fmla="*/ 263 w 526"/>
              <a:gd name="T65" fmla="*/ 531 h 561"/>
              <a:gd name="T66" fmla="*/ 193 w 526"/>
              <a:gd name="T67" fmla="*/ 437 h 561"/>
              <a:gd name="T68" fmla="*/ 327 w 526"/>
              <a:gd name="T69" fmla="*/ 437 h 561"/>
              <a:gd name="T70" fmla="*/ 338 w 526"/>
              <a:gd name="T71" fmla="*/ 408 h 561"/>
              <a:gd name="T72" fmla="*/ 298 w 526"/>
              <a:gd name="T73" fmla="*/ 396 h 561"/>
              <a:gd name="T74" fmla="*/ 344 w 526"/>
              <a:gd name="T75" fmla="*/ 367 h 561"/>
              <a:gd name="T76" fmla="*/ 350 w 526"/>
              <a:gd name="T77" fmla="*/ 332 h 561"/>
              <a:gd name="T78" fmla="*/ 304 w 526"/>
              <a:gd name="T79" fmla="*/ 356 h 561"/>
              <a:gd name="T80" fmla="*/ 216 w 526"/>
              <a:gd name="T81" fmla="*/ 356 h 561"/>
              <a:gd name="T82" fmla="*/ 169 w 526"/>
              <a:gd name="T83" fmla="*/ 280 h 561"/>
              <a:gd name="T84" fmla="*/ 216 w 526"/>
              <a:gd name="T85" fmla="*/ 204 h 561"/>
              <a:gd name="T86" fmla="*/ 304 w 526"/>
              <a:gd name="T87" fmla="*/ 204 h 561"/>
              <a:gd name="T88" fmla="*/ 350 w 526"/>
              <a:gd name="T89" fmla="*/ 280 h 561"/>
              <a:gd name="T90" fmla="*/ 420 w 526"/>
              <a:gd name="T91" fmla="*/ 134 h 561"/>
              <a:gd name="T92" fmla="*/ 478 w 526"/>
              <a:gd name="T93" fmla="*/ 158 h 561"/>
              <a:gd name="T94" fmla="*/ 432 w 526"/>
              <a:gd name="T95" fmla="*/ 257 h 561"/>
              <a:gd name="T96" fmla="*/ 368 w 526"/>
              <a:gd name="T97" fmla="*/ 140 h 561"/>
              <a:gd name="T98" fmla="*/ 379 w 526"/>
              <a:gd name="T99" fmla="*/ 251 h 561"/>
              <a:gd name="T100" fmla="*/ 408 w 526"/>
              <a:gd name="T101" fmla="*/ 280 h 561"/>
              <a:gd name="T102" fmla="*/ 379 w 526"/>
              <a:gd name="T103" fmla="*/ 280 h 561"/>
              <a:gd name="T104" fmla="*/ 478 w 526"/>
              <a:gd name="T105" fmla="*/ 402 h 561"/>
              <a:gd name="T106" fmla="*/ 420 w 526"/>
              <a:gd name="T107" fmla="*/ 426 h 561"/>
              <a:gd name="T108" fmla="*/ 379 w 526"/>
              <a:gd name="T109" fmla="*/ 350 h 561"/>
              <a:gd name="T110" fmla="*/ 449 w 526"/>
              <a:gd name="T111" fmla="*/ 32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26" h="561">
                <a:moveTo>
                  <a:pt x="502" y="140"/>
                </a:moveTo>
                <a:lnTo>
                  <a:pt x="502" y="140"/>
                </a:lnTo>
                <a:cubicBezTo>
                  <a:pt x="490" y="117"/>
                  <a:pt x="461" y="105"/>
                  <a:pt x="420" y="105"/>
                </a:cubicBezTo>
                <a:cubicBezTo>
                  <a:pt x="403" y="105"/>
                  <a:pt x="379" y="105"/>
                  <a:pt x="356" y="111"/>
                </a:cubicBezTo>
                <a:cubicBezTo>
                  <a:pt x="333" y="47"/>
                  <a:pt x="298" y="0"/>
                  <a:pt x="263" y="0"/>
                </a:cubicBezTo>
                <a:cubicBezTo>
                  <a:pt x="222" y="0"/>
                  <a:pt x="187" y="47"/>
                  <a:pt x="164" y="111"/>
                </a:cubicBezTo>
                <a:cubicBezTo>
                  <a:pt x="140" y="105"/>
                  <a:pt x="123" y="105"/>
                  <a:pt x="99" y="105"/>
                </a:cubicBezTo>
                <a:cubicBezTo>
                  <a:pt x="82" y="105"/>
                  <a:pt x="64" y="111"/>
                  <a:pt x="53" y="111"/>
                </a:cubicBezTo>
                <a:cubicBezTo>
                  <a:pt x="35" y="117"/>
                  <a:pt x="24" y="128"/>
                  <a:pt x="18" y="140"/>
                </a:cubicBezTo>
                <a:cubicBezTo>
                  <a:pt x="0" y="175"/>
                  <a:pt x="18" y="227"/>
                  <a:pt x="70" y="280"/>
                </a:cubicBezTo>
                <a:cubicBezTo>
                  <a:pt x="18" y="332"/>
                  <a:pt x="0" y="385"/>
                  <a:pt x="18" y="420"/>
                </a:cubicBezTo>
                <a:cubicBezTo>
                  <a:pt x="30" y="443"/>
                  <a:pt x="64" y="455"/>
                  <a:pt x="99" y="455"/>
                </a:cubicBezTo>
                <a:cubicBezTo>
                  <a:pt x="123" y="455"/>
                  <a:pt x="140" y="449"/>
                  <a:pt x="164" y="449"/>
                </a:cubicBezTo>
                <a:cubicBezTo>
                  <a:pt x="187" y="513"/>
                  <a:pt x="222" y="560"/>
                  <a:pt x="263" y="560"/>
                </a:cubicBezTo>
                <a:cubicBezTo>
                  <a:pt x="298" y="560"/>
                  <a:pt x="333" y="513"/>
                  <a:pt x="356" y="449"/>
                </a:cubicBezTo>
                <a:cubicBezTo>
                  <a:pt x="379" y="449"/>
                  <a:pt x="403" y="455"/>
                  <a:pt x="420" y="455"/>
                </a:cubicBezTo>
                <a:cubicBezTo>
                  <a:pt x="461" y="455"/>
                  <a:pt x="490" y="443"/>
                  <a:pt x="502" y="420"/>
                </a:cubicBezTo>
                <a:cubicBezTo>
                  <a:pt x="525" y="385"/>
                  <a:pt x="502" y="332"/>
                  <a:pt x="455" y="280"/>
                </a:cubicBezTo>
                <a:cubicBezTo>
                  <a:pt x="502" y="227"/>
                  <a:pt x="525" y="175"/>
                  <a:pt x="502" y="140"/>
                </a:cubicBezTo>
                <a:close/>
                <a:moveTo>
                  <a:pt x="99" y="426"/>
                </a:moveTo>
                <a:lnTo>
                  <a:pt x="99" y="426"/>
                </a:lnTo>
                <a:cubicBezTo>
                  <a:pt x="70" y="426"/>
                  <a:pt x="53" y="414"/>
                  <a:pt x="47" y="402"/>
                </a:cubicBezTo>
                <a:cubicBezTo>
                  <a:pt x="35" y="391"/>
                  <a:pt x="47" y="356"/>
                  <a:pt x="70" y="321"/>
                </a:cubicBezTo>
                <a:cubicBezTo>
                  <a:pt x="76" y="315"/>
                  <a:pt x="82" y="309"/>
                  <a:pt x="88" y="303"/>
                </a:cubicBezTo>
                <a:cubicBezTo>
                  <a:pt x="105" y="315"/>
                  <a:pt x="123" y="332"/>
                  <a:pt x="146" y="350"/>
                </a:cubicBezTo>
                <a:cubicBezTo>
                  <a:pt x="146" y="373"/>
                  <a:pt x="152" y="396"/>
                  <a:pt x="158" y="414"/>
                </a:cubicBezTo>
                <a:cubicBezTo>
                  <a:pt x="134" y="420"/>
                  <a:pt x="117" y="426"/>
                  <a:pt x="99" y="426"/>
                </a:cubicBezTo>
                <a:close/>
                <a:moveTo>
                  <a:pt x="140" y="303"/>
                </a:moveTo>
                <a:lnTo>
                  <a:pt x="140" y="303"/>
                </a:lnTo>
                <a:cubicBezTo>
                  <a:pt x="129" y="297"/>
                  <a:pt x="123" y="286"/>
                  <a:pt x="111" y="280"/>
                </a:cubicBezTo>
                <a:cubicBezTo>
                  <a:pt x="123" y="268"/>
                  <a:pt x="129" y="262"/>
                  <a:pt x="140" y="251"/>
                </a:cubicBezTo>
                <a:cubicBezTo>
                  <a:pt x="140" y="262"/>
                  <a:pt x="140" y="268"/>
                  <a:pt x="140" y="280"/>
                </a:cubicBezTo>
                <a:cubicBezTo>
                  <a:pt x="140" y="286"/>
                  <a:pt x="140" y="297"/>
                  <a:pt x="140" y="303"/>
                </a:cubicBezTo>
                <a:close/>
                <a:moveTo>
                  <a:pt x="146" y="210"/>
                </a:moveTo>
                <a:lnTo>
                  <a:pt x="146" y="210"/>
                </a:lnTo>
                <a:cubicBezTo>
                  <a:pt x="123" y="227"/>
                  <a:pt x="105" y="245"/>
                  <a:pt x="88" y="257"/>
                </a:cubicBezTo>
                <a:cubicBezTo>
                  <a:pt x="82" y="251"/>
                  <a:pt x="76" y="245"/>
                  <a:pt x="70" y="233"/>
                </a:cubicBezTo>
                <a:cubicBezTo>
                  <a:pt x="47" y="204"/>
                  <a:pt x="35" y="169"/>
                  <a:pt x="47" y="158"/>
                </a:cubicBezTo>
                <a:cubicBezTo>
                  <a:pt x="53" y="146"/>
                  <a:pt x="70" y="134"/>
                  <a:pt x="99" y="134"/>
                </a:cubicBezTo>
                <a:cubicBezTo>
                  <a:pt x="117" y="134"/>
                  <a:pt x="134" y="140"/>
                  <a:pt x="158" y="140"/>
                </a:cubicBezTo>
                <a:cubicBezTo>
                  <a:pt x="152" y="163"/>
                  <a:pt x="146" y="187"/>
                  <a:pt x="146" y="210"/>
                </a:cubicBezTo>
                <a:close/>
                <a:moveTo>
                  <a:pt x="344" y="187"/>
                </a:moveTo>
                <a:lnTo>
                  <a:pt x="344" y="187"/>
                </a:lnTo>
                <a:cubicBezTo>
                  <a:pt x="338" y="187"/>
                  <a:pt x="327" y="181"/>
                  <a:pt x="321" y="175"/>
                </a:cubicBezTo>
                <a:cubicBezTo>
                  <a:pt x="315" y="169"/>
                  <a:pt x="304" y="169"/>
                  <a:pt x="298" y="163"/>
                </a:cubicBezTo>
                <a:cubicBezTo>
                  <a:pt x="309" y="158"/>
                  <a:pt x="321" y="152"/>
                  <a:pt x="338" y="152"/>
                </a:cubicBezTo>
                <a:cubicBezTo>
                  <a:pt x="338" y="163"/>
                  <a:pt x="338" y="175"/>
                  <a:pt x="344" y="187"/>
                </a:cubicBezTo>
                <a:close/>
                <a:moveTo>
                  <a:pt x="263" y="29"/>
                </a:moveTo>
                <a:lnTo>
                  <a:pt x="263" y="29"/>
                </a:lnTo>
                <a:cubicBezTo>
                  <a:pt x="280" y="29"/>
                  <a:pt x="309" y="64"/>
                  <a:pt x="327" y="122"/>
                </a:cubicBezTo>
                <a:cubicBezTo>
                  <a:pt x="304" y="128"/>
                  <a:pt x="286" y="134"/>
                  <a:pt x="263" y="146"/>
                </a:cubicBezTo>
                <a:cubicBezTo>
                  <a:pt x="239" y="134"/>
                  <a:pt x="216" y="128"/>
                  <a:pt x="193" y="122"/>
                </a:cubicBezTo>
                <a:cubicBezTo>
                  <a:pt x="216" y="64"/>
                  <a:pt x="239" y="29"/>
                  <a:pt x="263" y="29"/>
                </a:cubicBezTo>
                <a:close/>
                <a:moveTo>
                  <a:pt x="187" y="152"/>
                </a:moveTo>
                <a:lnTo>
                  <a:pt x="187" y="152"/>
                </a:lnTo>
                <a:cubicBezTo>
                  <a:pt x="199" y="152"/>
                  <a:pt x="210" y="158"/>
                  <a:pt x="222" y="163"/>
                </a:cubicBezTo>
                <a:cubicBezTo>
                  <a:pt x="216" y="169"/>
                  <a:pt x="210" y="169"/>
                  <a:pt x="199" y="175"/>
                </a:cubicBezTo>
                <a:cubicBezTo>
                  <a:pt x="193" y="181"/>
                  <a:pt x="187" y="187"/>
                  <a:pt x="181" y="187"/>
                </a:cubicBezTo>
                <a:cubicBezTo>
                  <a:pt x="181" y="175"/>
                  <a:pt x="181" y="163"/>
                  <a:pt x="187" y="152"/>
                </a:cubicBezTo>
                <a:close/>
                <a:moveTo>
                  <a:pt x="181" y="367"/>
                </a:moveTo>
                <a:lnTo>
                  <a:pt x="181" y="367"/>
                </a:lnTo>
                <a:cubicBezTo>
                  <a:pt x="187" y="373"/>
                  <a:pt x="193" y="379"/>
                  <a:pt x="199" y="385"/>
                </a:cubicBezTo>
                <a:cubicBezTo>
                  <a:pt x="210" y="391"/>
                  <a:pt x="216" y="391"/>
                  <a:pt x="222" y="396"/>
                </a:cubicBezTo>
                <a:cubicBezTo>
                  <a:pt x="210" y="402"/>
                  <a:pt x="199" y="408"/>
                  <a:pt x="187" y="408"/>
                </a:cubicBezTo>
                <a:cubicBezTo>
                  <a:pt x="181" y="396"/>
                  <a:pt x="181" y="385"/>
                  <a:pt x="181" y="367"/>
                </a:cubicBezTo>
                <a:close/>
                <a:moveTo>
                  <a:pt x="263" y="531"/>
                </a:moveTo>
                <a:lnTo>
                  <a:pt x="263" y="531"/>
                </a:lnTo>
                <a:cubicBezTo>
                  <a:pt x="239" y="531"/>
                  <a:pt x="216" y="495"/>
                  <a:pt x="193" y="437"/>
                </a:cubicBezTo>
                <a:cubicBezTo>
                  <a:pt x="216" y="432"/>
                  <a:pt x="239" y="426"/>
                  <a:pt x="263" y="414"/>
                </a:cubicBezTo>
                <a:cubicBezTo>
                  <a:pt x="286" y="426"/>
                  <a:pt x="304" y="432"/>
                  <a:pt x="327" y="437"/>
                </a:cubicBezTo>
                <a:cubicBezTo>
                  <a:pt x="309" y="495"/>
                  <a:pt x="280" y="531"/>
                  <a:pt x="263" y="531"/>
                </a:cubicBezTo>
                <a:close/>
                <a:moveTo>
                  <a:pt x="338" y="408"/>
                </a:moveTo>
                <a:lnTo>
                  <a:pt x="338" y="408"/>
                </a:lnTo>
                <a:cubicBezTo>
                  <a:pt x="321" y="408"/>
                  <a:pt x="309" y="402"/>
                  <a:pt x="298" y="396"/>
                </a:cubicBezTo>
                <a:cubicBezTo>
                  <a:pt x="304" y="391"/>
                  <a:pt x="315" y="391"/>
                  <a:pt x="321" y="385"/>
                </a:cubicBezTo>
                <a:cubicBezTo>
                  <a:pt x="327" y="379"/>
                  <a:pt x="338" y="373"/>
                  <a:pt x="344" y="367"/>
                </a:cubicBezTo>
                <a:cubicBezTo>
                  <a:pt x="338" y="385"/>
                  <a:pt x="338" y="396"/>
                  <a:pt x="338" y="408"/>
                </a:cubicBezTo>
                <a:close/>
                <a:moveTo>
                  <a:pt x="350" y="332"/>
                </a:moveTo>
                <a:lnTo>
                  <a:pt x="350" y="332"/>
                </a:lnTo>
                <a:cubicBezTo>
                  <a:pt x="333" y="338"/>
                  <a:pt x="321" y="350"/>
                  <a:pt x="304" y="356"/>
                </a:cubicBezTo>
                <a:cubicBezTo>
                  <a:pt x="292" y="367"/>
                  <a:pt x="274" y="373"/>
                  <a:pt x="263" y="379"/>
                </a:cubicBezTo>
                <a:cubicBezTo>
                  <a:pt x="245" y="373"/>
                  <a:pt x="234" y="367"/>
                  <a:pt x="216" y="356"/>
                </a:cubicBezTo>
                <a:cubicBezTo>
                  <a:pt x="199" y="350"/>
                  <a:pt x="187" y="338"/>
                  <a:pt x="175" y="332"/>
                </a:cubicBezTo>
                <a:cubicBezTo>
                  <a:pt x="175" y="315"/>
                  <a:pt x="169" y="297"/>
                  <a:pt x="169" y="280"/>
                </a:cubicBezTo>
                <a:cubicBezTo>
                  <a:pt x="169" y="262"/>
                  <a:pt x="175" y="245"/>
                  <a:pt x="175" y="227"/>
                </a:cubicBezTo>
                <a:cubicBezTo>
                  <a:pt x="187" y="222"/>
                  <a:pt x="199" y="210"/>
                  <a:pt x="216" y="204"/>
                </a:cubicBezTo>
                <a:cubicBezTo>
                  <a:pt x="234" y="192"/>
                  <a:pt x="245" y="187"/>
                  <a:pt x="263" y="181"/>
                </a:cubicBezTo>
                <a:cubicBezTo>
                  <a:pt x="274" y="187"/>
                  <a:pt x="292" y="192"/>
                  <a:pt x="304" y="204"/>
                </a:cubicBezTo>
                <a:cubicBezTo>
                  <a:pt x="321" y="210"/>
                  <a:pt x="333" y="222"/>
                  <a:pt x="350" y="227"/>
                </a:cubicBezTo>
                <a:cubicBezTo>
                  <a:pt x="350" y="245"/>
                  <a:pt x="350" y="262"/>
                  <a:pt x="350" y="280"/>
                </a:cubicBezTo>
                <a:cubicBezTo>
                  <a:pt x="350" y="297"/>
                  <a:pt x="350" y="315"/>
                  <a:pt x="350" y="332"/>
                </a:cubicBezTo>
                <a:close/>
                <a:moveTo>
                  <a:pt x="420" y="134"/>
                </a:moveTo>
                <a:lnTo>
                  <a:pt x="420" y="134"/>
                </a:lnTo>
                <a:cubicBezTo>
                  <a:pt x="449" y="134"/>
                  <a:pt x="467" y="146"/>
                  <a:pt x="478" y="158"/>
                </a:cubicBezTo>
                <a:cubicBezTo>
                  <a:pt x="484" y="169"/>
                  <a:pt x="473" y="204"/>
                  <a:pt x="449" y="233"/>
                </a:cubicBezTo>
                <a:cubicBezTo>
                  <a:pt x="443" y="245"/>
                  <a:pt x="437" y="251"/>
                  <a:pt x="432" y="257"/>
                </a:cubicBezTo>
                <a:cubicBezTo>
                  <a:pt x="414" y="245"/>
                  <a:pt x="397" y="227"/>
                  <a:pt x="379" y="210"/>
                </a:cubicBezTo>
                <a:cubicBezTo>
                  <a:pt x="373" y="187"/>
                  <a:pt x="373" y="163"/>
                  <a:pt x="368" y="140"/>
                </a:cubicBezTo>
                <a:cubicBezTo>
                  <a:pt x="385" y="140"/>
                  <a:pt x="403" y="134"/>
                  <a:pt x="420" y="134"/>
                </a:cubicBezTo>
                <a:close/>
                <a:moveTo>
                  <a:pt x="379" y="251"/>
                </a:moveTo>
                <a:lnTo>
                  <a:pt x="379" y="251"/>
                </a:lnTo>
                <a:cubicBezTo>
                  <a:pt x="391" y="262"/>
                  <a:pt x="403" y="268"/>
                  <a:pt x="408" y="280"/>
                </a:cubicBezTo>
                <a:cubicBezTo>
                  <a:pt x="403" y="286"/>
                  <a:pt x="391" y="297"/>
                  <a:pt x="379" y="303"/>
                </a:cubicBezTo>
                <a:cubicBezTo>
                  <a:pt x="379" y="297"/>
                  <a:pt x="379" y="286"/>
                  <a:pt x="379" y="280"/>
                </a:cubicBezTo>
                <a:cubicBezTo>
                  <a:pt x="379" y="268"/>
                  <a:pt x="379" y="262"/>
                  <a:pt x="379" y="251"/>
                </a:cubicBezTo>
                <a:close/>
                <a:moveTo>
                  <a:pt x="478" y="402"/>
                </a:moveTo>
                <a:lnTo>
                  <a:pt x="478" y="402"/>
                </a:lnTo>
                <a:cubicBezTo>
                  <a:pt x="467" y="414"/>
                  <a:pt x="449" y="426"/>
                  <a:pt x="420" y="426"/>
                </a:cubicBezTo>
                <a:cubicBezTo>
                  <a:pt x="403" y="426"/>
                  <a:pt x="385" y="420"/>
                  <a:pt x="368" y="414"/>
                </a:cubicBezTo>
                <a:cubicBezTo>
                  <a:pt x="373" y="396"/>
                  <a:pt x="373" y="373"/>
                  <a:pt x="379" y="350"/>
                </a:cubicBezTo>
                <a:cubicBezTo>
                  <a:pt x="397" y="332"/>
                  <a:pt x="414" y="315"/>
                  <a:pt x="432" y="303"/>
                </a:cubicBezTo>
                <a:cubicBezTo>
                  <a:pt x="437" y="309"/>
                  <a:pt x="443" y="315"/>
                  <a:pt x="449" y="321"/>
                </a:cubicBezTo>
                <a:cubicBezTo>
                  <a:pt x="473" y="356"/>
                  <a:pt x="484" y="391"/>
                  <a:pt x="478" y="4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lIns="152366" tIns="76183" rIns="152366" bIns="76183" anchor="ctr"/>
          <a:lstStyle/>
          <a:p>
            <a:endParaRPr lang="en-US" dirty="0">
              <a:latin typeface="Lato Ligh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72502" y="9580872"/>
            <a:ext cx="1077182" cy="959617"/>
            <a:chOff x="2361120" y="9610894"/>
            <a:chExt cx="559844" cy="498742"/>
          </a:xfrm>
          <a:solidFill>
            <a:schemeClr val="bg2"/>
          </a:solidFill>
        </p:grpSpPr>
        <p:sp>
          <p:nvSpPr>
            <p:cNvPr id="58" name="Freeform 697"/>
            <p:cNvSpPr>
              <a:spLocks noChangeArrowheads="1"/>
            </p:cNvSpPr>
            <p:nvPr/>
          </p:nvSpPr>
          <p:spPr bwMode="auto">
            <a:xfrm>
              <a:off x="2505456" y="9698394"/>
              <a:ext cx="415508" cy="411242"/>
            </a:xfrm>
            <a:custGeom>
              <a:avLst/>
              <a:gdLst>
                <a:gd name="T0" fmla="*/ 420 w 421"/>
                <a:gd name="T1" fmla="*/ 245 h 415"/>
                <a:gd name="T2" fmla="*/ 420 w 421"/>
                <a:gd name="T3" fmla="*/ 245 h 415"/>
                <a:gd name="T4" fmla="*/ 420 w 421"/>
                <a:gd name="T5" fmla="*/ 82 h 415"/>
                <a:gd name="T6" fmla="*/ 344 w 421"/>
                <a:gd name="T7" fmla="*/ 0 h 415"/>
                <a:gd name="T8" fmla="*/ 344 w 421"/>
                <a:gd name="T9" fmla="*/ 158 h 415"/>
                <a:gd name="T10" fmla="*/ 222 w 421"/>
                <a:gd name="T11" fmla="*/ 280 h 415"/>
                <a:gd name="T12" fmla="*/ 35 w 421"/>
                <a:gd name="T13" fmla="*/ 280 h 415"/>
                <a:gd name="T14" fmla="*/ 0 w 421"/>
                <a:gd name="T15" fmla="*/ 309 h 415"/>
                <a:gd name="T16" fmla="*/ 53 w 421"/>
                <a:gd name="T17" fmla="*/ 327 h 415"/>
                <a:gd name="T18" fmla="*/ 256 w 421"/>
                <a:gd name="T19" fmla="*/ 327 h 415"/>
                <a:gd name="T20" fmla="*/ 402 w 421"/>
                <a:gd name="T21" fmla="*/ 385 h 415"/>
                <a:gd name="T22" fmla="*/ 361 w 421"/>
                <a:gd name="T23" fmla="*/ 327 h 415"/>
                <a:gd name="T24" fmla="*/ 420 w 421"/>
                <a:gd name="T25" fmla="*/ 24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1" h="415">
                  <a:moveTo>
                    <a:pt x="420" y="245"/>
                  </a:moveTo>
                  <a:lnTo>
                    <a:pt x="420" y="245"/>
                  </a:lnTo>
                  <a:cubicBezTo>
                    <a:pt x="420" y="82"/>
                    <a:pt x="420" y="82"/>
                    <a:pt x="420" y="82"/>
                  </a:cubicBezTo>
                  <a:cubicBezTo>
                    <a:pt x="420" y="41"/>
                    <a:pt x="391" y="6"/>
                    <a:pt x="344" y="0"/>
                  </a:cubicBezTo>
                  <a:cubicBezTo>
                    <a:pt x="344" y="158"/>
                    <a:pt x="344" y="158"/>
                    <a:pt x="344" y="158"/>
                  </a:cubicBezTo>
                  <a:cubicBezTo>
                    <a:pt x="344" y="228"/>
                    <a:pt x="291" y="280"/>
                    <a:pt x="222" y="280"/>
                  </a:cubicBezTo>
                  <a:cubicBezTo>
                    <a:pt x="35" y="280"/>
                    <a:pt x="35" y="280"/>
                    <a:pt x="35" y="280"/>
                  </a:cubicBezTo>
                  <a:cubicBezTo>
                    <a:pt x="23" y="292"/>
                    <a:pt x="12" y="303"/>
                    <a:pt x="0" y="309"/>
                  </a:cubicBezTo>
                  <a:cubicBezTo>
                    <a:pt x="12" y="321"/>
                    <a:pt x="29" y="327"/>
                    <a:pt x="53" y="327"/>
                  </a:cubicBezTo>
                  <a:cubicBezTo>
                    <a:pt x="256" y="327"/>
                    <a:pt x="256" y="327"/>
                    <a:pt x="256" y="327"/>
                  </a:cubicBezTo>
                  <a:cubicBezTo>
                    <a:pt x="332" y="414"/>
                    <a:pt x="420" y="397"/>
                    <a:pt x="402" y="385"/>
                  </a:cubicBezTo>
                  <a:cubicBezTo>
                    <a:pt x="379" y="362"/>
                    <a:pt x="367" y="344"/>
                    <a:pt x="361" y="327"/>
                  </a:cubicBezTo>
                  <a:cubicBezTo>
                    <a:pt x="396" y="315"/>
                    <a:pt x="420" y="286"/>
                    <a:pt x="420" y="24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latin typeface="Lato Light"/>
              </a:endParaRPr>
            </a:p>
          </p:txBody>
        </p:sp>
        <p:sp>
          <p:nvSpPr>
            <p:cNvPr id="59" name="Freeform 698"/>
            <p:cNvSpPr>
              <a:spLocks noChangeArrowheads="1"/>
            </p:cNvSpPr>
            <p:nvPr/>
          </p:nvSpPr>
          <p:spPr bwMode="auto">
            <a:xfrm>
              <a:off x="2361120" y="9610894"/>
              <a:ext cx="450501" cy="393743"/>
            </a:xfrm>
            <a:custGeom>
              <a:avLst/>
              <a:gdLst>
                <a:gd name="T0" fmla="*/ 455 w 456"/>
                <a:gd name="T1" fmla="*/ 245 h 397"/>
                <a:gd name="T2" fmla="*/ 455 w 456"/>
                <a:gd name="T3" fmla="*/ 245 h 397"/>
                <a:gd name="T4" fmla="*/ 455 w 456"/>
                <a:gd name="T5" fmla="*/ 87 h 397"/>
                <a:gd name="T6" fmla="*/ 368 w 456"/>
                <a:gd name="T7" fmla="*/ 0 h 397"/>
                <a:gd name="T8" fmla="*/ 82 w 456"/>
                <a:gd name="T9" fmla="*/ 0 h 397"/>
                <a:gd name="T10" fmla="*/ 0 w 456"/>
                <a:gd name="T11" fmla="*/ 87 h 397"/>
                <a:gd name="T12" fmla="*/ 0 w 456"/>
                <a:gd name="T13" fmla="*/ 245 h 397"/>
                <a:gd name="T14" fmla="*/ 64 w 456"/>
                <a:gd name="T15" fmla="*/ 326 h 397"/>
                <a:gd name="T16" fmla="*/ 18 w 456"/>
                <a:gd name="T17" fmla="*/ 385 h 397"/>
                <a:gd name="T18" fmla="*/ 41 w 456"/>
                <a:gd name="T19" fmla="*/ 396 h 397"/>
                <a:gd name="T20" fmla="*/ 169 w 456"/>
                <a:gd name="T21" fmla="*/ 332 h 397"/>
                <a:gd name="T22" fmla="*/ 368 w 456"/>
                <a:gd name="T23" fmla="*/ 332 h 397"/>
                <a:gd name="T24" fmla="*/ 455 w 456"/>
                <a:gd name="T25" fmla="*/ 245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6" h="397">
                  <a:moveTo>
                    <a:pt x="455" y="245"/>
                  </a:moveTo>
                  <a:lnTo>
                    <a:pt x="455" y="245"/>
                  </a:lnTo>
                  <a:cubicBezTo>
                    <a:pt x="455" y="87"/>
                    <a:pt x="455" y="87"/>
                    <a:pt x="455" y="87"/>
                  </a:cubicBezTo>
                  <a:cubicBezTo>
                    <a:pt x="455" y="41"/>
                    <a:pt x="414" y="0"/>
                    <a:pt x="368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35" y="0"/>
                    <a:pt x="0" y="41"/>
                    <a:pt x="0" y="87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85"/>
                    <a:pt x="29" y="320"/>
                    <a:pt x="64" y="326"/>
                  </a:cubicBezTo>
                  <a:cubicBezTo>
                    <a:pt x="59" y="344"/>
                    <a:pt x="41" y="367"/>
                    <a:pt x="18" y="385"/>
                  </a:cubicBezTo>
                  <a:cubicBezTo>
                    <a:pt x="12" y="390"/>
                    <a:pt x="18" y="396"/>
                    <a:pt x="41" y="396"/>
                  </a:cubicBezTo>
                  <a:cubicBezTo>
                    <a:pt x="70" y="396"/>
                    <a:pt x="117" y="379"/>
                    <a:pt x="169" y="332"/>
                  </a:cubicBezTo>
                  <a:cubicBezTo>
                    <a:pt x="368" y="332"/>
                    <a:pt x="368" y="332"/>
                    <a:pt x="368" y="332"/>
                  </a:cubicBezTo>
                  <a:cubicBezTo>
                    <a:pt x="414" y="332"/>
                    <a:pt x="455" y="291"/>
                    <a:pt x="455" y="24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latin typeface="Lato Light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016115" y="3503060"/>
            <a:ext cx="28712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4400" dirty="0" err="1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HomePage</a:t>
            </a:r>
            <a:endParaRPr lang="id-ID" sz="44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84167" y="5314771"/>
            <a:ext cx="33217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4400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Upload Page</a:t>
            </a:r>
            <a:endParaRPr lang="id-ID" sz="44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51205" y="7147548"/>
            <a:ext cx="16049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4400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BLOG</a:t>
            </a:r>
            <a:endParaRPr lang="id-ID" sz="44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02392" y="9041192"/>
            <a:ext cx="3183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4400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Admin Page</a:t>
            </a:r>
            <a:endParaRPr lang="id-ID" sz="44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67" name="Text Placeholder 3"/>
          <p:cNvSpPr txBox="1">
            <a:spLocks/>
          </p:cNvSpPr>
          <p:nvPr/>
        </p:nvSpPr>
        <p:spPr>
          <a:xfrm>
            <a:off x="9420800" y="12309205"/>
            <a:ext cx="679794" cy="577132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b="1" dirty="0">
                <a:solidFill>
                  <a:schemeClr val="bg2"/>
                </a:solidFill>
              </a:rPr>
              <a:t>01</a:t>
            </a:r>
          </a:p>
        </p:txBody>
      </p:sp>
      <p:sp>
        <p:nvSpPr>
          <p:cNvPr id="68" name="AutoShape 19"/>
          <p:cNvSpPr>
            <a:spLocks/>
          </p:cNvSpPr>
          <p:nvPr/>
        </p:nvSpPr>
        <p:spPr bwMode="auto">
          <a:xfrm>
            <a:off x="617506" y="11614599"/>
            <a:ext cx="987177" cy="987434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58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 animBg="1"/>
      <p:bldP spid="47" grpId="0"/>
      <p:bldP spid="48" grpId="0"/>
      <p:bldP spid="49" grpId="0" animBg="1"/>
      <p:bldP spid="50" grpId="0" animBg="1"/>
      <p:bldP spid="54" grpId="0" animBg="1"/>
      <p:bldP spid="55" grpId="0" animBg="1"/>
      <p:bldP spid="56" grpId="0" animBg="1"/>
      <p:bldP spid="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4377650" cy="1241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241426"/>
            <a:ext cx="24377650" cy="622989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75766" y="7471317"/>
            <a:ext cx="6401884" cy="62446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333369" y="111958"/>
            <a:ext cx="4044282" cy="1129468"/>
          </a:xfrm>
          <a:prstGeom prst="rect">
            <a:avLst/>
          </a:prstGeom>
          <a:solidFill>
            <a:schemeClr val="accent6">
              <a:lumMod val="5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5405" y="235992"/>
            <a:ext cx="37577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44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SIM </a:t>
            </a:r>
            <a:r>
              <a:rPr lang="en-GB" sz="4400" b="1" dirty="0" err="1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Beasiswa</a:t>
            </a:r>
            <a:endParaRPr lang="id-ID" sz="44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584917" y="359102"/>
            <a:ext cx="15808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6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Admin</a:t>
            </a:r>
            <a:endParaRPr lang="id-ID" sz="36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663944" y="383667"/>
            <a:ext cx="17091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600" b="1" dirty="0" smtClean="0">
                <a:solidFill>
                  <a:schemeClr val="accent2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Upload</a:t>
            </a:r>
            <a:endParaRPr lang="id-ID" sz="3600" b="1" dirty="0">
              <a:solidFill>
                <a:schemeClr val="accent2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796759" y="359102"/>
            <a:ext cx="18325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6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Contact</a:t>
            </a:r>
            <a:endParaRPr lang="id-ID" sz="36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29800" y="353526"/>
            <a:ext cx="14446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6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Home</a:t>
            </a:r>
            <a:endParaRPr lang="id-ID" sz="36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019435" y="346105"/>
            <a:ext cx="21323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6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Beasiswa</a:t>
            </a:r>
            <a:endParaRPr lang="id-ID" sz="3600" b="1" dirty="0">
              <a:solidFill>
                <a:schemeClr val="accent1">
                  <a:lumMod val="40000"/>
                  <a:lumOff val="60000"/>
                </a:schemeClr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369531" y="876301"/>
            <a:ext cx="3297240" cy="452293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351159" y="1103986"/>
            <a:ext cx="1321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800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Alumni</a:t>
            </a:r>
            <a:endParaRPr lang="id-ID" sz="2800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178035" y="1686830"/>
            <a:ext cx="16417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800" dirty="0" err="1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Bidikmisi</a:t>
            </a:r>
            <a:endParaRPr lang="id-ID" sz="2800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867854" y="2214266"/>
            <a:ext cx="2222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800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Non-</a:t>
            </a:r>
            <a:r>
              <a:rPr lang="en-GB" sz="2800" dirty="0" err="1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Institusi</a:t>
            </a:r>
            <a:endParaRPr lang="id-ID" sz="2800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802932" y="2797110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800" dirty="0" err="1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Pasca</a:t>
            </a:r>
            <a:r>
              <a:rPr lang="en-GB" sz="2800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 </a:t>
            </a:r>
            <a:r>
              <a:rPr lang="en-GB" sz="2800" dirty="0" err="1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Sarjana</a:t>
            </a:r>
            <a:endParaRPr lang="id-ID" sz="2800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956019" y="3455692"/>
            <a:ext cx="2064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800" dirty="0" err="1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Luar</a:t>
            </a:r>
            <a:r>
              <a:rPr lang="en-GB" sz="2800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 </a:t>
            </a:r>
            <a:r>
              <a:rPr lang="en-GB" sz="2800" dirty="0" err="1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Negeri</a:t>
            </a:r>
            <a:endParaRPr lang="id-ID" sz="2800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824053" y="3455692"/>
            <a:ext cx="37577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44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SIM </a:t>
            </a:r>
            <a:r>
              <a:rPr lang="en-GB" sz="4400" b="1" dirty="0" err="1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Beasiswa</a:t>
            </a:r>
            <a:endParaRPr lang="id-ID" sz="44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1832391" y="4293170"/>
            <a:ext cx="19741084" cy="839116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i="1" dirty="0" err="1">
                <a:solidFill>
                  <a:schemeClr val="bg1"/>
                </a:solidFill>
              </a:rPr>
              <a:t>Sistem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err="1">
                <a:solidFill>
                  <a:schemeClr val="bg1"/>
                </a:solidFill>
              </a:rPr>
              <a:t>Informasi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err="1">
                <a:solidFill>
                  <a:schemeClr val="bg1"/>
                </a:solidFill>
              </a:rPr>
              <a:t>Beasiswa</a:t>
            </a:r>
            <a:r>
              <a:rPr lang="en-US" sz="2800" i="1" dirty="0">
                <a:solidFill>
                  <a:schemeClr val="bg1"/>
                </a:solidFill>
              </a:rPr>
              <a:t> ITS</a:t>
            </a: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1777421" y="6789330"/>
            <a:ext cx="19741084" cy="839116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i="1" dirty="0" smtClean="0">
                <a:solidFill>
                  <a:schemeClr val="bg1"/>
                </a:solidFill>
              </a:rPr>
              <a:t>*</a:t>
            </a:r>
            <a:r>
              <a:rPr lang="en-US" sz="2800" i="1" dirty="0" err="1" smtClean="0">
                <a:solidFill>
                  <a:schemeClr val="bg1"/>
                </a:solidFill>
              </a:rPr>
              <a:t>gambar</a:t>
            </a:r>
            <a:r>
              <a:rPr lang="en-US" sz="2800" i="1" dirty="0" smtClean="0">
                <a:solidFill>
                  <a:schemeClr val="bg1"/>
                </a:solidFill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</a:rPr>
              <a:t>beasiswa</a:t>
            </a:r>
            <a:r>
              <a:rPr lang="en-US" sz="2800" i="1" dirty="0" smtClean="0">
                <a:solidFill>
                  <a:schemeClr val="bg1"/>
                </a:solidFill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</a:rPr>
              <a:t>terpopuler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26" name="Minus 25"/>
          <p:cNvSpPr/>
          <p:nvPr/>
        </p:nvSpPr>
        <p:spPr>
          <a:xfrm>
            <a:off x="9375224" y="6439399"/>
            <a:ext cx="4545478" cy="55697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10562342" y="6495546"/>
            <a:ext cx="1421112" cy="500825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75405" y="3839730"/>
            <a:ext cx="944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800" b="1" dirty="0" err="1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Extrabold" panose="020B0906030804020204" pitchFamily="34" charset="0"/>
              </a:rPr>
              <a:t>Prev</a:t>
            </a:r>
            <a:endParaRPr lang="id-ID" sz="28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976974" y="3842016"/>
            <a:ext cx="955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8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Next</a:t>
            </a:r>
            <a:endParaRPr lang="id-ID" sz="28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230116" y="7640659"/>
            <a:ext cx="2026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200" b="1" dirty="0" err="1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Extrabold" panose="020B0906030804020204" pitchFamily="34" charset="0"/>
              </a:rPr>
              <a:t>Kategori</a:t>
            </a:r>
            <a:r>
              <a:rPr lang="en-GB" sz="32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Extrabold" panose="020B0906030804020204" pitchFamily="34" charset="0"/>
              </a:rPr>
              <a:t> :</a:t>
            </a:r>
            <a:endParaRPr lang="id-ID" sz="32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18462726" y="8168013"/>
            <a:ext cx="5820047" cy="1903893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800" i="1" dirty="0" smtClean="0">
                <a:solidFill>
                  <a:schemeClr val="bg1"/>
                </a:solidFill>
              </a:rPr>
              <a:t>Alumni	</a:t>
            </a:r>
            <a:r>
              <a:rPr lang="en-US" sz="2800" i="1" dirty="0" err="1" smtClean="0">
                <a:solidFill>
                  <a:schemeClr val="bg1"/>
                </a:solidFill>
              </a:rPr>
              <a:t>Pasca</a:t>
            </a:r>
            <a:r>
              <a:rPr lang="en-US" sz="2800" i="1" dirty="0" smtClean="0">
                <a:solidFill>
                  <a:schemeClr val="bg1"/>
                </a:solidFill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</a:rPr>
              <a:t>Sarjana</a:t>
            </a:r>
            <a:endParaRPr lang="en-US" sz="2800" i="1" dirty="0" smtClean="0">
              <a:solidFill>
                <a:schemeClr val="bg1"/>
              </a:solidFill>
            </a:endParaRPr>
          </a:p>
          <a:p>
            <a:pPr lvl="0" algn="l"/>
            <a:r>
              <a:rPr lang="en-US" sz="2800" i="1" dirty="0" err="1" smtClean="0">
                <a:solidFill>
                  <a:schemeClr val="bg1"/>
                </a:solidFill>
              </a:rPr>
              <a:t>Bidikmisi</a:t>
            </a:r>
            <a:r>
              <a:rPr lang="en-US" sz="2800" i="1" dirty="0" smtClean="0">
                <a:solidFill>
                  <a:schemeClr val="bg1"/>
                </a:solidFill>
              </a:rPr>
              <a:t>	</a:t>
            </a:r>
            <a:r>
              <a:rPr lang="en-US" sz="2800" i="1" dirty="0" err="1" smtClean="0">
                <a:solidFill>
                  <a:schemeClr val="bg1"/>
                </a:solidFill>
              </a:rPr>
              <a:t>Luar</a:t>
            </a:r>
            <a:r>
              <a:rPr lang="en-US" sz="2800" i="1" dirty="0" smtClean="0">
                <a:solidFill>
                  <a:schemeClr val="bg1"/>
                </a:solidFill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</a:rPr>
              <a:t>Negeri</a:t>
            </a:r>
            <a:endParaRPr lang="en-US" sz="2800" i="1" dirty="0" smtClean="0">
              <a:solidFill>
                <a:schemeClr val="bg1"/>
              </a:solidFill>
            </a:endParaRPr>
          </a:p>
          <a:p>
            <a:pPr lvl="0" algn="l"/>
            <a:r>
              <a:rPr lang="en-US" sz="2800" i="1" dirty="0" smtClean="0">
                <a:solidFill>
                  <a:schemeClr val="bg1"/>
                </a:solidFill>
              </a:rPr>
              <a:t>Non-</a:t>
            </a:r>
            <a:r>
              <a:rPr lang="en-US" sz="2800" i="1" dirty="0" err="1" smtClean="0">
                <a:solidFill>
                  <a:schemeClr val="bg1"/>
                </a:solidFill>
              </a:rPr>
              <a:t>Intitusi</a:t>
            </a:r>
            <a:endParaRPr lang="en-US" sz="2800" i="1" dirty="0" smtClean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230116" y="10777402"/>
            <a:ext cx="1802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2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Extrabold" panose="020B0906030804020204" pitchFamily="34" charset="0"/>
              </a:rPr>
              <a:t>Sort By :</a:t>
            </a:r>
            <a:endParaRPr lang="id-ID" sz="32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35" name="Subtitle 2"/>
          <p:cNvSpPr txBox="1">
            <a:spLocks/>
          </p:cNvSpPr>
          <p:nvPr/>
        </p:nvSpPr>
        <p:spPr>
          <a:xfrm>
            <a:off x="18462726" y="11304756"/>
            <a:ext cx="5820047" cy="1903893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800" i="1" dirty="0" err="1" smtClean="0">
                <a:solidFill>
                  <a:schemeClr val="bg1"/>
                </a:solidFill>
              </a:rPr>
              <a:t>Oktober-Desember</a:t>
            </a:r>
            <a:endParaRPr lang="en-US" sz="2800" i="1" dirty="0" smtClean="0">
              <a:solidFill>
                <a:schemeClr val="bg1"/>
              </a:solidFill>
            </a:endParaRPr>
          </a:p>
          <a:p>
            <a:pPr lvl="0" algn="l"/>
            <a:r>
              <a:rPr lang="en-US" sz="2800" i="1" dirty="0" err="1" smtClean="0">
                <a:solidFill>
                  <a:schemeClr val="bg1"/>
                </a:solidFill>
              </a:rPr>
              <a:t>Januari-Maret</a:t>
            </a:r>
            <a:endParaRPr lang="en-US" sz="2800" i="1" dirty="0" smtClean="0">
              <a:solidFill>
                <a:schemeClr val="bg1"/>
              </a:solidFill>
            </a:endParaRPr>
          </a:p>
          <a:p>
            <a:pPr lvl="0" algn="l"/>
            <a:r>
              <a:rPr lang="en-US" sz="2800" i="1" dirty="0" smtClean="0">
                <a:solidFill>
                  <a:schemeClr val="bg1"/>
                </a:solidFill>
              </a:rPr>
              <a:t>April-</a:t>
            </a:r>
            <a:r>
              <a:rPr lang="en-US" sz="2800" i="1" dirty="0" err="1" smtClean="0">
                <a:solidFill>
                  <a:schemeClr val="bg1"/>
                </a:solidFill>
              </a:rPr>
              <a:t>Juni</a:t>
            </a:r>
            <a:endParaRPr lang="en-US" sz="2800" i="1" dirty="0" smtClean="0">
              <a:solidFill>
                <a:schemeClr val="bg1"/>
              </a:solidFill>
            </a:endParaRPr>
          </a:p>
        </p:txBody>
      </p:sp>
      <p:sp>
        <p:nvSpPr>
          <p:cNvPr id="36" name="Minus 35"/>
          <p:cNvSpPr/>
          <p:nvPr/>
        </p:nvSpPr>
        <p:spPr>
          <a:xfrm>
            <a:off x="16672355" y="10026680"/>
            <a:ext cx="9099287" cy="687274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ubtitle 2"/>
          <p:cNvSpPr txBox="1">
            <a:spLocks/>
          </p:cNvSpPr>
          <p:nvPr/>
        </p:nvSpPr>
        <p:spPr>
          <a:xfrm>
            <a:off x="0" y="13030258"/>
            <a:ext cx="19741084" cy="839116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i="1" dirty="0" smtClean="0">
                <a:solidFill>
                  <a:schemeClr val="tx1"/>
                </a:solidFill>
              </a:rPr>
              <a:t>*</a:t>
            </a:r>
            <a:r>
              <a:rPr lang="en-US" sz="2800" i="1" dirty="0" err="1" smtClean="0">
                <a:solidFill>
                  <a:schemeClr val="tx1"/>
                </a:solidFill>
              </a:rPr>
              <a:t>gambar</a:t>
            </a:r>
            <a:r>
              <a:rPr lang="en-US" sz="2800" i="1" dirty="0">
                <a:solidFill>
                  <a:schemeClr val="tx1"/>
                </a:solidFill>
              </a:rPr>
              <a:t> </a:t>
            </a:r>
            <a:r>
              <a:rPr lang="en-US" sz="2800" i="1" dirty="0" err="1" smtClean="0">
                <a:solidFill>
                  <a:schemeClr val="tx1"/>
                </a:solidFill>
              </a:rPr>
              <a:t>beasiswa</a:t>
            </a:r>
            <a:r>
              <a:rPr lang="en-US" sz="2800" i="1" dirty="0" smtClean="0">
                <a:solidFill>
                  <a:schemeClr val="tx1"/>
                </a:solidFill>
              </a:rPr>
              <a:t> </a:t>
            </a:r>
            <a:r>
              <a:rPr lang="en-US" sz="2800" i="1" dirty="0" err="1" smtClean="0">
                <a:solidFill>
                  <a:schemeClr val="tx1"/>
                </a:solidFill>
              </a:rPr>
              <a:t>terbaru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53654" y="353880"/>
            <a:ext cx="7285654" cy="56596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213387" y="8168013"/>
            <a:ext cx="62199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4400" b="1" dirty="0" err="1" smtClean="0"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Beasiswa</a:t>
            </a:r>
            <a:r>
              <a:rPr lang="en-GB" sz="4400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 </a:t>
            </a:r>
            <a:r>
              <a:rPr lang="en-GB" sz="4400" b="1" dirty="0" err="1" smtClean="0"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Lorem</a:t>
            </a:r>
            <a:r>
              <a:rPr lang="en-GB" sz="4400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 </a:t>
            </a:r>
            <a:r>
              <a:rPr lang="en-GB" sz="4400" b="1" dirty="0" err="1" smtClean="0"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Ipsum</a:t>
            </a:r>
            <a:endParaRPr lang="id-ID" sz="4400" b="1" dirty="0"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55" name="Subtitle 2"/>
          <p:cNvSpPr txBox="1">
            <a:spLocks/>
          </p:cNvSpPr>
          <p:nvPr/>
        </p:nvSpPr>
        <p:spPr>
          <a:xfrm>
            <a:off x="1419652" y="8913549"/>
            <a:ext cx="15400179" cy="839116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800" i="1" dirty="0" smtClean="0">
                <a:solidFill>
                  <a:schemeClr val="tx1"/>
                </a:solidFill>
              </a:rPr>
              <a:t>Deadline : </a:t>
            </a:r>
            <a:r>
              <a:rPr lang="en-US" sz="2800" i="1" dirty="0" err="1" smtClean="0">
                <a:solidFill>
                  <a:schemeClr val="tx1"/>
                </a:solidFill>
              </a:rPr>
              <a:t>hh</a:t>
            </a:r>
            <a:r>
              <a:rPr lang="en-US" sz="2800" i="1" dirty="0" smtClean="0">
                <a:solidFill>
                  <a:schemeClr val="tx1"/>
                </a:solidFill>
              </a:rPr>
              <a:t>/bb/</a:t>
            </a:r>
            <a:r>
              <a:rPr lang="en-US" sz="2800" i="1" dirty="0" err="1" smtClean="0">
                <a:solidFill>
                  <a:schemeClr val="tx1"/>
                </a:solidFill>
              </a:rPr>
              <a:t>tt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488543" y="9663642"/>
            <a:ext cx="4231311" cy="2141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948496" y="8231138"/>
            <a:ext cx="62199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4400" b="1" dirty="0" err="1" smtClean="0"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Beasiswa</a:t>
            </a:r>
            <a:r>
              <a:rPr lang="en-GB" sz="4400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 </a:t>
            </a:r>
            <a:r>
              <a:rPr lang="en-GB" sz="4400" b="1" dirty="0" err="1" smtClean="0"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Lorem</a:t>
            </a:r>
            <a:r>
              <a:rPr lang="en-GB" sz="4400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 </a:t>
            </a:r>
            <a:r>
              <a:rPr lang="en-GB" sz="4400" b="1" dirty="0" err="1" smtClean="0"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Ipsum</a:t>
            </a:r>
            <a:endParaRPr lang="id-ID" sz="4400" b="1" dirty="0"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58" name="Subtitle 2"/>
          <p:cNvSpPr txBox="1">
            <a:spLocks/>
          </p:cNvSpPr>
          <p:nvPr/>
        </p:nvSpPr>
        <p:spPr>
          <a:xfrm>
            <a:off x="9154761" y="8976674"/>
            <a:ext cx="15400179" cy="839116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800" i="1" dirty="0" smtClean="0">
                <a:solidFill>
                  <a:schemeClr val="tx1"/>
                </a:solidFill>
              </a:rPr>
              <a:t>Deadline : </a:t>
            </a:r>
            <a:r>
              <a:rPr lang="en-US" sz="2800" i="1" dirty="0" err="1" smtClean="0">
                <a:solidFill>
                  <a:schemeClr val="tx1"/>
                </a:solidFill>
              </a:rPr>
              <a:t>hh</a:t>
            </a:r>
            <a:r>
              <a:rPr lang="en-US" sz="2800" i="1" dirty="0" smtClean="0">
                <a:solidFill>
                  <a:schemeClr val="tx1"/>
                </a:solidFill>
              </a:rPr>
              <a:t>/bb/</a:t>
            </a:r>
            <a:r>
              <a:rPr lang="en-US" sz="2800" i="1" dirty="0" err="1" smtClean="0">
                <a:solidFill>
                  <a:schemeClr val="tx1"/>
                </a:solidFill>
              </a:rPr>
              <a:t>tt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223652" y="9726767"/>
            <a:ext cx="4231311" cy="2141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0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4377650" cy="1241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5405" y="235992"/>
            <a:ext cx="37577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44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SIM </a:t>
            </a:r>
            <a:r>
              <a:rPr lang="en-GB" sz="4400" b="1" dirty="0" err="1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Beasiswa</a:t>
            </a:r>
            <a:endParaRPr lang="id-ID" sz="44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84917" y="359102"/>
            <a:ext cx="15808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6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Admin</a:t>
            </a:r>
            <a:endParaRPr lang="id-ID" sz="36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663944" y="383667"/>
            <a:ext cx="17091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600" b="1" dirty="0" smtClean="0">
                <a:solidFill>
                  <a:schemeClr val="accent2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Upload</a:t>
            </a:r>
            <a:endParaRPr lang="id-ID" sz="3600" b="1" dirty="0">
              <a:solidFill>
                <a:schemeClr val="accent2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96759" y="359102"/>
            <a:ext cx="18325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6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Contact</a:t>
            </a:r>
            <a:endParaRPr lang="id-ID" sz="36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29800" y="353526"/>
            <a:ext cx="14446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6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Home</a:t>
            </a:r>
            <a:endParaRPr lang="id-ID" sz="36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019435" y="346105"/>
            <a:ext cx="21323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600" b="1" dirty="0" err="1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Beasiswa</a:t>
            </a:r>
            <a:endParaRPr lang="id-ID" sz="36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53654" y="353880"/>
            <a:ext cx="7285654" cy="56596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0390" y="2300661"/>
            <a:ext cx="62199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4400" b="1" dirty="0" err="1" smtClean="0"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Beasiswa</a:t>
            </a:r>
            <a:r>
              <a:rPr lang="en-GB" sz="4400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 </a:t>
            </a:r>
            <a:r>
              <a:rPr lang="en-GB" sz="4400" b="1" dirty="0" err="1" smtClean="0"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Lorem</a:t>
            </a:r>
            <a:r>
              <a:rPr lang="en-GB" sz="4400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 </a:t>
            </a:r>
            <a:r>
              <a:rPr lang="en-GB" sz="4400" b="1" dirty="0" err="1" smtClean="0"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Light" panose="020B0306030504020204" pitchFamily="34" charset="0"/>
              </a:rPr>
              <a:t>Ipsum</a:t>
            </a:r>
            <a:endParaRPr lang="id-ID" sz="4400" b="1" dirty="0"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570390" y="3070102"/>
            <a:ext cx="15400179" cy="839116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800" i="1" dirty="0" err="1" smtClean="0">
                <a:solidFill>
                  <a:schemeClr val="tx1"/>
                </a:solidFill>
              </a:rPr>
              <a:t>Oleh</a:t>
            </a:r>
            <a:r>
              <a:rPr lang="en-US" sz="2800" i="1" dirty="0" smtClean="0">
                <a:solidFill>
                  <a:schemeClr val="tx1"/>
                </a:solidFill>
              </a:rPr>
              <a:t> : </a:t>
            </a:r>
            <a:r>
              <a:rPr lang="en-US" sz="2800" i="1" dirty="0" err="1" smtClean="0">
                <a:solidFill>
                  <a:schemeClr val="tx1"/>
                </a:solidFill>
              </a:rPr>
              <a:t>Lorem</a:t>
            </a:r>
            <a:r>
              <a:rPr lang="en-US" sz="2800" i="1" dirty="0" smtClean="0">
                <a:solidFill>
                  <a:schemeClr val="tx1"/>
                </a:solidFill>
              </a:rPr>
              <a:t> </a:t>
            </a:r>
            <a:r>
              <a:rPr lang="en-US" sz="2800" i="1" dirty="0" err="1" smtClean="0">
                <a:solidFill>
                  <a:schemeClr val="tx1"/>
                </a:solidFill>
              </a:rPr>
              <a:t>Ipsum</a:t>
            </a:r>
            <a:r>
              <a:rPr lang="en-US" sz="2800" i="1" dirty="0" smtClean="0">
                <a:solidFill>
                  <a:schemeClr val="tx1"/>
                </a:solidFill>
              </a:rPr>
              <a:t>, </a:t>
            </a:r>
            <a:r>
              <a:rPr lang="en-US" sz="2800" i="1" dirty="0" err="1">
                <a:solidFill>
                  <a:schemeClr val="tx1"/>
                </a:solidFill>
              </a:rPr>
              <a:t>p</a:t>
            </a:r>
            <a:r>
              <a:rPr lang="en-US" sz="2800" i="1" dirty="0" err="1" smtClean="0">
                <a:solidFill>
                  <a:schemeClr val="tx1"/>
                </a:solidFill>
              </a:rPr>
              <a:t>ada</a:t>
            </a:r>
            <a:r>
              <a:rPr lang="en-US" sz="2800" i="1" dirty="0" smtClean="0">
                <a:solidFill>
                  <a:schemeClr val="tx1"/>
                </a:solidFill>
              </a:rPr>
              <a:t>: </a:t>
            </a:r>
            <a:r>
              <a:rPr lang="en-US" sz="2800" i="1" dirty="0" err="1" smtClean="0">
                <a:solidFill>
                  <a:schemeClr val="tx1"/>
                </a:solidFill>
              </a:rPr>
              <a:t>dd</a:t>
            </a:r>
            <a:r>
              <a:rPr lang="en-US" sz="2800" i="1" dirty="0" smtClean="0">
                <a:solidFill>
                  <a:schemeClr val="tx1"/>
                </a:solidFill>
              </a:rPr>
              <a:t>/</a:t>
            </a:r>
            <a:r>
              <a:rPr lang="en-US" sz="2800" i="1" dirty="0" err="1" smtClean="0">
                <a:solidFill>
                  <a:schemeClr val="tx1"/>
                </a:solidFill>
              </a:rPr>
              <a:t>yy</a:t>
            </a:r>
            <a:r>
              <a:rPr lang="en-US" sz="2800" i="1" dirty="0" smtClean="0">
                <a:solidFill>
                  <a:schemeClr val="tx1"/>
                </a:solidFill>
              </a:rPr>
              <a:t>/mm, </a:t>
            </a:r>
            <a:r>
              <a:rPr lang="en-US" sz="2800" i="1" dirty="0" err="1" smtClean="0">
                <a:solidFill>
                  <a:schemeClr val="tx1"/>
                </a:solidFill>
              </a:rPr>
              <a:t>hh:mm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14" name="Minus 13"/>
          <p:cNvSpPr/>
          <p:nvPr/>
        </p:nvSpPr>
        <p:spPr>
          <a:xfrm>
            <a:off x="-2090745" y="2802386"/>
            <a:ext cx="23410703" cy="687274"/>
          </a:xfrm>
          <a:prstGeom prst="mathMinus">
            <a:avLst/>
          </a:prstGeom>
          <a:solidFill>
            <a:srgbClr val="5A3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 rot="5400000">
            <a:off x="-5552388" y="7189906"/>
            <a:ext cx="14044731" cy="687274"/>
          </a:xfrm>
          <a:prstGeom prst="mathMinus">
            <a:avLst/>
          </a:prstGeom>
          <a:solidFill>
            <a:srgbClr val="5A3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96625" y="4189678"/>
            <a:ext cx="10924674" cy="56067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64550" y="10215952"/>
            <a:ext cx="12188825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Open Sans"/>
              </a:rPr>
              <a:t>Lorem</a:t>
            </a:r>
            <a:r>
              <a:rPr lang="en-US" sz="2400" b="1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Open Sans"/>
              </a:rPr>
              <a:t>Ipsum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 is simply dummy text of the printing and typesetting industry. </a:t>
            </a:r>
            <a:r>
              <a:rPr lang="en-US" sz="2400" dirty="0" err="1">
                <a:solidFill>
                  <a:srgbClr val="000000"/>
                </a:solidFill>
                <a:latin typeface="Open Sans"/>
              </a:rPr>
              <a:t>Lorem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/>
              </a:rPr>
              <a:t>Ipsum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2400" dirty="0" err="1">
                <a:solidFill>
                  <a:srgbClr val="000000"/>
                </a:solidFill>
                <a:latin typeface="Open Sans"/>
              </a:rPr>
              <a:t>popularised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 in the 1960s with the release of </a:t>
            </a:r>
            <a:r>
              <a:rPr lang="en-US" sz="2400" dirty="0" err="1">
                <a:solidFill>
                  <a:srgbClr val="000000"/>
                </a:solidFill>
                <a:latin typeface="Open Sans"/>
              </a:rPr>
              <a:t>Letraset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 sheets containing </a:t>
            </a:r>
            <a:r>
              <a:rPr lang="en-US" sz="2400" dirty="0" err="1">
                <a:solidFill>
                  <a:srgbClr val="000000"/>
                </a:solidFill>
                <a:latin typeface="Open Sans"/>
              </a:rPr>
              <a:t>Lorem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/>
              </a:rPr>
              <a:t>Ipsum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 passages, and more recently with desktop publishing software like Aldus PageMaker including versions of </a:t>
            </a:r>
            <a:r>
              <a:rPr lang="en-US" sz="2400" dirty="0" err="1">
                <a:solidFill>
                  <a:srgbClr val="000000"/>
                </a:solidFill>
                <a:latin typeface="Open Sans"/>
              </a:rPr>
              <a:t>Lorem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/>
              </a:rPr>
              <a:t>Ipsum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.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18713035" y="1241426"/>
            <a:ext cx="5664615" cy="1247457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991315" y="1773307"/>
            <a:ext cx="2026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200" b="1" dirty="0" err="1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Extrabold" panose="020B0906030804020204" pitchFamily="34" charset="0"/>
              </a:rPr>
              <a:t>Kategori</a:t>
            </a:r>
            <a:r>
              <a:rPr lang="en-GB" sz="32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Extrabold" panose="020B0906030804020204" pitchFamily="34" charset="0"/>
              </a:rPr>
              <a:t> :</a:t>
            </a:r>
            <a:endParaRPr lang="id-ID" sz="32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9223925" y="2300661"/>
            <a:ext cx="5820047" cy="1903893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800" i="1" dirty="0" smtClean="0">
                <a:solidFill>
                  <a:schemeClr val="bg1"/>
                </a:solidFill>
              </a:rPr>
              <a:t>Alumni	</a:t>
            </a:r>
            <a:r>
              <a:rPr lang="en-US" sz="2800" i="1" dirty="0" err="1" smtClean="0">
                <a:solidFill>
                  <a:schemeClr val="bg1"/>
                </a:solidFill>
              </a:rPr>
              <a:t>Pasca</a:t>
            </a:r>
            <a:r>
              <a:rPr lang="en-US" sz="2800" i="1" dirty="0" smtClean="0">
                <a:solidFill>
                  <a:schemeClr val="bg1"/>
                </a:solidFill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</a:rPr>
              <a:t>Sarjana</a:t>
            </a:r>
            <a:endParaRPr lang="en-US" sz="2800" i="1" dirty="0" smtClean="0">
              <a:solidFill>
                <a:schemeClr val="bg1"/>
              </a:solidFill>
            </a:endParaRPr>
          </a:p>
          <a:p>
            <a:pPr lvl="0" algn="l"/>
            <a:r>
              <a:rPr lang="en-US" sz="2800" i="1" dirty="0" err="1" smtClean="0">
                <a:solidFill>
                  <a:schemeClr val="bg1"/>
                </a:solidFill>
              </a:rPr>
              <a:t>Bidikmisi</a:t>
            </a:r>
            <a:r>
              <a:rPr lang="en-US" sz="2800" i="1" dirty="0" smtClean="0">
                <a:solidFill>
                  <a:schemeClr val="bg1"/>
                </a:solidFill>
              </a:rPr>
              <a:t>	</a:t>
            </a:r>
            <a:r>
              <a:rPr lang="en-US" sz="2800" i="1" dirty="0" err="1" smtClean="0">
                <a:solidFill>
                  <a:schemeClr val="bg1"/>
                </a:solidFill>
              </a:rPr>
              <a:t>Luar</a:t>
            </a:r>
            <a:r>
              <a:rPr lang="en-US" sz="2800" i="1" dirty="0" smtClean="0">
                <a:solidFill>
                  <a:schemeClr val="bg1"/>
                </a:solidFill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</a:rPr>
              <a:t>Negeri</a:t>
            </a:r>
            <a:endParaRPr lang="en-US" sz="2800" i="1" dirty="0" smtClean="0">
              <a:solidFill>
                <a:schemeClr val="bg1"/>
              </a:solidFill>
            </a:endParaRPr>
          </a:p>
          <a:p>
            <a:pPr lvl="0" algn="l"/>
            <a:r>
              <a:rPr lang="en-US" sz="2800" i="1" dirty="0" smtClean="0">
                <a:solidFill>
                  <a:schemeClr val="bg1"/>
                </a:solidFill>
              </a:rPr>
              <a:t>Non-</a:t>
            </a:r>
            <a:r>
              <a:rPr lang="en-US" sz="2800" i="1" dirty="0" err="1" smtClean="0">
                <a:solidFill>
                  <a:schemeClr val="bg1"/>
                </a:solidFill>
              </a:rPr>
              <a:t>Intitusi</a:t>
            </a:r>
            <a:endParaRPr lang="en-US" sz="2800" i="1" dirty="0" smtClean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91315" y="4910050"/>
            <a:ext cx="1802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2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  <a:cs typeface="Open Sans Extrabold" panose="020B0906030804020204" pitchFamily="34" charset="0"/>
              </a:rPr>
              <a:t>Sort By :</a:t>
            </a:r>
            <a:endParaRPr lang="id-ID" sz="32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  <a:cs typeface="Open Sans Extrabold" panose="020B0906030804020204" pitchFamily="34" charset="0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19223925" y="5437404"/>
            <a:ext cx="5820047" cy="2623754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800" i="1" dirty="0" err="1" smtClean="0">
                <a:solidFill>
                  <a:schemeClr val="bg1"/>
                </a:solidFill>
              </a:rPr>
              <a:t>Oktober-Desember</a:t>
            </a:r>
            <a:endParaRPr lang="en-US" sz="2800" i="1" dirty="0" smtClean="0">
              <a:solidFill>
                <a:schemeClr val="bg1"/>
              </a:solidFill>
            </a:endParaRPr>
          </a:p>
          <a:p>
            <a:pPr lvl="0" algn="l"/>
            <a:r>
              <a:rPr lang="en-US" sz="2800" i="1" dirty="0" err="1" smtClean="0">
                <a:solidFill>
                  <a:schemeClr val="bg1"/>
                </a:solidFill>
              </a:rPr>
              <a:t>Januari-Maret</a:t>
            </a:r>
            <a:endParaRPr lang="en-US" sz="2800" i="1" dirty="0" smtClean="0">
              <a:solidFill>
                <a:schemeClr val="bg1"/>
              </a:solidFill>
            </a:endParaRPr>
          </a:p>
          <a:p>
            <a:pPr lvl="0" algn="l"/>
            <a:r>
              <a:rPr lang="en-US" sz="2800" i="1" dirty="0" smtClean="0">
                <a:solidFill>
                  <a:schemeClr val="bg1"/>
                </a:solidFill>
              </a:rPr>
              <a:t>April-</a:t>
            </a:r>
            <a:r>
              <a:rPr lang="en-US" sz="2800" i="1" dirty="0" err="1" smtClean="0">
                <a:solidFill>
                  <a:schemeClr val="bg1"/>
                </a:solidFill>
              </a:rPr>
              <a:t>Juni</a:t>
            </a:r>
            <a:endParaRPr lang="en-US" sz="2800" i="1" dirty="0" smtClean="0">
              <a:solidFill>
                <a:schemeClr val="bg1"/>
              </a:solidFill>
            </a:endParaRPr>
          </a:p>
          <a:p>
            <a:pPr lvl="0" algn="l"/>
            <a:r>
              <a:rPr lang="en-US" sz="2800" i="1" dirty="0" err="1" smtClean="0">
                <a:solidFill>
                  <a:schemeClr val="bg1"/>
                </a:solidFill>
              </a:rPr>
              <a:t>Juli</a:t>
            </a:r>
            <a:r>
              <a:rPr lang="en-US" sz="2800" i="1" dirty="0" smtClean="0">
                <a:solidFill>
                  <a:schemeClr val="bg1"/>
                </a:solidFill>
              </a:rPr>
              <a:t>-September</a:t>
            </a:r>
          </a:p>
        </p:txBody>
      </p:sp>
    </p:spTree>
    <p:extLst>
      <p:ext uri="{BB962C8B-B14F-4D97-AF65-F5344CB8AC3E}">
        <p14:creationId xmlns:p14="http://schemas.microsoft.com/office/powerpoint/2010/main" val="35114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9">
      <a:dk1>
        <a:srgbClr val="31373B"/>
      </a:dk1>
      <a:lt1>
        <a:sysClr val="window" lastClr="FFFFFF"/>
      </a:lt1>
      <a:dk2>
        <a:srgbClr val="444955"/>
      </a:dk2>
      <a:lt2>
        <a:srgbClr val="FFFFFF"/>
      </a:lt2>
      <a:accent1>
        <a:srgbClr val="5A3793"/>
      </a:accent1>
      <a:accent2>
        <a:srgbClr val="EC4E75"/>
      </a:accent2>
      <a:accent3>
        <a:srgbClr val="5A3793"/>
      </a:accent3>
      <a:accent4>
        <a:srgbClr val="5A3793"/>
      </a:accent4>
      <a:accent5>
        <a:srgbClr val="EC4E75"/>
      </a:accent5>
      <a:accent6>
        <a:srgbClr val="5A3793"/>
      </a:accent6>
      <a:hlink>
        <a:srgbClr val="4D4D4D"/>
      </a:hlink>
      <a:folHlink>
        <a:srgbClr val="1C1C1C"/>
      </a:folHlink>
    </a:clrScheme>
    <a:fontScheme name="Custom 5">
      <a:majorFont>
        <a:latin typeface="Raleway SemiBold"/>
        <a:ea typeface=""/>
        <a:cs typeface=""/>
      </a:majorFont>
      <a:minorFont>
        <a:latin typeface="Raleway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4548</TotalTime>
  <Words>438</Words>
  <Application>Microsoft Office PowerPoint</Application>
  <PresentationFormat>Custom</PresentationFormat>
  <Paragraphs>174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0" baseType="lpstr">
      <vt:lpstr>Adobe Fan Heiti Std B</vt:lpstr>
      <vt:lpstr>Adobe Fangsong Std R</vt:lpstr>
      <vt:lpstr>Adobe Caslon Pro Bold</vt:lpstr>
      <vt:lpstr>Arial</vt:lpstr>
      <vt:lpstr>Calibri</vt:lpstr>
      <vt:lpstr>Gill Sans</vt:lpstr>
      <vt:lpstr>Lato Light</vt:lpstr>
      <vt:lpstr>Lato Regular</vt:lpstr>
      <vt:lpstr>Open Sans</vt:lpstr>
      <vt:lpstr>Open Sans </vt:lpstr>
      <vt:lpstr>Open Sans Extrabold</vt:lpstr>
      <vt:lpstr>Open Sans Light</vt:lpstr>
      <vt:lpstr>Raleway</vt:lpstr>
      <vt:lpstr>Raleway Medium</vt:lpstr>
      <vt:lpstr>Raleway SemiBold</vt:lpstr>
      <vt:lpstr>Titillium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Momen Elshamy</dc:creator>
  <cp:lastModifiedBy>Windows User</cp:lastModifiedBy>
  <cp:revision>47</cp:revision>
  <dcterms:created xsi:type="dcterms:W3CDTF">2017-08-22T06:10:53Z</dcterms:created>
  <dcterms:modified xsi:type="dcterms:W3CDTF">2018-10-17T04:50:04Z</dcterms:modified>
</cp:coreProperties>
</file>