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0" r:id="rId1"/>
  </p:sldMasterIdLst>
  <p:sldIdLst>
    <p:sldId id="256" r:id="rId2"/>
    <p:sldId id="257" r:id="rId3"/>
    <p:sldId id="259" r:id="rId4"/>
    <p:sldId id="265" r:id="rId5"/>
    <p:sldId id="266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8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568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803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d-ID"/>
              <a:t>Edit gaya teks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6865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836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023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 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199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2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5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0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10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4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2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2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9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48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7AB1959-2793-4488-8C08-4002EF47C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09863"/>
            <a:ext cx="8825658" cy="33295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Augmented reality on cloth with realistic illumination</a:t>
            </a:r>
            <a:endParaRPr lang="id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454D5303-DB4C-4726-9389-B5DFBE905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247989"/>
            <a:ext cx="8825658" cy="1900148"/>
          </a:xfrm>
        </p:spPr>
        <p:txBody>
          <a:bodyPr>
            <a:normAutofit/>
          </a:bodyPr>
          <a:lstStyle/>
          <a:p>
            <a:pPr algn="r"/>
            <a:r>
              <a:rPr lang="id-ID" dirty="0"/>
              <a:t>By :</a:t>
            </a:r>
          </a:p>
          <a:p>
            <a:pPr algn="r"/>
            <a:r>
              <a:rPr lang="id-ID" b="1" dirty="0"/>
              <a:t>Ivan </a:t>
            </a:r>
            <a:r>
              <a:rPr lang="id-ID" b="1" dirty="0" err="1"/>
              <a:t>fadhila</a:t>
            </a:r>
            <a:r>
              <a:rPr lang="id-ID" b="1" dirty="0"/>
              <a:t>	5115100039</a:t>
            </a:r>
          </a:p>
          <a:p>
            <a:pPr algn="r"/>
            <a:r>
              <a:rPr lang="id-ID" b="1" dirty="0"/>
              <a:t>Abyan </a:t>
            </a:r>
            <a:r>
              <a:rPr lang="id-ID" b="1" dirty="0" err="1"/>
              <a:t>dafa</a:t>
            </a:r>
            <a:r>
              <a:rPr lang="id-ID" b="1" dirty="0"/>
              <a:t>	5115100040</a:t>
            </a:r>
          </a:p>
          <a:p>
            <a:pPr algn="r"/>
            <a:r>
              <a:rPr lang="id-ID" b="1" dirty="0"/>
              <a:t>Salma </a:t>
            </a:r>
            <a:r>
              <a:rPr lang="id-ID" b="1" dirty="0" err="1"/>
              <a:t>nurkhafidoh</a:t>
            </a:r>
            <a:r>
              <a:rPr lang="id-ID" b="1" dirty="0"/>
              <a:t>	5115100053</a:t>
            </a:r>
          </a:p>
        </p:txBody>
      </p:sp>
    </p:spTree>
    <p:extLst>
      <p:ext uri="{BB962C8B-B14F-4D97-AF65-F5344CB8AC3E}">
        <p14:creationId xmlns:p14="http://schemas.microsoft.com/office/powerpoint/2010/main" val="161654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69AB17E6-E534-4E50-9A73-9926E960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id-ID" dirty="0"/>
              <a:t>LATAR BELAKANG</a:t>
            </a:r>
            <a:endParaRPr lang="id-ID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FC965E5-0800-42BF-AAE5-933F2386F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d-ID" err="1"/>
              <a:t>Augmented</a:t>
            </a:r>
            <a:r>
              <a:rPr lang="id-ID"/>
              <a:t> </a:t>
            </a:r>
            <a:r>
              <a:rPr lang="id-ID" err="1"/>
              <a:t>reality</a:t>
            </a:r>
            <a:r>
              <a:rPr lang="id-ID"/>
              <a:t> (AR) adalah konsep memasukkan benda virtual menjadi adegan nyata. </a:t>
            </a:r>
            <a:r>
              <a:rPr lang="id-ID" err="1"/>
              <a:t>Seringkali</a:t>
            </a:r>
            <a:r>
              <a:rPr lang="id-ID"/>
              <a:t>, benda yang dilibatkan merupakan benda-benda </a:t>
            </a:r>
            <a:r>
              <a:rPr lang="id-ID" err="1"/>
              <a:t>planar</a:t>
            </a:r>
            <a:r>
              <a:rPr lang="id-ID"/>
              <a:t> kaku di tempat kejadian. Namun, tugas yang lebih sulit adalah menerapkan </a:t>
            </a:r>
            <a:r>
              <a:rPr lang="id-ID" err="1"/>
              <a:t>augmented</a:t>
            </a:r>
            <a:r>
              <a:rPr lang="id-ID"/>
              <a:t> </a:t>
            </a:r>
            <a:r>
              <a:rPr lang="id-ID" err="1"/>
              <a:t>reality</a:t>
            </a:r>
            <a:r>
              <a:rPr lang="id-ID"/>
              <a:t> pada benda fleksibel (tidak kaku) seperti kain. Untuk mengatasi masalah ini, dibuatlah metode untuk melakukan </a:t>
            </a:r>
            <a:r>
              <a:rPr lang="id-ID" err="1"/>
              <a:t>augmentasi</a:t>
            </a:r>
            <a:r>
              <a:rPr lang="id-ID"/>
              <a:t> yang fleksibel dan real-</a:t>
            </a:r>
            <a:r>
              <a:rPr lang="id-ID" err="1"/>
              <a:t>time</a:t>
            </a:r>
            <a:r>
              <a:rPr lang="id-ID"/>
              <a:t> pada kain.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3210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Gambar 14">
            <a:extLst>
              <a:ext uri="{FF2B5EF4-FFF2-40B4-BE49-F238E27FC236}">
                <a16:creationId xmlns:a16="http://schemas.microsoft.com/office/drawing/2014/main" id="{BA11E5D9-0392-43D0-9B8A-6B398C21D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58" y="1269873"/>
            <a:ext cx="9150807" cy="2662052"/>
          </a:xfrm>
          <a:prstGeom prst="rect">
            <a:avLst/>
          </a:prstGeom>
          <a:effectLst/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8D5A37C9-1E41-4705-BAA5-CFD7F923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Metode</a:t>
            </a:r>
          </a:p>
        </p:txBody>
      </p:sp>
    </p:spTree>
    <p:extLst>
      <p:ext uri="{BB962C8B-B14F-4D97-AF65-F5344CB8AC3E}">
        <p14:creationId xmlns:p14="http://schemas.microsoft.com/office/powerpoint/2010/main" val="4155114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856E63A-CEB7-4DEF-A7F2-672FDEE9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of circular markers on the cloth</a:t>
            </a:r>
            <a:endParaRPr lang="id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4FBD7285-AE0C-4163-B8F0-A45C0B2C2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438" y="2864644"/>
            <a:ext cx="33909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9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1D15CAD-F1EE-400C-BFB6-66197B17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Result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inpainting</a:t>
            </a:r>
            <a:r>
              <a:rPr lang="id-ID" dirty="0"/>
              <a:t> </a:t>
            </a:r>
            <a:r>
              <a:rPr lang="id-ID" dirty="0" err="1"/>
              <a:t>algorithm</a:t>
            </a:r>
            <a:endParaRPr lang="id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4F049F93-7642-4CC2-832C-23C0D86F1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9191" y="2801652"/>
            <a:ext cx="3773618" cy="28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D3D9A52-8753-43F1-BB92-74227DBE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id-ID"/>
              <a:t>Application</a:t>
            </a:r>
            <a:endParaRPr lang="id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49BAD52E-3B44-480D-B152-DFCCCD41A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"/>
          <a:stretch/>
        </p:blipFill>
        <p:spPr>
          <a:xfrm>
            <a:off x="1805170" y="2104901"/>
            <a:ext cx="4252730" cy="3177992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E7D60931-12AF-4128-9904-850A4CC39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109" y="2105025"/>
            <a:ext cx="4252730" cy="3177991"/>
          </a:xfrm>
          <a:prstGeom prst="rect">
            <a:avLst/>
          </a:prstGeom>
        </p:spPr>
      </p:pic>
      <p:sp>
        <p:nvSpPr>
          <p:cNvPr id="36" name="Judul 1">
            <a:extLst>
              <a:ext uri="{FF2B5EF4-FFF2-40B4-BE49-F238E27FC236}">
                <a16:creationId xmlns:a16="http://schemas.microsoft.com/office/drawing/2014/main" id="{B6827371-9DF1-40A2-91A5-F808880FADA4}"/>
              </a:ext>
            </a:extLst>
          </p:cNvPr>
          <p:cNvSpPr txBox="1">
            <a:spLocks/>
          </p:cNvSpPr>
          <p:nvPr/>
        </p:nvSpPr>
        <p:spPr>
          <a:xfrm>
            <a:off x="2948155" y="5319214"/>
            <a:ext cx="1896562" cy="4306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sz="2000" dirty="0" err="1">
                <a:solidFill>
                  <a:schemeClr val="tx1"/>
                </a:solidFill>
              </a:rPr>
              <a:t>Rippling</a:t>
            </a:r>
            <a:r>
              <a:rPr lang="id-ID" sz="2000" dirty="0">
                <a:solidFill>
                  <a:schemeClr val="tx1"/>
                </a:solidFill>
              </a:rPr>
              <a:t> </a:t>
            </a:r>
            <a:r>
              <a:rPr lang="id-ID" sz="2000" dirty="0" err="1">
                <a:solidFill>
                  <a:schemeClr val="tx1"/>
                </a:solidFill>
              </a:rPr>
              <a:t>cloth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38" name="Judul 1">
            <a:extLst>
              <a:ext uri="{FF2B5EF4-FFF2-40B4-BE49-F238E27FC236}">
                <a16:creationId xmlns:a16="http://schemas.microsoft.com/office/drawing/2014/main" id="{F0A2AEAF-C999-4590-A9FF-79D645C8EC78}"/>
              </a:ext>
            </a:extLst>
          </p:cNvPr>
          <p:cNvSpPr txBox="1">
            <a:spLocks/>
          </p:cNvSpPr>
          <p:nvPr/>
        </p:nvSpPr>
        <p:spPr>
          <a:xfrm>
            <a:off x="7835192" y="5319214"/>
            <a:ext cx="2215641" cy="4306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sz="2000" dirty="0" err="1">
                <a:solidFill>
                  <a:schemeClr val="tx1"/>
                </a:solidFill>
              </a:rPr>
              <a:t>Wrinkled</a:t>
            </a:r>
            <a:r>
              <a:rPr lang="id-ID" sz="2000" dirty="0">
                <a:solidFill>
                  <a:schemeClr val="tx1"/>
                </a:solidFill>
              </a:rPr>
              <a:t> </a:t>
            </a:r>
            <a:r>
              <a:rPr lang="id-ID" sz="2000" dirty="0" err="1">
                <a:solidFill>
                  <a:schemeClr val="tx1"/>
                </a:solidFill>
              </a:rPr>
              <a:t>cloth</a:t>
            </a:r>
            <a:endParaRPr lang="id-ID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34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3">
            <a:extLst>
              <a:ext uri="{FF2B5EF4-FFF2-40B4-BE49-F238E27FC236}">
                <a16:creationId xmlns:a16="http://schemas.microsoft.com/office/drawing/2014/main" id="{5C93674F-BF3A-4E97-9736-A406FEBF4D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27"/>
          <a:stretch/>
        </p:blipFill>
        <p:spPr>
          <a:xfrm>
            <a:off x="4186443" y="629266"/>
            <a:ext cx="5449889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047838-7F9E-43CF-A116-26E7AAA8F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37FE0A0-5EC6-4A60-871C-B5BFDC8A7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218446" cy="3809998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Aplikasi </a:t>
            </a:r>
            <a:r>
              <a:rPr lang="id-ID" dirty="0" err="1"/>
              <a:t>Augmented</a:t>
            </a:r>
            <a:r>
              <a:rPr lang="id-ID" dirty="0"/>
              <a:t> T-</a:t>
            </a:r>
            <a:r>
              <a:rPr lang="id-ID" dirty="0" err="1"/>
              <a:t>shirt</a:t>
            </a:r>
            <a:r>
              <a:rPr lang="id-ID" dirty="0"/>
              <a:t> untuk mendesain kaos dengan menambahkan logo secara interaktif. Pengguna menambahkan gambar ke daftar di sebelah kanan dan hasil penambahan logo ditampilkan pada sebelah kiri layar.</a:t>
            </a:r>
          </a:p>
        </p:txBody>
      </p:sp>
    </p:spTree>
    <p:extLst>
      <p:ext uri="{BB962C8B-B14F-4D97-AF65-F5344CB8AC3E}">
        <p14:creationId xmlns:p14="http://schemas.microsoft.com/office/powerpoint/2010/main" val="1462349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erah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124</Words>
  <Application>Microsoft Office PowerPoint</Application>
  <PresentationFormat>Layar Lebar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Augmented reality on cloth with realistic illumination</vt:lpstr>
      <vt:lpstr>LATAR BELAKANG</vt:lpstr>
      <vt:lpstr>Metode</vt:lpstr>
      <vt:lpstr>Grid of circular markers on the cloth</vt:lpstr>
      <vt:lpstr>Result of inpainting algorithm</vt:lpstr>
      <vt:lpstr>Application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 on cloth with realistic illumination</dc:title>
  <dc:creator>Salma Nurkhafidoh</dc:creator>
  <cp:lastModifiedBy>Salma Nurkhafidoh</cp:lastModifiedBy>
  <cp:revision>6</cp:revision>
  <dcterms:created xsi:type="dcterms:W3CDTF">2018-09-27T02:12:19Z</dcterms:created>
  <dcterms:modified xsi:type="dcterms:W3CDTF">2018-09-27T06:32:42Z</dcterms:modified>
</cp:coreProperties>
</file>