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5" r:id="rId4"/>
    <p:sldId id="259" r:id="rId5"/>
    <p:sldId id="260" r:id="rId6"/>
    <p:sldId id="266" r:id="rId7"/>
    <p:sldId id="264" r:id="rId8"/>
    <p:sldId id="267" r:id="rId9"/>
    <p:sldId id="268" r:id="rId10"/>
    <p:sldId id="273" r:id="rId11"/>
    <p:sldId id="275" r:id="rId12"/>
    <p:sldId id="270" r:id="rId13"/>
    <p:sldId id="27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DC1EB5-3019-44E7-AC1B-91662B71074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3D83DB-8C16-428A-BB1F-3634902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8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B5-3019-44E7-AC1B-91662B71074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83DB-8C16-428A-BB1F-3634902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DC1EB5-3019-44E7-AC1B-91662B71074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3D83DB-8C16-428A-BB1F-3634902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B5-3019-44E7-AC1B-91662B71074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3D83DB-8C16-428A-BB1F-3634902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DC1EB5-3019-44E7-AC1B-91662B71074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3D83DB-8C16-428A-BB1F-3634902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B5-3019-44E7-AC1B-91662B71074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83DB-8C16-428A-BB1F-3634902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B5-3019-44E7-AC1B-91662B71074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83DB-8C16-428A-BB1F-3634902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3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B5-3019-44E7-AC1B-91662B71074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83DB-8C16-428A-BB1F-3634902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0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B5-3019-44E7-AC1B-91662B71074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83DB-8C16-428A-BB1F-3634902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DC1EB5-3019-44E7-AC1B-91662B71074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3D83DB-8C16-428A-BB1F-3634902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B5-3019-44E7-AC1B-91662B71074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83DB-8C16-428A-BB1F-3634902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DC1EB5-3019-44E7-AC1B-91662B71074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3D83DB-8C16-428A-BB1F-3634902CCB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524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_yp-4VYiI6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vDNzTasuYE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D" sz="3200" dirty="0"/>
              <a:t>Furniture Layout Application Based on Marker Detection and Using Augmented Reality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3854679"/>
            <a:ext cx="9488957" cy="1911121"/>
          </a:xfrm>
        </p:spPr>
        <p:txBody>
          <a:bodyPr>
            <a:noAutofit/>
          </a:bodyPr>
          <a:lstStyle/>
          <a:p>
            <a:pPr algn="l"/>
            <a:r>
              <a:rPr lang="en-ID" sz="20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Yolanda W.S. 			(05111540000023)</a:t>
            </a:r>
          </a:p>
          <a:p>
            <a:pPr algn="l"/>
            <a:r>
              <a:rPr lang="en-ID" sz="2000" b="1" dirty="0" err="1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Renaldi</a:t>
            </a:r>
            <a:r>
              <a:rPr lang="en-ID" sz="20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2000" b="1" dirty="0" err="1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Wahyudiono</a:t>
            </a:r>
            <a:r>
              <a:rPr lang="en-ID" sz="20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	(05111540000044)</a:t>
            </a:r>
          </a:p>
          <a:p>
            <a:pPr algn="l"/>
            <a:r>
              <a:rPr lang="en-ID" sz="20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Dicky M. </a:t>
            </a:r>
            <a:r>
              <a:rPr lang="en-ID" sz="2000" b="1" dirty="0" err="1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Priangga</a:t>
            </a:r>
            <a:r>
              <a:rPr lang="en-ID" sz="20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		(05111540000121)</a:t>
            </a:r>
            <a:br>
              <a:rPr lang="en-ID" sz="20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3. VIDEO</a:t>
            </a:r>
            <a:endParaRPr lang="en-US" dirty="0"/>
          </a:p>
        </p:txBody>
      </p:sp>
      <p:pic>
        <p:nvPicPr>
          <p:cNvPr id="4" name="_yp-4VYiI6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0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3. VIDEO (2)</a:t>
            </a:r>
            <a:endParaRPr lang="en-US" dirty="0"/>
          </a:p>
        </p:txBody>
      </p:sp>
      <p:pic>
        <p:nvPicPr>
          <p:cNvPr id="3" name="vDNzTasuYE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0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. KESIMPULAN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581193" y="2316452"/>
            <a:ext cx="7305507" cy="379224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membantu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pelanggan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furnitur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virtual di </a:t>
            </a:r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nyata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furnitur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pelanggan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mengetahui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keadaan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rumahnya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furnitur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diusulkan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mencoba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kombinasi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virtual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benda-benda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furnitur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membantu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pembeli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furnitur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rumah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nyata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5. </a:t>
            </a:r>
            <a:r>
              <a:rPr lang="en-ID" dirty="0" err="1" smtClean="0"/>
              <a:t>Pustaka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557752"/>
            <a:ext cx="11029615" cy="2934999"/>
          </a:xfrm>
        </p:spPr>
        <p:txBody>
          <a:bodyPr>
            <a:norm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D" sz="2800" b="1" dirty="0" smtClean="0">
                <a:solidFill>
                  <a:schemeClr val="tx1"/>
                </a:solidFill>
              </a:rPr>
              <a:t>Furniture Layout Application Based on Marker Detection and Using Augmented Reality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Khushal</a:t>
            </a:r>
            <a:r>
              <a:rPr lang="en-US" sz="2000" dirty="0" smtClean="0">
                <a:solidFill>
                  <a:schemeClr val="tx1"/>
                </a:solidFill>
              </a:rPr>
              <a:t> Khairnar1, </a:t>
            </a:r>
            <a:r>
              <a:rPr lang="en-US" sz="2000" dirty="0" err="1" smtClean="0">
                <a:solidFill>
                  <a:schemeClr val="tx1"/>
                </a:solidFill>
              </a:rPr>
              <a:t>Kamleshwar</a:t>
            </a:r>
            <a:r>
              <a:rPr lang="en-US" sz="2000" dirty="0" smtClean="0">
                <a:solidFill>
                  <a:schemeClr val="tx1"/>
                </a:solidFill>
              </a:rPr>
              <a:t> Khairnar2, </a:t>
            </a:r>
            <a:r>
              <a:rPr lang="en-US" sz="2000" dirty="0" err="1" smtClean="0">
                <a:solidFill>
                  <a:schemeClr val="tx1"/>
                </a:solidFill>
              </a:rPr>
              <a:t>Sanketkumar</a:t>
            </a:r>
            <a:r>
              <a:rPr lang="en-US" sz="2000" dirty="0" smtClean="0">
                <a:solidFill>
                  <a:schemeClr val="tx1"/>
                </a:solidFill>
              </a:rPr>
              <a:t> Mane3, Rahul Chaudhari4 </a:t>
            </a:r>
          </a:p>
          <a:p>
            <a:pPr marL="0" indent="0" algn="ctr">
              <a:buNone/>
            </a:pPr>
            <a:endParaRPr lang="en-ID" sz="20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D" sz="2000" b="1" dirty="0" smtClean="0">
                <a:solidFill>
                  <a:schemeClr val="tx1"/>
                </a:solidFill>
              </a:rPr>
              <a:t>International Research Journal of Engineering and Technology (IRJET)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3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997200"/>
            <a:ext cx="4291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691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1000"/>
            <a:ext cx="9601200" cy="4216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Memungkinkan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pengguna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mencoba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furnitur</a:t>
            </a:r>
            <a:r>
              <a:rPr lang="en-US" sz="2400" dirty="0" smtClean="0">
                <a:solidFill>
                  <a:schemeClr val="tx1"/>
                </a:solidFill>
              </a:rPr>
              <a:t> virtual </a:t>
            </a:r>
            <a:r>
              <a:rPr lang="en-US" sz="2400" dirty="0" err="1" smtClean="0">
                <a:solidFill>
                  <a:schemeClr val="tx1"/>
                </a:solidFill>
              </a:rPr>
              <a:t>ke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struktur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rumah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nyata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pengguna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sebelum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membeli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sehingga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pengguna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lebih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mudah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memilih</a:t>
            </a:r>
            <a:r>
              <a:rPr lang="en-US" sz="2400" dirty="0" smtClean="0">
                <a:solidFill>
                  <a:schemeClr val="tx1"/>
                </a:solidFill>
              </a:rPr>
              <a:t> furniture.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Membantu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pengguna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mencoba</a:t>
            </a:r>
            <a:r>
              <a:rPr lang="en-US" sz="2400" dirty="0" smtClean="0">
                <a:solidFill>
                  <a:schemeClr val="tx1"/>
                </a:solidFill>
              </a:rPr>
              <a:t> item </a:t>
            </a:r>
            <a:r>
              <a:rPr lang="en-US" sz="2400" dirty="0" err="1" smtClean="0">
                <a:solidFill>
                  <a:schemeClr val="tx1"/>
                </a:solidFill>
              </a:rPr>
              <a:t>furnitur</a:t>
            </a:r>
            <a:r>
              <a:rPr lang="en-US" sz="2400" dirty="0" smtClean="0">
                <a:solidFill>
                  <a:schemeClr val="tx1"/>
                </a:solidFill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</a:rPr>
              <a:t>ruangan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pengguna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melihat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tampilannya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setelah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menempatkan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furnitur</a:t>
            </a:r>
            <a:r>
              <a:rPr lang="en-US" sz="2400" dirty="0" smtClean="0">
                <a:solidFill>
                  <a:schemeClr val="tx1"/>
                </a:solidFill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</a:rPr>
              <a:t>dalamnya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D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Latar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Diusulkan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730708" cy="45632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Mengembangkan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di mana </a:t>
            </a: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menempatkan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marker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ruangan</a:t>
            </a:r>
            <a:r>
              <a:rPr lang="en-US" dirty="0">
                <a:solidFill>
                  <a:schemeClr val="tx1"/>
                </a:solidFill>
              </a:rPr>
              <a:t> di mana </a:t>
            </a:r>
            <a:r>
              <a:rPr lang="en-US" dirty="0" err="1">
                <a:solidFill>
                  <a:schemeClr val="tx1"/>
                </a:solidFill>
              </a:rPr>
              <a:t>dia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mencoba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barang-barang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furnitur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Webcam </a:t>
            </a: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mengambil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tampilan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ruangan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Kemudian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marker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fiducial marker detection. </a:t>
            </a:r>
            <a:r>
              <a:rPr lang="en-US" dirty="0" err="1">
                <a:solidFill>
                  <a:schemeClr val="tx1"/>
                </a:solidFill>
              </a:rPr>
              <a:t>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direct linear transformation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mengidentifikasi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marker.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furnitur</a:t>
            </a:r>
            <a:r>
              <a:rPr lang="en-US" dirty="0">
                <a:solidFill>
                  <a:schemeClr val="tx1"/>
                </a:solidFill>
              </a:rPr>
              <a:t> mana pun yang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dicoba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diambil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database </a:t>
            </a:r>
            <a:r>
              <a:rPr lang="en-US" dirty="0" err="1">
                <a:solidFill>
                  <a:schemeClr val="tx1"/>
                </a:solidFill>
              </a:rPr>
              <a:t>funitur</a:t>
            </a:r>
            <a:r>
              <a:rPr lang="en-US" dirty="0">
                <a:solidFill>
                  <a:schemeClr val="tx1"/>
                </a:solidFill>
              </a:rPr>
              <a:t>. Dan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3D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funitur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ukuran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aslinya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muncul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marker </a:t>
            </a:r>
            <a:r>
              <a:rPr lang="en-US" dirty="0" err="1">
                <a:solidFill>
                  <a:schemeClr val="tx1"/>
                </a:solidFill>
              </a:rPr>
              <a:t>ditempatkan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sudut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2180496"/>
            <a:ext cx="4854408" cy="39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510352"/>
            <a:ext cx="5062739" cy="4131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2475" y="2141020"/>
            <a:ext cx="237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Diagram Blok </a:t>
            </a:r>
            <a:r>
              <a:rPr lang="en-ID" dirty="0" err="1" smtClean="0"/>
              <a:t>Asitektur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Diusulkan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Diusulkan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108200"/>
            <a:ext cx="5651500" cy="4521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Camera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Video </a:t>
            </a:r>
            <a:r>
              <a:rPr lang="en-US" dirty="0" err="1" smtClean="0">
                <a:solidFill>
                  <a:schemeClr val="tx1"/>
                </a:solidFill>
              </a:rPr>
              <a:t>langsung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dunia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nyata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webcam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modul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kamera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Menampilkan</a:t>
            </a:r>
            <a:r>
              <a:rPr lang="en-US" dirty="0" smtClean="0">
                <a:solidFill>
                  <a:schemeClr val="tx1"/>
                </a:solidFill>
              </a:rPr>
              <a:t> feed </a:t>
            </a:r>
            <a:r>
              <a:rPr lang="en-US" dirty="0" err="1" smtClean="0">
                <a:solidFill>
                  <a:schemeClr val="tx1"/>
                </a:solidFill>
              </a:rPr>
              <a:t>langsung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webcam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realitas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Augmented Reality. Video </a:t>
            </a:r>
            <a:r>
              <a:rPr lang="en-US" dirty="0" err="1" smtClean="0">
                <a:solidFill>
                  <a:schemeClr val="tx1"/>
                </a:solidFill>
              </a:rPr>
              <a:t>langsung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gambar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Modul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Pengambilan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Gambar</a:t>
            </a:r>
            <a:r>
              <a:rPr lang="en-US" dirty="0" smtClean="0">
                <a:solidFill>
                  <a:schemeClr val="tx1"/>
                </a:solidFill>
              </a:rPr>
              <a:t> (image capturing module)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Image Capturing </a:t>
            </a:r>
            <a:r>
              <a:rPr lang="en-US" dirty="0" smtClean="0">
                <a:solidFill>
                  <a:schemeClr val="tx1"/>
                </a:solidFill>
              </a:rPr>
              <a:t>Module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Input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Gambar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umpan</a:t>
            </a:r>
            <a:r>
              <a:rPr lang="en-US" dirty="0">
                <a:solidFill>
                  <a:schemeClr val="tx1"/>
                </a:solidFill>
              </a:rPr>
              <a:t> video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webcam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Gambar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diambil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tombol</a:t>
            </a:r>
            <a:r>
              <a:rPr lang="en-US" dirty="0">
                <a:solidFill>
                  <a:schemeClr val="tx1"/>
                </a:solidFill>
              </a:rPr>
              <a:t>. Dan </a:t>
            </a:r>
            <a:r>
              <a:rPr lang="en-US" dirty="0" err="1">
                <a:solidFill>
                  <a:schemeClr val="tx1"/>
                </a:solidFill>
              </a:rPr>
              <a:t>gambar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diambil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diteruskan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Modul</a:t>
            </a:r>
            <a:r>
              <a:rPr lang="en-US" dirty="0">
                <a:solidFill>
                  <a:schemeClr val="tx1"/>
                </a:solidFill>
              </a:rPr>
              <a:t> Preprocessing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319" y="2826571"/>
            <a:ext cx="3532981" cy="30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Diusulkan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938206"/>
            <a:ext cx="5651500" cy="19939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PREPROCESSING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Gambar</a:t>
            </a:r>
            <a:r>
              <a:rPr lang="en-US" dirty="0">
                <a:solidFill>
                  <a:schemeClr val="tx1"/>
                </a:solidFill>
              </a:rPr>
              <a:t> RGB yang </a:t>
            </a:r>
            <a:r>
              <a:rPr lang="en-US" dirty="0" err="1" smtClean="0">
                <a:solidFill>
                  <a:schemeClr val="tx1"/>
                </a:solidFill>
              </a:rPr>
              <a:t>dicapture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diubah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Gray Scale. </a:t>
            </a:r>
            <a:r>
              <a:rPr lang="en-US" dirty="0" err="1">
                <a:solidFill>
                  <a:schemeClr val="tx1"/>
                </a:solidFill>
              </a:rPr>
              <a:t>Konversi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pustaka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OpenCV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Gambar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Konversi</a:t>
            </a:r>
            <a:r>
              <a:rPr lang="en-US" dirty="0">
                <a:solidFill>
                  <a:schemeClr val="tx1"/>
                </a:solidFill>
              </a:rPr>
              <a:t> Gray Scale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diteruskan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Deteksi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Marker (Marker Detection Module).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3684456"/>
            <a:ext cx="3438081" cy="2949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92" y="3685506"/>
            <a:ext cx="3343108" cy="30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Diusulkan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(5)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78120" y="2684463"/>
            <a:ext cx="4220080" cy="352812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581193" y="2684463"/>
            <a:ext cx="5393100" cy="29349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MARKER </a:t>
            </a:r>
            <a:r>
              <a:rPr lang="en-US" dirty="0">
                <a:solidFill>
                  <a:schemeClr val="tx1"/>
                </a:solidFill>
              </a:rPr>
              <a:t>DETECTION </a:t>
            </a:r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Gambar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diterima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modul</a:t>
            </a:r>
            <a:r>
              <a:rPr lang="en-US" dirty="0">
                <a:solidFill>
                  <a:schemeClr val="tx1"/>
                </a:solidFill>
              </a:rPr>
              <a:t> preprocessing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Marker Detection. Dan marker </a:t>
            </a:r>
            <a:r>
              <a:rPr lang="en-US" dirty="0" err="1">
                <a:solidFill>
                  <a:schemeClr val="tx1"/>
                </a:solidFill>
              </a:rPr>
              <a:t>dideteksi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i="1" dirty="0" smtClean="0">
                <a:solidFill>
                  <a:schemeClr val="tx1"/>
                </a:solidFill>
              </a:rPr>
              <a:t>iducial Marker Detection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Dan </a:t>
            </a:r>
            <a:r>
              <a:rPr lang="en-US" i="1" dirty="0" smtClean="0">
                <a:solidFill>
                  <a:schemeClr val="tx1"/>
                </a:solidFill>
              </a:rPr>
              <a:t>marker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diteruskan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berikutnya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Diusulkan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(6)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581192" y="2316452"/>
            <a:ext cx="5997407" cy="3614448"/>
          </a:xfrm>
        </p:spPr>
        <p:txBody>
          <a:bodyPr>
            <a:normAutofit/>
          </a:bodyPr>
          <a:lstStyle/>
          <a:p>
            <a:r>
              <a:rPr lang="en-ID" dirty="0" err="1" smtClean="0">
                <a:solidFill>
                  <a:schemeClr val="tx1"/>
                </a:solidFill>
              </a:rPr>
              <a:t>Kalkulasi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Posisi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Posisi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aktual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marker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dihitung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Direct Linear </a:t>
            </a:r>
            <a:r>
              <a:rPr lang="en-US" dirty="0" smtClean="0">
                <a:solidFill>
                  <a:schemeClr val="tx1"/>
                </a:solidFill>
              </a:rPr>
              <a:t>Transformation.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RENDERING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dua</a:t>
            </a:r>
            <a:r>
              <a:rPr lang="en-US" dirty="0">
                <a:solidFill>
                  <a:schemeClr val="tx1"/>
                </a:solidFill>
              </a:rPr>
              <a:t> input,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Kalkulasi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Posisi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marker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dataset. </a:t>
            </a:r>
            <a:r>
              <a:rPr lang="en-US" dirty="0" err="1">
                <a:solidFill>
                  <a:schemeClr val="tx1"/>
                </a:solidFill>
              </a:rPr>
              <a:t>Modul</a:t>
            </a:r>
            <a:r>
              <a:rPr lang="en-US" dirty="0">
                <a:solidFill>
                  <a:schemeClr val="tx1"/>
                </a:solidFill>
              </a:rPr>
              <a:t> Rendering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memaksakan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3D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Posisi</a:t>
            </a:r>
            <a:r>
              <a:rPr lang="en-US" dirty="0">
                <a:solidFill>
                  <a:schemeClr val="tx1"/>
                </a:solidFill>
              </a:rPr>
              <a:t> Marker yang </a:t>
            </a:r>
            <a:r>
              <a:rPr lang="en-US" dirty="0" err="1">
                <a:solidFill>
                  <a:schemeClr val="tx1"/>
                </a:solidFill>
              </a:rPr>
              <a:t>dihitung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Diusulkan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(5)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581194" y="2926053"/>
            <a:ext cx="5393100" cy="11506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Display Screen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Kita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Preview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gambar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dilapiskan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sudut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berbeda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2157412"/>
            <a:ext cx="47244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86</TotalTime>
  <Words>487</Words>
  <Application>Microsoft Office PowerPoint</Application>
  <PresentationFormat>Widescreen</PresentationFormat>
  <Paragraphs>47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Wingdings 2</vt:lpstr>
      <vt:lpstr>Dividend</vt:lpstr>
      <vt:lpstr>Furniture Layout Application Based on Marker Detection and Using Augmented Reality</vt:lpstr>
      <vt:lpstr>PowerPoint Presentation</vt:lpstr>
      <vt:lpstr>2. Sistem yang Diusulkan</vt:lpstr>
      <vt:lpstr>2. Sistem yang Diusulkan (2)</vt:lpstr>
      <vt:lpstr>2. Sistem yang Diusulkan (3)</vt:lpstr>
      <vt:lpstr>2. Sistem yang Diusulkan (4)</vt:lpstr>
      <vt:lpstr>2. Sistem yang Diusulkan (5)</vt:lpstr>
      <vt:lpstr>2. Sistem yang Diusulkan (6)</vt:lpstr>
      <vt:lpstr>2. Sistem yang Diusulkan (5)</vt:lpstr>
      <vt:lpstr>3. VIDEO</vt:lpstr>
      <vt:lpstr>3. VIDEO (2)</vt:lpstr>
      <vt:lpstr>4. KESIMPULAN</vt:lpstr>
      <vt:lpstr>5. Pustaka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Layout Application Based on Marker Detection and Using Augmented Reality</dc:title>
  <dc:creator>Yolanda W. Samosir</dc:creator>
  <cp:lastModifiedBy>Yolanda W. Samosir</cp:lastModifiedBy>
  <cp:revision>17</cp:revision>
  <dcterms:created xsi:type="dcterms:W3CDTF">2018-09-27T03:20:41Z</dcterms:created>
  <dcterms:modified xsi:type="dcterms:W3CDTF">2018-09-27T04:47:37Z</dcterms:modified>
</cp:coreProperties>
</file>