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Lato" panose="020B0604020202020204" charset="0"/>
      <p:regular r:id="rId15"/>
      <p:bold r:id="rId16"/>
      <p:italic r:id="rId17"/>
      <p:boldItalic r:id="rId18"/>
    </p:embeddedFont>
    <p:embeddedFont>
      <p:font typeface="Montserrat" panose="00000800000000000000" pitchFamily="50"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10000500" y="673"/>
            <a:ext cx="2191500" cy="2191500"/>
          </a:xfrm>
          <a:prstGeom prst="diagStripe">
            <a:avLst>
              <a:gd name="adj" fmla="val 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654"/>
            <a:ext cx="6871435" cy="6845694"/>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4716200" y="2104533"/>
            <a:ext cx="6690000" cy="2105100"/>
          </a:xfrm>
          <a:prstGeom prst="rect">
            <a:avLst/>
          </a:prstGeom>
        </p:spPr>
        <p:txBody>
          <a:bodyPr spcFirstLastPara="1" wrap="square" lIns="121900" tIns="121900" rIns="121900" bIns="121900" anchor="t" anchorCtr="0"/>
          <a:lstStyle>
            <a:lvl1pPr lvl="0">
              <a:spcBef>
                <a:spcPts val="0"/>
              </a:spcBef>
              <a:spcAft>
                <a:spcPts val="0"/>
              </a:spcAft>
              <a:buSzPts val="5300"/>
              <a:buNone/>
              <a:defRPr sz="5300"/>
            </a:lvl1pPr>
            <a:lvl2pPr lvl="1">
              <a:spcBef>
                <a:spcPts val="0"/>
              </a:spcBef>
              <a:spcAft>
                <a:spcPts val="0"/>
              </a:spcAft>
              <a:buSzPts val="5300"/>
              <a:buNone/>
              <a:defRPr sz="5300"/>
            </a:lvl2pPr>
            <a:lvl3pPr lvl="2">
              <a:spcBef>
                <a:spcPts val="0"/>
              </a:spcBef>
              <a:spcAft>
                <a:spcPts val="0"/>
              </a:spcAft>
              <a:buSzPts val="5300"/>
              <a:buNone/>
              <a:defRPr sz="5300"/>
            </a:lvl3pPr>
            <a:lvl4pPr lvl="3">
              <a:spcBef>
                <a:spcPts val="0"/>
              </a:spcBef>
              <a:spcAft>
                <a:spcPts val="0"/>
              </a:spcAft>
              <a:buSzPts val="5300"/>
              <a:buNone/>
              <a:defRPr sz="5300"/>
            </a:lvl4pPr>
            <a:lvl5pPr lvl="4">
              <a:spcBef>
                <a:spcPts val="0"/>
              </a:spcBef>
              <a:spcAft>
                <a:spcPts val="0"/>
              </a:spcAft>
              <a:buSzPts val="5300"/>
              <a:buNone/>
              <a:defRPr sz="5300"/>
            </a:lvl5pPr>
            <a:lvl6pPr lvl="5">
              <a:spcBef>
                <a:spcPts val="0"/>
              </a:spcBef>
              <a:spcAft>
                <a:spcPts val="0"/>
              </a:spcAft>
              <a:buSzPts val="5300"/>
              <a:buNone/>
              <a:defRPr sz="5300"/>
            </a:lvl6pPr>
            <a:lvl7pPr lvl="6">
              <a:spcBef>
                <a:spcPts val="0"/>
              </a:spcBef>
              <a:spcAft>
                <a:spcPts val="0"/>
              </a:spcAft>
              <a:buSzPts val="5300"/>
              <a:buNone/>
              <a:defRPr sz="5300"/>
            </a:lvl7pPr>
            <a:lvl8pPr lvl="7">
              <a:spcBef>
                <a:spcPts val="0"/>
              </a:spcBef>
              <a:spcAft>
                <a:spcPts val="0"/>
              </a:spcAft>
              <a:buSzPts val="5300"/>
              <a:buNone/>
              <a:defRPr sz="5300"/>
            </a:lvl8pPr>
            <a:lvl9pPr lvl="8">
              <a:spcBef>
                <a:spcPts val="0"/>
              </a:spcBef>
              <a:spcAft>
                <a:spcPts val="0"/>
              </a:spcAft>
              <a:buSzPts val="5300"/>
              <a:buNone/>
              <a:defRPr sz="5300"/>
            </a:lvl9pPr>
          </a:lstStyle>
          <a:p>
            <a:endParaRPr/>
          </a:p>
        </p:txBody>
      </p:sp>
      <p:sp>
        <p:nvSpPr>
          <p:cNvPr id="17" name="Google Shape;17;p2"/>
          <p:cNvSpPr txBox="1">
            <a:spLocks noGrp="1"/>
          </p:cNvSpPr>
          <p:nvPr>
            <p:ph type="subTitle" idx="1"/>
          </p:nvPr>
        </p:nvSpPr>
        <p:spPr>
          <a:xfrm>
            <a:off x="6778600" y="5233233"/>
            <a:ext cx="4627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18" name="Google Shape;18;p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5875053" y="0"/>
            <a:ext cx="6316642" cy="6857248"/>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1098467" y="1712900"/>
            <a:ext cx="6368100" cy="1734300"/>
          </a:xfrm>
          <a:prstGeom prst="rect">
            <a:avLst/>
          </a:prstGeom>
        </p:spPr>
        <p:txBody>
          <a:bodyPr spcFirstLastPara="1" wrap="square" lIns="121900" tIns="121900" rIns="121900" bIns="121900" anchor="t" anchorCtr="0"/>
          <a:lstStyle>
            <a:lvl1pPr lvl="0">
              <a:spcBef>
                <a:spcPts val="0"/>
              </a:spcBef>
              <a:spcAft>
                <a:spcPts val="0"/>
              </a:spcAft>
              <a:buSzPts val="10700"/>
              <a:buNone/>
              <a:defRPr sz="10700"/>
            </a:lvl1pPr>
            <a:lvl2pPr lvl="1">
              <a:spcBef>
                <a:spcPts val="0"/>
              </a:spcBef>
              <a:spcAft>
                <a:spcPts val="0"/>
              </a:spcAft>
              <a:buSzPts val="10700"/>
              <a:buNone/>
              <a:defRPr sz="10700"/>
            </a:lvl2pPr>
            <a:lvl3pPr lvl="2">
              <a:spcBef>
                <a:spcPts val="0"/>
              </a:spcBef>
              <a:spcAft>
                <a:spcPts val="0"/>
              </a:spcAft>
              <a:buSzPts val="10700"/>
              <a:buNone/>
              <a:defRPr sz="10700"/>
            </a:lvl3pPr>
            <a:lvl4pPr lvl="3">
              <a:spcBef>
                <a:spcPts val="0"/>
              </a:spcBef>
              <a:spcAft>
                <a:spcPts val="0"/>
              </a:spcAft>
              <a:buSzPts val="10700"/>
              <a:buNone/>
              <a:defRPr sz="10700"/>
            </a:lvl4pPr>
            <a:lvl5pPr lvl="4">
              <a:spcBef>
                <a:spcPts val="0"/>
              </a:spcBef>
              <a:spcAft>
                <a:spcPts val="0"/>
              </a:spcAft>
              <a:buSzPts val="10700"/>
              <a:buNone/>
              <a:defRPr sz="10700"/>
            </a:lvl5pPr>
            <a:lvl6pPr lvl="5">
              <a:spcBef>
                <a:spcPts val="0"/>
              </a:spcBef>
              <a:spcAft>
                <a:spcPts val="0"/>
              </a:spcAft>
              <a:buSzPts val="10700"/>
              <a:buNone/>
              <a:defRPr sz="10700"/>
            </a:lvl6pPr>
            <a:lvl7pPr lvl="6">
              <a:spcBef>
                <a:spcPts val="0"/>
              </a:spcBef>
              <a:spcAft>
                <a:spcPts val="0"/>
              </a:spcAft>
              <a:buSzPts val="10700"/>
              <a:buNone/>
              <a:defRPr sz="10700"/>
            </a:lvl7pPr>
            <a:lvl8pPr lvl="7">
              <a:spcBef>
                <a:spcPts val="0"/>
              </a:spcBef>
              <a:spcAft>
                <a:spcPts val="0"/>
              </a:spcAft>
              <a:buSzPts val="10700"/>
              <a:buNone/>
              <a:defRPr sz="10700"/>
            </a:lvl8pPr>
            <a:lvl9pPr lvl="8">
              <a:spcBef>
                <a:spcPts val="0"/>
              </a:spcBef>
              <a:spcAft>
                <a:spcPts val="0"/>
              </a:spcAft>
              <a:buSzPts val="10700"/>
              <a:buNone/>
              <a:defRPr sz="10700"/>
            </a:lvl9pPr>
          </a:lstStyle>
          <a:p>
            <a:r>
              <a:t>xx%</a:t>
            </a:r>
          </a:p>
        </p:txBody>
      </p:sp>
      <p:sp>
        <p:nvSpPr>
          <p:cNvPr id="126" name="Google Shape;126;p11"/>
          <p:cNvSpPr txBox="1">
            <a:spLocks noGrp="1"/>
          </p:cNvSpPr>
          <p:nvPr>
            <p:ph type="body" idx="1"/>
          </p:nvPr>
        </p:nvSpPr>
        <p:spPr>
          <a:xfrm>
            <a:off x="1098467" y="3524166"/>
            <a:ext cx="6368100" cy="1625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127" name="Google Shape;127;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0"/>
        <p:cNvGrpSpPr/>
        <p:nvPr/>
      </p:nvGrpSpPr>
      <p:grpSpPr>
        <a:xfrm>
          <a:off x="0" y="0"/>
          <a:ext cx="0" cy="0"/>
          <a:chOff x="0" y="0"/>
          <a:chExt cx="0" cy="0"/>
        </a:xfrm>
      </p:grpSpPr>
      <p:sp>
        <p:nvSpPr>
          <p:cNvPr id="131" name="Google Shape;131;p13"/>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3700"/>
              <a:buNone/>
              <a:defRPr sz="1800"/>
            </a:lvl2pPr>
            <a:lvl3pPr lvl="2" rtl="0">
              <a:spcBef>
                <a:spcPts val="0"/>
              </a:spcBef>
              <a:spcAft>
                <a:spcPts val="0"/>
              </a:spcAft>
              <a:buSzPts val="3700"/>
              <a:buNone/>
              <a:defRPr sz="1800"/>
            </a:lvl3pPr>
            <a:lvl4pPr lvl="3" rtl="0">
              <a:spcBef>
                <a:spcPts val="0"/>
              </a:spcBef>
              <a:spcAft>
                <a:spcPts val="0"/>
              </a:spcAft>
              <a:buSzPts val="3700"/>
              <a:buNone/>
              <a:defRPr sz="1800"/>
            </a:lvl4pPr>
            <a:lvl5pPr lvl="4" rtl="0">
              <a:spcBef>
                <a:spcPts val="0"/>
              </a:spcBef>
              <a:spcAft>
                <a:spcPts val="0"/>
              </a:spcAft>
              <a:buSzPts val="3700"/>
              <a:buNone/>
              <a:defRPr sz="1800"/>
            </a:lvl5pPr>
            <a:lvl6pPr lvl="5" rtl="0">
              <a:spcBef>
                <a:spcPts val="0"/>
              </a:spcBef>
              <a:spcAft>
                <a:spcPts val="0"/>
              </a:spcAft>
              <a:buSzPts val="3700"/>
              <a:buNone/>
              <a:defRPr sz="1800"/>
            </a:lvl6pPr>
            <a:lvl7pPr lvl="6" rtl="0">
              <a:spcBef>
                <a:spcPts val="0"/>
              </a:spcBef>
              <a:spcAft>
                <a:spcPts val="0"/>
              </a:spcAft>
              <a:buSzPts val="3700"/>
              <a:buNone/>
              <a:defRPr sz="1800"/>
            </a:lvl7pPr>
            <a:lvl8pPr lvl="7" rtl="0">
              <a:spcBef>
                <a:spcPts val="0"/>
              </a:spcBef>
              <a:spcAft>
                <a:spcPts val="0"/>
              </a:spcAft>
              <a:buSzPts val="3700"/>
              <a:buNone/>
              <a:defRPr sz="1800"/>
            </a:lvl8pPr>
            <a:lvl9pPr lvl="8" rtl="0">
              <a:spcBef>
                <a:spcPts val="0"/>
              </a:spcBef>
              <a:spcAft>
                <a:spcPts val="0"/>
              </a:spcAft>
              <a:buSzPts val="3700"/>
              <a:buNone/>
              <a:defRPr sz="1800"/>
            </a:lvl9pPr>
          </a:lstStyle>
          <a:p>
            <a:endParaRPr/>
          </a:p>
        </p:txBody>
      </p:sp>
      <p:sp>
        <p:nvSpPr>
          <p:cNvPr id="132" name="Google Shape;132;p1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21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21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21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2100"/>
              </a:spcBef>
              <a:spcAft>
                <a:spcPts val="210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4" name="Google Shape;134;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5875053" y="0"/>
            <a:ext cx="6316642" cy="6857248"/>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1098467" y="2737333"/>
            <a:ext cx="6116100" cy="15315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40" name="Google Shape;40;p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507989"/>
            <a:ext cx="1383765" cy="1355016"/>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6" name="Google Shape;46;p4"/>
          <p:cNvSpPr txBox="1">
            <a:spLocks noGrp="1"/>
          </p:cNvSpPr>
          <p:nvPr>
            <p:ph type="body" idx="1"/>
          </p:nvPr>
        </p:nvSpPr>
        <p:spPr>
          <a:xfrm>
            <a:off x="1730000" y="2090067"/>
            <a:ext cx="93852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47" name="Google Shape;4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507989"/>
            <a:ext cx="1383765" cy="1355016"/>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53" name="Google Shape;53;p5"/>
          <p:cNvSpPr txBox="1">
            <a:spLocks noGrp="1"/>
          </p:cNvSpPr>
          <p:nvPr>
            <p:ph type="body" idx="1"/>
          </p:nvPr>
        </p:nvSpPr>
        <p:spPr>
          <a:xfrm>
            <a:off x="1730000"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4" name="Google Shape;54;p5"/>
          <p:cNvSpPr txBox="1">
            <a:spLocks noGrp="1"/>
          </p:cNvSpPr>
          <p:nvPr>
            <p:ph type="body" idx="2"/>
          </p:nvPr>
        </p:nvSpPr>
        <p:spPr>
          <a:xfrm>
            <a:off x="6577628" y="2090067"/>
            <a:ext cx="4537500" cy="38817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55" name="Google Shape;55;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507989"/>
            <a:ext cx="1383765" cy="1355016"/>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730000" y="525000"/>
            <a:ext cx="9385200" cy="12189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1" name="Google Shape;61;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507989"/>
            <a:ext cx="1383765" cy="1355016"/>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730000" y="525000"/>
            <a:ext cx="5065200" cy="19908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67" name="Google Shape;67;p7"/>
          <p:cNvSpPr txBox="1">
            <a:spLocks noGrp="1"/>
          </p:cNvSpPr>
          <p:nvPr>
            <p:ph type="body" idx="1"/>
          </p:nvPr>
        </p:nvSpPr>
        <p:spPr>
          <a:xfrm>
            <a:off x="1730000" y="2630067"/>
            <a:ext cx="5065200" cy="32211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68" name="Google Shape;68;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5875053" y="0"/>
            <a:ext cx="6316642" cy="6857829"/>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1098467" y="1155700"/>
            <a:ext cx="6116100" cy="4694700"/>
          </a:xfrm>
          <a:prstGeom prst="rect">
            <a:avLst/>
          </a:prstGeom>
        </p:spPr>
        <p:txBody>
          <a:bodyPr spcFirstLastPara="1" wrap="square" lIns="121900" tIns="121900" rIns="121900" bIns="121900" anchor="ctr" anchorCtr="0"/>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0" name="Google Shape;90;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507989"/>
            <a:ext cx="1383765" cy="1355016"/>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730000" y="2211100"/>
            <a:ext cx="4048500" cy="2335500"/>
          </a:xfrm>
          <a:prstGeom prst="rect">
            <a:avLst/>
          </a:prstGeom>
        </p:spPr>
        <p:txBody>
          <a:bodyPr spcFirstLastPara="1" wrap="square" lIns="121900" tIns="121900" rIns="121900" bIns="121900" anchor="t" anchorCtr="0"/>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96" name="Google Shape;96;p9"/>
          <p:cNvSpPr txBox="1">
            <a:spLocks noGrp="1"/>
          </p:cNvSpPr>
          <p:nvPr>
            <p:ph type="subTitle" idx="1"/>
          </p:nvPr>
        </p:nvSpPr>
        <p:spPr>
          <a:xfrm>
            <a:off x="1730000" y="4717333"/>
            <a:ext cx="4048500" cy="674700"/>
          </a:xfrm>
          <a:prstGeom prst="rect">
            <a:avLst/>
          </a:prstGeom>
        </p:spPr>
        <p:txBody>
          <a:bodyPr spcFirstLastPara="1" wrap="square" lIns="121900" tIns="121900" rIns="121900" bIns="121900" anchor="t" anchorCtr="0"/>
          <a:lstStyle>
            <a:lvl1pPr lvl="0">
              <a:lnSpc>
                <a:spcPct val="100000"/>
              </a:lnSpc>
              <a:spcBef>
                <a:spcPts val="0"/>
              </a:spcBef>
              <a:spcAft>
                <a:spcPts val="0"/>
              </a:spcAft>
              <a:buSzPts val="1700"/>
              <a:buNone/>
              <a:defRPr/>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97" name="Google Shape;97;p9"/>
          <p:cNvSpPr txBox="1">
            <a:spLocks noGrp="1"/>
          </p:cNvSpPr>
          <p:nvPr>
            <p:ph type="body" idx="2"/>
          </p:nvPr>
        </p:nvSpPr>
        <p:spPr>
          <a:xfrm>
            <a:off x="6197600" y="2262133"/>
            <a:ext cx="4902300" cy="3129900"/>
          </a:xfrm>
          <a:prstGeom prst="rect">
            <a:avLst/>
          </a:prstGeom>
        </p:spPr>
        <p:txBody>
          <a:bodyPr spcFirstLastPara="1" wrap="square" lIns="121900" tIns="121900" rIns="121900" bIns="121900" anchor="t" anchorCtr="0"/>
          <a:lstStyle>
            <a:lvl1pPr marL="457200" lvl="0" indent="-336550">
              <a:spcBef>
                <a:spcPts val="0"/>
              </a:spcBef>
              <a:spcAft>
                <a:spcPts val="0"/>
              </a:spcAft>
              <a:buSzPts val="1700"/>
              <a:buChar char="●"/>
              <a:defRPr/>
            </a:lvl1pPr>
            <a:lvl2pPr marL="914400" lvl="1" indent="-323850">
              <a:spcBef>
                <a:spcPts val="2100"/>
              </a:spcBef>
              <a:spcAft>
                <a:spcPts val="0"/>
              </a:spcAft>
              <a:buSzPts val="1500"/>
              <a:buChar char="○"/>
              <a:defRPr/>
            </a:lvl2pPr>
            <a:lvl3pPr marL="1371600" lvl="2" indent="-323850">
              <a:spcBef>
                <a:spcPts val="2100"/>
              </a:spcBef>
              <a:spcAft>
                <a:spcPts val="0"/>
              </a:spcAft>
              <a:buSzPts val="1500"/>
              <a:buChar char="■"/>
              <a:defRPr/>
            </a:lvl3pPr>
            <a:lvl4pPr marL="1828800" lvl="3" indent="-323850">
              <a:spcBef>
                <a:spcPts val="2100"/>
              </a:spcBef>
              <a:spcAft>
                <a:spcPts val="0"/>
              </a:spcAft>
              <a:buSzPts val="1500"/>
              <a:buChar char="●"/>
              <a:defRPr/>
            </a:lvl4pPr>
            <a:lvl5pPr marL="2286000" lvl="4" indent="-323850">
              <a:spcBef>
                <a:spcPts val="2100"/>
              </a:spcBef>
              <a:spcAft>
                <a:spcPts val="0"/>
              </a:spcAft>
              <a:buSzPts val="1500"/>
              <a:buChar char="○"/>
              <a:defRPr/>
            </a:lvl5pPr>
            <a:lvl6pPr marL="2743200" lvl="5" indent="-323850">
              <a:spcBef>
                <a:spcPts val="2100"/>
              </a:spcBef>
              <a:spcAft>
                <a:spcPts val="0"/>
              </a:spcAft>
              <a:buSzPts val="1500"/>
              <a:buChar char="■"/>
              <a:defRPr/>
            </a:lvl6pPr>
            <a:lvl7pPr marL="3200400" lvl="6" indent="-323850">
              <a:spcBef>
                <a:spcPts val="2100"/>
              </a:spcBef>
              <a:spcAft>
                <a:spcPts val="0"/>
              </a:spcAft>
              <a:buSzPts val="1500"/>
              <a:buChar char="●"/>
              <a:defRPr/>
            </a:lvl7pPr>
            <a:lvl8pPr marL="3657600" lvl="7" indent="-323850">
              <a:spcBef>
                <a:spcPts val="2100"/>
              </a:spcBef>
              <a:spcAft>
                <a:spcPts val="0"/>
              </a:spcAft>
              <a:buSzPts val="1500"/>
              <a:buChar char="○"/>
              <a:defRPr/>
            </a:lvl8pPr>
            <a:lvl9pPr marL="4114800" lvl="8" indent="-323850">
              <a:spcBef>
                <a:spcPts val="2100"/>
              </a:spcBef>
              <a:spcAft>
                <a:spcPts val="2100"/>
              </a:spcAft>
              <a:buSzPts val="1500"/>
              <a:buChar char="■"/>
              <a:defRPr/>
            </a:lvl9pPr>
          </a:lstStyle>
          <a:p>
            <a:endParaRPr/>
          </a:p>
        </p:txBody>
      </p:sp>
      <p:sp>
        <p:nvSpPr>
          <p:cNvPr id="98" name="Google Shape;98;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5504636"/>
            <a:ext cx="931877" cy="912853"/>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1083633" y="5740500"/>
            <a:ext cx="9248100" cy="698400"/>
          </a:xfrm>
          <a:prstGeom prst="rect">
            <a:avLst/>
          </a:prstGeom>
        </p:spPr>
        <p:txBody>
          <a:bodyPr spcFirstLastPara="1" wrap="square" lIns="121900" tIns="121900" rIns="121900" bIns="121900" anchor="ctr" anchorCtr="0"/>
          <a:lstStyle>
            <a:lvl1pPr marL="457200" lvl="0" indent="-228600">
              <a:lnSpc>
                <a:spcPct val="100000"/>
              </a:lnSpc>
              <a:spcBef>
                <a:spcPts val="0"/>
              </a:spcBef>
              <a:spcAft>
                <a:spcPts val="0"/>
              </a:spcAft>
              <a:buSzPts val="1700"/>
              <a:buNone/>
              <a:defRPr/>
            </a:lvl1pPr>
          </a:lstStyle>
          <a:p>
            <a:endParaRPr/>
          </a:p>
        </p:txBody>
      </p:sp>
      <p:sp>
        <p:nvSpPr>
          <p:cNvPr id="104" name="Google Shape;104;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lstStyle>
            <a:lvl1pPr lvl="0">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1pPr>
            <a:lvl2pPr lvl="1">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2pPr>
            <a:lvl3pPr lvl="2">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3pPr>
            <a:lvl4pPr lvl="3">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4pPr>
            <a:lvl5pPr lvl="4">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5pPr>
            <a:lvl6pPr lvl="5">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6pPr>
            <a:lvl7pPr lvl="6">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7pPr>
            <a:lvl8pPr lvl="7">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8pPr>
            <a:lvl9pPr lvl="8">
              <a:spcBef>
                <a:spcPts val="0"/>
              </a:spcBef>
              <a:spcAft>
                <a:spcPts val="0"/>
              </a:spcAft>
              <a:buClr>
                <a:schemeClr val="lt1"/>
              </a:buClr>
              <a:buSzPts val="3700"/>
              <a:buFont typeface="Montserrat"/>
              <a:buNone/>
              <a:defRPr sz="37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lstStyle>
            <a:lvl1pPr marL="457200" lvl="0" indent="-336550">
              <a:lnSpc>
                <a:spcPct val="115000"/>
              </a:lnSpc>
              <a:spcBef>
                <a:spcPts val="0"/>
              </a:spcBef>
              <a:spcAft>
                <a:spcPts val="0"/>
              </a:spcAft>
              <a:buClr>
                <a:schemeClr val="lt1"/>
              </a:buClr>
              <a:buSzPts val="1700"/>
              <a:buFont typeface="Lato"/>
              <a:buChar char="●"/>
              <a:defRPr sz="1700">
                <a:solidFill>
                  <a:schemeClr val="lt1"/>
                </a:solidFill>
                <a:latin typeface="Lato"/>
                <a:ea typeface="Lato"/>
                <a:cs typeface="Lato"/>
                <a:sym typeface="Lato"/>
              </a:defRPr>
            </a:lvl1pPr>
            <a:lvl2pPr marL="914400" lvl="1"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2pPr>
            <a:lvl3pPr marL="1371600" lvl="2"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3pPr>
            <a:lvl4pPr marL="1828800" lvl="3"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4pPr>
            <a:lvl5pPr marL="2286000" lvl="4"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5pPr>
            <a:lvl6pPr marL="2743200" lvl="5"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6pPr>
            <a:lvl7pPr marL="3200400" lvl="6"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7pPr>
            <a:lvl8pPr marL="3657600" lvl="7" indent="-323850">
              <a:lnSpc>
                <a:spcPct val="115000"/>
              </a:lnSpc>
              <a:spcBef>
                <a:spcPts val="2100"/>
              </a:spcBef>
              <a:spcAft>
                <a:spcPts val="0"/>
              </a:spcAft>
              <a:buClr>
                <a:schemeClr val="lt1"/>
              </a:buClr>
              <a:buSzPts val="1500"/>
              <a:buFont typeface="Lato"/>
              <a:buChar char="○"/>
              <a:defRPr sz="1500">
                <a:solidFill>
                  <a:schemeClr val="lt1"/>
                </a:solidFill>
                <a:latin typeface="Lato"/>
                <a:ea typeface="Lato"/>
                <a:cs typeface="Lato"/>
                <a:sym typeface="Lato"/>
              </a:defRPr>
            </a:lvl8pPr>
            <a:lvl9pPr marL="4114800" lvl="8" indent="-323850">
              <a:lnSpc>
                <a:spcPct val="115000"/>
              </a:lnSpc>
              <a:spcBef>
                <a:spcPts val="2100"/>
              </a:spcBef>
              <a:spcAft>
                <a:spcPts val="2100"/>
              </a:spcAft>
              <a:buClr>
                <a:schemeClr val="lt1"/>
              </a:buClr>
              <a:buSzPts val="1500"/>
              <a:buFont typeface="Lato"/>
              <a:buChar char="■"/>
              <a:defRPr sz="15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lt1"/>
                </a:solidFill>
                <a:latin typeface="Lato"/>
                <a:ea typeface="Lato"/>
                <a:cs typeface="Lato"/>
                <a:sym typeface="Lato"/>
              </a:defRPr>
            </a:lvl1pPr>
            <a:lvl2pPr lvl="1" algn="r">
              <a:buNone/>
              <a:defRPr sz="1300">
                <a:solidFill>
                  <a:schemeClr val="lt1"/>
                </a:solidFill>
                <a:latin typeface="Lato"/>
                <a:ea typeface="Lato"/>
                <a:cs typeface="Lato"/>
                <a:sym typeface="Lato"/>
              </a:defRPr>
            </a:lvl2pPr>
            <a:lvl3pPr lvl="2" algn="r">
              <a:buNone/>
              <a:defRPr sz="1300">
                <a:solidFill>
                  <a:schemeClr val="lt1"/>
                </a:solidFill>
                <a:latin typeface="Lato"/>
                <a:ea typeface="Lato"/>
                <a:cs typeface="Lato"/>
                <a:sym typeface="Lato"/>
              </a:defRPr>
            </a:lvl3pPr>
            <a:lvl4pPr lvl="3" algn="r">
              <a:buNone/>
              <a:defRPr sz="1300">
                <a:solidFill>
                  <a:schemeClr val="lt1"/>
                </a:solidFill>
                <a:latin typeface="Lato"/>
                <a:ea typeface="Lato"/>
                <a:cs typeface="Lato"/>
                <a:sym typeface="Lato"/>
              </a:defRPr>
            </a:lvl4pPr>
            <a:lvl5pPr lvl="4" algn="r">
              <a:buNone/>
              <a:defRPr sz="1300">
                <a:solidFill>
                  <a:schemeClr val="lt1"/>
                </a:solidFill>
                <a:latin typeface="Lato"/>
                <a:ea typeface="Lato"/>
                <a:cs typeface="Lato"/>
                <a:sym typeface="Lato"/>
              </a:defRPr>
            </a:lvl5pPr>
            <a:lvl6pPr lvl="5" algn="r">
              <a:buNone/>
              <a:defRPr sz="1300">
                <a:solidFill>
                  <a:schemeClr val="lt1"/>
                </a:solidFill>
                <a:latin typeface="Lato"/>
                <a:ea typeface="Lato"/>
                <a:cs typeface="Lato"/>
                <a:sym typeface="Lato"/>
              </a:defRPr>
            </a:lvl6pPr>
            <a:lvl7pPr lvl="6" algn="r">
              <a:buNone/>
              <a:defRPr sz="1300">
                <a:solidFill>
                  <a:schemeClr val="lt1"/>
                </a:solidFill>
                <a:latin typeface="Lato"/>
                <a:ea typeface="Lato"/>
                <a:cs typeface="Lato"/>
                <a:sym typeface="Lato"/>
              </a:defRPr>
            </a:lvl7pPr>
            <a:lvl8pPr lvl="7" algn="r">
              <a:buNone/>
              <a:defRPr sz="1300">
                <a:solidFill>
                  <a:schemeClr val="lt1"/>
                </a:solidFill>
                <a:latin typeface="Lato"/>
                <a:ea typeface="Lato"/>
                <a:cs typeface="Lato"/>
                <a:sym typeface="Lato"/>
              </a:defRPr>
            </a:lvl8pPr>
            <a:lvl9pPr lvl="8" algn="r">
              <a:buNone/>
              <a:defRPr sz="13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subTitle" idx="1"/>
          </p:nvPr>
        </p:nvSpPr>
        <p:spPr>
          <a:xfrm>
            <a:off x="2540475" y="212631"/>
            <a:ext cx="9803100" cy="6336600"/>
          </a:xfrm>
          <a:prstGeom prst="rect">
            <a:avLst/>
          </a:prstGeom>
          <a:noFill/>
          <a:ln>
            <a:noFill/>
          </a:ln>
        </p:spPr>
        <p:txBody>
          <a:bodyPr spcFirstLastPara="1" wrap="square" lIns="91425" tIns="45700" rIns="91425" bIns="45700" anchor="t" anchorCtr="0">
            <a:noAutofit/>
          </a:bodyPr>
          <a:lstStyle/>
          <a:p>
            <a:pPr marL="1371600" marR="0" lvl="0" indent="0" algn="l" rtl="0">
              <a:lnSpc>
                <a:spcPct val="130000"/>
              </a:lnSpc>
              <a:spcBef>
                <a:spcPts val="0"/>
              </a:spcBef>
              <a:spcAft>
                <a:spcPts val="0"/>
              </a:spcAft>
              <a:buClr>
                <a:schemeClr val="dk1"/>
              </a:buClr>
              <a:buSzPts val="2590"/>
              <a:buFont typeface="Arial"/>
              <a:buNone/>
            </a:pPr>
            <a:r>
              <a:rPr lang="en-US" sz="2590" b="1" i="0" u="none" strike="noStrike" cap="none" dirty="0">
                <a:solidFill>
                  <a:srgbClr val="FFFFFF"/>
                </a:solidFill>
                <a:latin typeface="Calibri"/>
                <a:ea typeface="Calibri"/>
                <a:cs typeface="Calibri"/>
                <a:sym typeface="Calibri"/>
              </a:rPr>
              <a:t>Augmented Reality based Interactive Text Book </a:t>
            </a:r>
            <a:endParaRPr dirty="0">
              <a:solidFill>
                <a:srgbClr val="FFFFFF"/>
              </a:solidFill>
            </a:endParaRPr>
          </a:p>
          <a:p>
            <a:pPr marL="1371600" marR="0" lvl="0" indent="0" algn="l" rtl="0">
              <a:lnSpc>
                <a:spcPct val="130000"/>
              </a:lnSpc>
              <a:spcBef>
                <a:spcPts val="1000"/>
              </a:spcBef>
              <a:spcAft>
                <a:spcPts val="0"/>
              </a:spcAft>
              <a:buClr>
                <a:schemeClr val="dk1"/>
              </a:buClr>
              <a:buSzPts val="2590"/>
              <a:buFont typeface="Arial"/>
              <a:buNone/>
            </a:pPr>
            <a:r>
              <a:rPr lang="en-US" sz="2590" b="1" i="0" u="none" strike="noStrike" cap="none" dirty="0">
                <a:solidFill>
                  <a:srgbClr val="FFFFFF"/>
                </a:solidFill>
                <a:latin typeface="Calibri"/>
                <a:ea typeface="Calibri"/>
                <a:cs typeface="Calibri"/>
                <a:sym typeface="Calibri"/>
              </a:rPr>
              <a:t>An Assistive Technology for Students with </a:t>
            </a:r>
            <a:endParaRPr sz="2590" b="1" i="0" u="none" strike="noStrike" cap="none" dirty="0">
              <a:solidFill>
                <a:srgbClr val="FFFFFF"/>
              </a:solidFill>
              <a:latin typeface="Calibri"/>
              <a:ea typeface="Calibri"/>
              <a:cs typeface="Calibri"/>
              <a:sym typeface="Calibri"/>
            </a:endParaRPr>
          </a:p>
          <a:p>
            <a:pPr marL="1371600" marR="0" lvl="0" indent="0" algn="l" rtl="0">
              <a:lnSpc>
                <a:spcPct val="130000"/>
              </a:lnSpc>
              <a:spcBef>
                <a:spcPts val="1000"/>
              </a:spcBef>
              <a:spcAft>
                <a:spcPts val="0"/>
              </a:spcAft>
              <a:buClr>
                <a:schemeClr val="dk1"/>
              </a:buClr>
              <a:buSzPts val="2590"/>
              <a:buFont typeface="Arial"/>
              <a:buNone/>
            </a:pPr>
            <a:r>
              <a:rPr lang="en-US" sz="2590" b="1" i="0" u="none" strike="noStrike" cap="none" dirty="0">
                <a:solidFill>
                  <a:srgbClr val="FFFFFF"/>
                </a:solidFill>
                <a:latin typeface="Calibri"/>
                <a:ea typeface="Calibri"/>
                <a:cs typeface="Calibri"/>
                <a:sym typeface="Calibri"/>
              </a:rPr>
              <a:t>Learning Disability </a:t>
            </a:r>
            <a:endParaRPr sz="2590" b="1" i="0" u="none" strike="noStrike" cap="none" dirty="0">
              <a:solidFill>
                <a:srgbClr val="FFFFFF"/>
              </a:solidFill>
              <a:latin typeface="Calibri"/>
              <a:ea typeface="Calibri"/>
              <a:cs typeface="Calibri"/>
              <a:sym typeface="Calibri"/>
            </a:endParaRPr>
          </a:p>
          <a:p>
            <a:pPr marL="1828800" marR="0" lvl="0" indent="0" algn="l" rtl="0">
              <a:lnSpc>
                <a:spcPct val="130000"/>
              </a:lnSpc>
              <a:spcBef>
                <a:spcPts val="1000"/>
              </a:spcBef>
              <a:spcAft>
                <a:spcPts val="0"/>
              </a:spcAft>
              <a:buClr>
                <a:schemeClr val="dk1"/>
              </a:buClr>
              <a:buSzPts val="1665"/>
              <a:buFont typeface="Arial"/>
              <a:buNone/>
            </a:pPr>
            <a:br>
              <a:rPr lang="en-US" sz="1665" dirty="0">
                <a:solidFill>
                  <a:srgbClr val="FFFFFF"/>
                </a:solidFill>
                <a:latin typeface="Calibri"/>
                <a:ea typeface="Calibri"/>
                <a:cs typeface="Calibri"/>
                <a:sym typeface="Calibri"/>
              </a:rPr>
            </a:br>
            <a:r>
              <a:rPr lang="en-US" sz="1665" b="0" i="0" u="none" strike="noStrike" cap="none" dirty="0" err="1">
                <a:solidFill>
                  <a:srgbClr val="FFFFFF"/>
                </a:solidFill>
                <a:latin typeface="Calibri"/>
                <a:ea typeface="Calibri"/>
                <a:cs typeface="Calibri"/>
                <a:sym typeface="Calibri"/>
              </a:rPr>
              <a:t>Vinumol</a:t>
            </a:r>
            <a:r>
              <a:rPr lang="en-US" sz="1665" b="0" i="0" u="none" strike="noStrike" cap="none" dirty="0">
                <a:solidFill>
                  <a:srgbClr val="FFFFFF"/>
                </a:solidFill>
                <a:latin typeface="Calibri"/>
                <a:ea typeface="Calibri"/>
                <a:cs typeface="Calibri"/>
                <a:sym typeface="Calibri"/>
              </a:rPr>
              <a:t> K.P </a:t>
            </a:r>
            <a:r>
              <a:rPr lang="en-US" sz="1665" b="0" i="0" u="none" strike="noStrike" cap="none" dirty="0" err="1">
                <a:solidFill>
                  <a:srgbClr val="FFFFFF"/>
                </a:solidFill>
                <a:latin typeface="Calibri"/>
                <a:ea typeface="Calibri"/>
                <a:cs typeface="Calibri"/>
                <a:sym typeface="Calibri"/>
              </a:rPr>
              <a:t>Ashsish</a:t>
            </a:r>
            <a:r>
              <a:rPr lang="en-US" sz="1665" b="0" i="0" u="none" strike="noStrike" cap="none" dirty="0">
                <a:solidFill>
                  <a:srgbClr val="FFFFFF"/>
                </a:solidFill>
                <a:latin typeface="Calibri"/>
                <a:ea typeface="Calibri"/>
                <a:cs typeface="Calibri"/>
                <a:sym typeface="Calibri"/>
              </a:rPr>
              <a:t> Chowdhury Radhika </a:t>
            </a:r>
            <a:r>
              <a:rPr lang="en-US" sz="1665" b="0" i="0" u="none" strike="noStrike" cap="none" dirty="0" err="1">
                <a:solidFill>
                  <a:srgbClr val="FFFFFF"/>
                </a:solidFill>
                <a:latin typeface="Calibri"/>
                <a:ea typeface="Calibri"/>
                <a:cs typeface="Calibri"/>
                <a:sym typeface="Calibri"/>
              </a:rPr>
              <a:t>Kambam</a:t>
            </a:r>
            <a:r>
              <a:rPr lang="en-US" sz="1665" b="0" i="0" u="none" strike="noStrike" cap="none" dirty="0">
                <a:solidFill>
                  <a:srgbClr val="FFFFFF"/>
                </a:solidFill>
                <a:latin typeface="Calibri"/>
                <a:ea typeface="Calibri"/>
                <a:cs typeface="Calibri"/>
                <a:sym typeface="Calibri"/>
              </a:rPr>
              <a:t> </a:t>
            </a:r>
            <a:r>
              <a:rPr lang="en-US" sz="1665" b="0" i="0" u="none" strike="noStrike" cap="none" dirty="0" err="1">
                <a:solidFill>
                  <a:srgbClr val="FFFFFF"/>
                </a:solidFill>
                <a:latin typeface="Calibri"/>
                <a:ea typeface="Calibri"/>
                <a:cs typeface="Calibri"/>
                <a:sym typeface="Calibri"/>
              </a:rPr>
              <a:t>V.Muralidharan</a:t>
            </a:r>
            <a:r>
              <a:rPr lang="en-US" sz="1665" b="0" i="0" u="none" strike="noStrike" cap="none" dirty="0">
                <a:solidFill>
                  <a:srgbClr val="FFFFFF"/>
                </a:solidFill>
                <a:latin typeface="Calibri"/>
                <a:ea typeface="Calibri"/>
                <a:cs typeface="Calibri"/>
                <a:sym typeface="Calibri"/>
              </a:rPr>
              <a:t> </a:t>
            </a:r>
            <a:endParaRPr dirty="0">
              <a:solidFill>
                <a:srgbClr val="FFFFFF"/>
              </a:solidFill>
            </a:endParaRPr>
          </a:p>
          <a:p>
            <a:pPr marL="1828800" marR="0" lvl="0" indent="0" algn="l" rtl="0">
              <a:lnSpc>
                <a:spcPct val="130000"/>
              </a:lnSpc>
              <a:spcBef>
                <a:spcPts val="1000"/>
              </a:spcBef>
              <a:spcAft>
                <a:spcPts val="0"/>
              </a:spcAft>
              <a:buClr>
                <a:schemeClr val="dk1"/>
              </a:buClr>
              <a:buSzPts val="1665"/>
              <a:buFont typeface="Arial"/>
              <a:buNone/>
            </a:pPr>
            <a:r>
              <a:rPr lang="en-US" sz="1665" b="0" i="0" u="none" strike="noStrike" cap="none" dirty="0">
                <a:solidFill>
                  <a:srgbClr val="FFFFFF"/>
                </a:solidFill>
                <a:latin typeface="Calibri"/>
                <a:ea typeface="Calibri"/>
                <a:cs typeface="Calibri"/>
                <a:sym typeface="Calibri"/>
              </a:rPr>
              <a:t>Center for Development of Advanced Computing, </a:t>
            </a:r>
            <a:r>
              <a:rPr lang="en-US" dirty="0">
                <a:solidFill>
                  <a:srgbClr val="FFFFFF"/>
                </a:solidFill>
              </a:rPr>
              <a:t> </a:t>
            </a:r>
            <a:r>
              <a:rPr lang="en-US" sz="1665" b="0" i="0" u="none" strike="noStrike" cap="none" dirty="0">
                <a:solidFill>
                  <a:srgbClr val="FFFFFF"/>
                </a:solidFill>
                <a:latin typeface="Calibri"/>
                <a:ea typeface="Calibri"/>
                <a:cs typeface="Calibri"/>
                <a:sym typeface="Calibri"/>
              </a:rPr>
              <a:t>Hyderabad, India </a:t>
            </a:r>
            <a:endParaRPr dirty="0">
              <a:solidFill>
                <a:srgbClr val="FFFFFF"/>
              </a:solidFill>
            </a:endParaRPr>
          </a:p>
          <a:p>
            <a:pPr marL="1828800" marR="0" lvl="0" indent="0" algn="l" rtl="0">
              <a:lnSpc>
                <a:spcPct val="130000"/>
              </a:lnSpc>
              <a:spcBef>
                <a:spcPts val="1000"/>
              </a:spcBef>
              <a:spcAft>
                <a:spcPts val="0"/>
              </a:spcAft>
              <a:buClr>
                <a:schemeClr val="dk1"/>
              </a:buClr>
              <a:buSzPts val="1665"/>
              <a:buFont typeface="Arial"/>
              <a:buNone/>
            </a:pPr>
            <a:r>
              <a:rPr lang="en-US" sz="1665" b="0" i="0" u="none" strike="noStrike" cap="none" dirty="0">
                <a:solidFill>
                  <a:srgbClr val="FFFFFF"/>
                </a:solidFill>
                <a:latin typeface="Calibri"/>
                <a:ea typeface="Calibri"/>
                <a:cs typeface="Calibri"/>
                <a:sym typeface="Calibri"/>
              </a:rPr>
              <a:t>2013</a:t>
            </a:r>
            <a:br>
              <a:rPr lang="en-US" sz="1665" b="0" i="0" u="none" strike="noStrike" cap="none" dirty="0">
                <a:solidFill>
                  <a:srgbClr val="FFFFFF"/>
                </a:solidFill>
                <a:latin typeface="Calibri"/>
                <a:ea typeface="Calibri"/>
                <a:cs typeface="Calibri"/>
                <a:sym typeface="Calibri"/>
              </a:rPr>
            </a:br>
            <a:br>
              <a:rPr lang="en-US" sz="1665" b="0" i="0" u="none" strike="noStrike" cap="none" dirty="0">
                <a:solidFill>
                  <a:srgbClr val="FFFFFF"/>
                </a:solidFill>
                <a:latin typeface="Calibri"/>
                <a:ea typeface="Calibri"/>
                <a:cs typeface="Calibri"/>
                <a:sym typeface="Calibri"/>
              </a:rPr>
            </a:br>
            <a:br>
              <a:rPr lang="en-US" sz="1665" b="0" i="0" u="none" strike="noStrike" cap="none" dirty="0">
                <a:solidFill>
                  <a:srgbClr val="FFFFFF"/>
                </a:solidFill>
                <a:latin typeface="Calibri"/>
                <a:ea typeface="Calibri"/>
                <a:cs typeface="Calibri"/>
                <a:sym typeface="Calibri"/>
              </a:rPr>
            </a:br>
            <a:endParaRPr sz="1665" b="0" i="0" u="none" strike="noStrike" cap="none" dirty="0">
              <a:solidFill>
                <a:srgbClr val="FFFFFF"/>
              </a:solidFill>
              <a:latin typeface="Calibri"/>
              <a:ea typeface="Calibri"/>
              <a:cs typeface="Calibri"/>
              <a:sym typeface="Calibri"/>
            </a:endParaRPr>
          </a:p>
          <a:p>
            <a:pPr marL="0" lvl="0" indent="0" algn="l" rtl="0">
              <a:lnSpc>
                <a:spcPct val="130000"/>
              </a:lnSpc>
              <a:spcBef>
                <a:spcPts val="1000"/>
              </a:spcBef>
              <a:spcAft>
                <a:spcPts val="0"/>
              </a:spcAft>
              <a:buClr>
                <a:schemeClr val="dk1"/>
              </a:buClr>
              <a:buSzPts val="1665"/>
              <a:buFont typeface="Arial"/>
              <a:buNone/>
            </a:pPr>
            <a:r>
              <a:rPr lang="en-US" sz="1665" dirty="0"/>
              <a:t>Muhammad </a:t>
            </a:r>
            <a:r>
              <a:rPr lang="en-US" sz="1665" dirty="0" err="1"/>
              <a:t>Taufiqulsa’di</a:t>
            </a:r>
            <a:r>
              <a:rPr lang="en-US" sz="1665" dirty="0"/>
              <a:t>		16-053</a:t>
            </a:r>
            <a:endParaRPr sz="1665" dirty="0">
              <a:solidFill>
                <a:srgbClr val="FFFFFF"/>
              </a:solidFill>
              <a:latin typeface="Calibri"/>
              <a:ea typeface="Calibri"/>
              <a:cs typeface="Calibri"/>
              <a:sym typeface="Calibri"/>
            </a:endParaRPr>
          </a:p>
          <a:p>
            <a:pPr marL="0" marR="0" lvl="0" indent="0" algn="l" rtl="0">
              <a:lnSpc>
                <a:spcPct val="130000"/>
              </a:lnSpc>
              <a:spcBef>
                <a:spcPts val="1000"/>
              </a:spcBef>
              <a:spcAft>
                <a:spcPts val="0"/>
              </a:spcAft>
              <a:buClr>
                <a:schemeClr val="dk1"/>
              </a:buClr>
              <a:buSzPts val="1665"/>
              <a:buFont typeface="Arial"/>
              <a:buNone/>
            </a:pPr>
            <a:r>
              <a:rPr lang="en-US" sz="1665" dirty="0" err="1">
                <a:solidFill>
                  <a:srgbClr val="FFFFFF"/>
                </a:solidFill>
              </a:rPr>
              <a:t>Andika</a:t>
            </a:r>
            <a:r>
              <a:rPr lang="en-US" sz="1665" dirty="0">
                <a:solidFill>
                  <a:srgbClr val="FFFFFF"/>
                </a:solidFill>
              </a:rPr>
              <a:t> </a:t>
            </a:r>
            <a:r>
              <a:rPr lang="en-US" sz="1665" dirty="0" err="1">
                <a:solidFill>
                  <a:srgbClr val="FFFFFF"/>
                </a:solidFill>
              </a:rPr>
              <a:t>Andra</a:t>
            </a:r>
            <a:r>
              <a:rPr lang="en-US" sz="1665" dirty="0">
                <a:solidFill>
                  <a:srgbClr val="FFFFFF"/>
                </a:solidFill>
              </a:rPr>
              <a:t>			16-058</a:t>
            </a:r>
            <a:endParaRPr sz="1665" dirty="0">
              <a:solidFill>
                <a:srgbClr val="FFFFFF"/>
              </a:solidFill>
            </a:endParaRPr>
          </a:p>
          <a:p>
            <a:pPr marL="0" marR="0" lvl="0" indent="0" algn="l" rtl="0">
              <a:lnSpc>
                <a:spcPct val="130000"/>
              </a:lnSpc>
              <a:spcBef>
                <a:spcPts val="1000"/>
              </a:spcBef>
              <a:spcAft>
                <a:spcPts val="0"/>
              </a:spcAft>
              <a:buClr>
                <a:schemeClr val="dk1"/>
              </a:buClr>
              <a:buSzPts val="1665"/>
              <a:buFont typeface="Arial"/>
              <a:buNone/>
            </a:pPr>
            <a:r>
              <a:rPr lang="en-US" sz="1665" dirty="0" err="1">
                <a:solidFill>
                  <a:srgbClr val="FFFFFF"/>
                </a:solidFill>
              </a:rPr>
              <a:t>Elvega</a:t>
            </a:r>
            <a:r>
              <a:rPr lang="en-US" sz="1665" dirty="0">
                <a:solidFill>
                  <a:srgbClr val="FFFFFF"/>
                </a:solidFill>
              </a:rPr>
              <a:t> </a:t>
            </a:r>
            <a:r>
              <a:rPr lang="en-US" sz="1665" dirty="0" err="1">
                <a:solidFill>
                  <a:srgbClr val="FFFFFF"/>
                </a:solidFill>
              </a:rPr>
              <a:t>Dewangga</a:t>
            </a:r>
            <a:r>
              <a:rPr lang="en-US" sz="1665" dirty="0">
                <a:solidFill>
                  <a:srgbClr val="FFFFFF"/>
                </a:solidFill>
              </a:rPr>
              <a:t>			16-149</a:t>
            </a:r>
            <a:br>
              <a:rPr lang="en-US" sz="1665" dirty="0">
                <a:solidFill>
                  <a:srgbClr val="FFFFFF"/>
                </a:solidFill>
              </a:rPr>
            </a:br>
            <a:endParaRPr sz="1665" dirty="0">
              <a:solidFill>
                <a:srgbClr val="FFFFFF"/>
              </a:solidFill>
            </a:endParaRPr>
          </a:p>
          <a:p>
            <a:pPr marL="0" marR="0" lvl="0" indent="0" algn="ctr" rtl="0">
              <a:lnSpc>
                <a:spcPct val="130000"/>
              </a:lnSpc>
              <a:spcBef>
                <a:spcPts val="1000"/>
              </a:spcBef>
              <a:spcAft>
                <a:spcPts val="0"/>
              </a:spcAft>
              <a:buClr>
                <a:schemeClr val="dk1"/>
              </a:buClr>
              <a:buSzPts val="2590"/>
              <a:buFont typeface="Arial"/>
              <a:buNone/>
            </a:pPr>
            <a:endParaRPr sz="2590" b="1" i="0" u="none" strike="noStrike" cap="none" dirty="0">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a:solidFill>
                  <a:srgbClr val="FFFFFF"/>
                </a:solidFill>
              </a:rPr>
              <a:t>Abstract</a:t>
            </a:r>
            <a:endParaRPr sz="4400" b="0" i="0" u="none" strike="noStrike" cap="none">
              <a:solidFill>
                <a:srgbClr val="FFFFFF"/>
              </a:solidFill>
              <a:latin typeface="Calibri"/>
              <a:ea typeface="Calibri"/>
              <a:cs typeface="Calibri"/>
              <a:sym typeface="Calibri"/>
            </a:endParaRPr>
          </a:p>
        </p:txBody>
      </p:sp>
      <p:sp>
        <p:nvSpPr>
          <p:cNvPr id="146" name="Google Shape;146;p15"/>
          <p:cNvSpPr txBox="1">
            <a:spLocks noGrp="1"/>
          </p:cNvSpPr>
          <p:nvPr>
            <p:ph type="body" idx="1"/>
          </p:nvPr>
        </p:nvSpPr>
        <p:spPr>
          <a:xfrm>
            <a:off x="838200" y="2227225"/>
            <a:ext cx="10515600" cy="43512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chemeClr val="dk1"/>
              </a:buClr>
              <a:buSzPts val="2400"/>
              <a:buFont typeface="Arial"/>
              <a:buNone/>
            </a:pPr>
            <a:r>
              <a:rPr lang="en-US" sz="2400" b="0" i="0" u="none" strike="noStrike" cap="none">
                <a:solidFill>
                  <a:srgbClr val="FFFFFF"/>
                </a:solidFill>
                <a:latin typeface="Calibri"/>
                <a:ea typeface="Calibri"/>
                <a:cs typeface="Calibri"/>
                <a:sym typeface="Calibri"/>
              </a:rPr>
              <a:t>Statistics based on research reveals that India has approximately ninety million people with varying degrees of Learning Disabilities (LD) and an average class in schools has about five students with learning disabilities</a:t>
            </a:r>
            <a:endParaRPr>
              <a:solidFill>
                <a:srgbClr val="FFFFFF"/>
              </a:solidFill>
            </a:endParaRPr>
          </a:p>
          <a:p>
            <a:pPr marL="0" marR="0" lvl="0" indent="0" algn="just" rtl="0">
              <a:lnSpc>
                <a:spcPct val="150000"/>
              </a:lnSpc>
              <a:spcBef>
                <a:spcPts val="1000"/>
              </a:spcBef>
              <a:spcAft>
                <a:spcPts val="210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6"/>
          <p:cNvSpPr txBox="1">
            <a:spLocks noGrp="1"/>
          </p:cNvSpPr>
          <p:nvPr>
            <p:ph type="body" idx="1"/>
          </p:nvPr>
        </p:nvSpPr>
        <p:spPr>
          <a:xfrm>
            <a:off x="838200" y="1248032"/>
            <a:ext cx="10515600" cy="4928931"/>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Augmented Reality (AR) is a variation of Virtual Environments (VE), or Virtual Reality as it is more commonly called. VE technologies completely immerse a user inside a synthetic environment. In contrast, AR allows the user to see the real world, with virtual objects superimposed upon or composite with the real world</a:t>
            </a:r>
            <a:endParaRPr sz="2400" b="0" i="0" u="none" strike="noStrike" cap="none">
              <a:solidFill>
                <a:srgbClr val="FFFFFF"/>
              </a:solidFill>
              <a:latin typeface="Calibri"/>
              <a:ea typeface="Calibri"/>
              <a:cs typeface="Calibri"/>
              <a:sym typeface="Calibri"/>
            </a:endParaRPr>
          </a:p>
          <a:p>
            <a:pPr marL="0" marR="0" lvl="0" indent="0" algn="just" rtl="0">
              <a:lnSpc>
                <a:spcPct val="90000"/>
              </a:lnSpc>
              <a:spcBef>
                <a:spcPts val="1000"/>
              </a:spcBef>
              <a:spcAft>
                <a:spcPts val="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a:p>
            <a:pPr marL="228600" marR="0" lvl="0" indent="-228600" algn="just" rtl="0">
              <a:lnSpc>
                <a:spcPct val="90000"/>
              </a:lnSpc>
              <a:spcBef>
                <a:spcPts val="1000"/>
              </a:spcBef>
              <a:spcAft>
                <a:spcPts val="210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The concept of Learning Disability (LD) includes: children who could see and hear and who do not have marked intellectual deficits, but who show deviations in behaviour and in psychological development to such an extent that they are unable to adjust in home or to learn by ordinary methods in school</a:t>
            </a:r>
            <a:endParaRPr>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7"/>
          <p:cNvSpPr txBox="1">
            <a:spLocks noGrp="1"/>
          </p:cNvSpPr>
          <p:nvPr>
            <p:ph type="title"/>
          </p:nvPr>
        </p:nvSpPr>
        <p:spPr>
          <a:xfrm>
            <a:off x="914400" y="365125"/>
            <a:ext cx="10515600" cy="13257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a:solidFill>
                  <a:srgbClr val="FFFFFF"/>
                </a:solidFill>
              </a:rPr>
              <a:t>P</a:t>
            </a:r>
            <a:r>
              <a:rPr lang="en-US" sz="4400" b="0" i="0" u="none" strike="noStrike" cap="none">
                <a:solidFill>
                  <a:srgbClr val="FFFFFF"/>
                </a:solidFill>
                <a:latin typeface="Calibri"/>
                <a:ea typeface="Calibri"/>
                <a:cs typeface="Calibri"/>
                <a:sym typeface="Calibri"/>
              </a:rPr>
              <a:t>rototype</a:t>
            </a:r>
            <a:endParaRPr>
              <a:solidFill>
                <a:srgbClr val="FFFFFF"/>
              </a:solidFill>
            </a:endParaRPr>
          </a:p>
        </p:txBody>
      </p:sp>
      <p:pic>
        <p:nvPicPr>
          <p:cNvPr id="157" name="Google Shape;157;p17"/>
          <p:cNvPicPr preferRelativeResize="0"/>
          <p:nvPr/>
        </p:nvPicPr>
        <p:blipFill rotWithShape="1">
          <a:blip r:embed="rId3">
            <a:alphaModFix/>
          </a:blip>
          <a:srcRect/>
          <a:stretch/>
        </p:blipFill>
        <p:spPr>
          <a:xfrm>
            <a:off x="1023550" y="1807350"/>
            <a:ext cx="4427055" cy="3413375"/>
          </a:xfrm>
          <a:prstGeom prst="rect">
            <a:avLst/>
          </a:prstGeom>
          <a:noFill/>
          <a:ln>
            <a:noFill/>
          </a:ln>
        </p:spPr>
      </p:pic>
      <p:pic>
        <p:nvPicPr>
          <p:cNvPr id="158" name="Google Shape;158;p17"/>
          <p:cNvPicPr preferRelativeResize="0"/>
          <p:nvPr/>
        </p:nvPicPr>
        <p:blipFill rotWithShape="1">
          <a:blip r:embed="rId4">
            <a:alphaModFix/>
          </a:blip>
          <a:srcRect/>
          <a:stretch/>
        </p:blipFill>
        <p:spPr>
          <a:xfrm>
            <a:off x="6478975" y="1833000"/>
            <a:ext cx="4793475" cy="3387725"/>
          </a:xfrm>
          <a:prstGeom prst="rect">
            <a:avLst/>
          </a:prstGeom>
          <a:noFill/>
          <a:ln>
            <a:noFill/>
          </a:ln>
        </p:spPr>
      </p:pic>
      <p:sp>
        <p:nvSpPr>
          <p:cNvPr id="159" name="Google Shape;159;p17"/>
          <p:cNvSpPr txBox="1"/>
          <p:nvPr/>
        </p:nvSpPr>
        <p:spPr>
          <a:xfrm>
            <a:off x="6369013" y="5546825"/>
            <a:ext cx="53133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rgbClr val="FFFFFF"/>
                </a:solidFill>
                <a:latin typeface="Calibri"/>
                <a:ea typeface="Calibri"/>
                <a:cs typeface="Calibri"/>
                <a:sym typeface="Calibri"/>
              </a:rPr>
              <a:t>Sumber: </a:t>
            </a:r>
            <a:endParaRPr>
              <a:solidFill>
                <a:srgbClr val="FFFFFF"/>
              </a:solidFill>
            </a:endParaRPr>
          </a:p>
          <a:p>
            <a:pPr marL="0" marR="0" lvl="0" indent="0" algn="l" rtl="0">
              <a:spcBef>
                <a:spcPts val="0"/>
              </a:spcBef>
              <a:spcAft>
                <a:spcPts val="0"/>
              </a:spcAft>
              <a:buNone/>
            </a:pPr>
            <a:r>
              <a:rPr lang="en-US" sz="1200">
                <a:solidFill>
                  <a:srgbClr val="FFFFFF"/>
                </a:solidFill>
                <a:latin typeface="Calibri"/>
                <a:ea typeface="Calibri"/>
                <a:cs typeface="Calibri"/>
                <a:sym typeface="Calibri"/>
              </a:rPr>
              <a:t>https://www.vrfocus.com/2017/11/ar-education-book-100-funded-by-kickstarter/</a:t>
            </a:r>
            <a:endParaRPr>
              <a:solidFill>
                <a:srgbClr val="FFFFFF"/>
              </a:solidFill>
            </a:endParaRPr>
          </a:p>
        </p:txBody>
      </p:sp>
      <p:sp>
        <p:nvSpPr>
          <p:cNvPr id="160" name="Google Shape;160;p17"/>
          <p:cNvSpPr txBox="1"/>
          <p:nvPr/>
        </p:nvSpPr>
        <p:spPr>
          <a:xfrm>
            <a:off x="974975" y="5546824"/>
            <a:ext cx="4676700" cy="802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rgbClr val="FFFFFF"/>
                </a:solidFill>
                <a:latin typeface="Calibri"/>
                <a:ea typeface="Calibri"/>
                <a:cs typeface="Calibri"/>
                <a:sym typeface="Calibri"/>
              </a:rPr>
              <a:t>Sumber: </a:t>
            </a:r>
            <a:endParaRPr>
              <a:solidFill>
                <a:srgbClr val="FFFFFF"/>
              </a:solidFill>
            </a:endParaRPr>
          </a:p>
          <a:p>
            <a:pPr marL="0" marR="0" lvl="0" indent="0" algn="l" rtl="0">
              <a:lnSpc>
                <a:spcPct val="150000"/>
              </a:lnSpc>
              <a:spcBef>
                <a:spcPts val="0"/>
              </a:spcBef>
              <a:spcAft>
                <a:spcPts val="0"/>
              </a:spcAft>
              <a:buNone/>
            </a:pPr>
            <a:r>
              <a:rPr lang="en-US" sz="1200">
                <a:solidFill>
                  <a:srgbClr val="FFFFFF"/>
                </a:solidFill>
                <a:latin typeface="Calibri"/>
                <a:ea typeface="Calibri"/>
                <a:cs typeface="Calibri"/>
                <a:sym typeface="Calibri"/>
              </a:rPr>
              <a:t>Augmented Reality based Interactive Text Book,An Assistive Technology </a:t>
            </a:r>
            <a:endParaRPr>
              <a:solidFill>
                <a:srgbClr val="FFFFFF"/>
              </a:solidFill>
            </a:endParaRPr>
          </a:p>
          <a:p>
            <a:pPr marL="0" marR="0" lvl="0" indent="0" algn="l" rtl="0">
              <a:lnSpc>
                <a:spcPct val="150000"/>
              </a:lnSpc>
              <a:spcBef>
                <a:spcPts val="0"/>
              </a:spcBef>
              <a:spcAft>
                <a:spcPts val="0"/>
              </a:spcAft>
              <a:buNone/>
            </a:pPr>
            <a:r>
              <a:rPr lang="en-US" sz="1200">
                <a:solidFill>
                  <a:srgbClr val="FFFFFF"/>
                </a:solidFill>
                <a:latin typeface="Calibri"/>
                <a:ea typeface="Calibri"/>
                <a:cs typeface="Calibri"/>
                <a:sym typeface="Calibri"/>
              </a:rPr>
              <a:t>for Students with Learning Disability, 2013</a:t>
            </a:r>
            <a:endParaRPr>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xfrm>
            <a:off x="123575" y="257000"/>
            <a:ext cx="3058500" cy="13257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chemeClr val="dk1"/>
              </a:buClr>
              <a:buSzPts val="4400"/>
              <a:buFont typeface="Calibri"/>
              <a:buNone/>
            </a:pPr>
            <a:r>
              <a:rPr lang="en-US">
                <a:solidFill>
                  <a:schemeClr val="lt1"/>
                </a:solidFill>
              </a:rPr>
              <a:t>Architecture </a:t>
            </a:r>
            <a:endParaRPr sz="4400" b="0" i="0" u="none" strike="noStrike" cap="none">
              <a:solidFill>
                <a:srgbClr val="FFFFFF"/>
              </a:solidFill>
              <a:latin typeface="Calibri"/>
              <a:ea typeface="Calibri"/>
              <a:cs typeface="Calibri"/>
              <a:sym typeface="Calibri"/>
            </a:endParaRPr>
          </a:p>
        </p:txBody>
      </p:sp>
      <p:pic>
        <p:nvPicPr>
          <p:cNvPr id="166" name="Google Shape;166;p18"/>
          <p:cNvPicPr preferRelativeResize="0"/>
          <p:nvPr/>
        </p:nvPicPr>
        <p:blipFill rotWithShape="1">
          <a:blip r:embed="rId3">
            <a:alphaModFix/>
          </a:blip>
          <a:srcRect/>
          <a:stretch/>
        </p:blipFill>
        <p:spPr>
          <a:xfrm>
            <a:off x="3327343" y="0"/>
            <a:ext cx="8864656" cy="68580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sz="4400" b="0" i="0" u="none" strike="noStrike" cap="none">
                <a:solidFill>
                  <a:srgbClr val="FFFFFF"/>
                </a:solidFill>
                <a:latin typeface="Calibri"/>
                <a:ea typeface="Calibri"/>
                <a:cs typeface="Calibri"/>
                <a:sym typeface="Calibri"/>
              </a:rPr>
              <a:t>Tesseract OCR</a:t>
            </a:r>
            <a:endParaRPr>
              <a:solidFill>
                <a:srgbClr val="FFFFFF"/>
              </a:solidFill>
            </a:endParaRPr>
          </a:p>
        </p:txBody>
      </p:sp>
      <p:sp>
        <p:nvSpPr>
          <p:cNvPr id="172" name="Google Shape;172;p19"/>
          <p:cNvSpPr txBox="1">
            <a:spLocks noGrp="1"/>
          </p:cNvSpPr>
          <p:nvPr>
            <p:ph type="body" idx="1"/>
          </p:nvPr>
        </p:nvSpPr>
        <p:spPr>
          <a:xfrm>
            <a:off x="838200" y="1533525"/>
            <a:ext cx="10515600" cy="60007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rgbClr val="FFFFFF"/>
              </a:buClr>
              <a:buSzPts val="2400"/>
              <a:buFont typeface="Arial"/>
              <a:buChar char="•"/>
            </a:pPr>
            <a:r>
              <a:rPr lang="en-US" sz="2400" b="0" i="0" u="none" strike="noStrike" cap="none">
                <a:solidFill>
                  <a:srgbClr val="FFFFFF"/>
                </a:solidFill>
                <a:latin typeface="Calibri"/>
                <a:ea typeface="Calibri"/>
                <a:cs typeface="Calibri"/>
                <a:sym typeface="Calibri"/>
              </a:rPr>
              <a:t>Tesseract as provided by Google, takes as input a TIFF image and outputs text</a:t>
            </a:r>
            <a:endParaRPr sz="2400" b="0" i="0" u="none" strike="noStrike" cap="none">
              <a:solidFill>
                <a:srgbClr val="FFFFFF"/>
              </a:solidFill>
              <a:latin typeface="Calibri"/>
              <a:ea typeface="Calibri"/>
              <a:cs typeface="Calibri"/>
              <a:sym typeface="Calibri"/>
            </a:endParaRPr>
          </a:p>
          <a:p>
            <a:pPr marL="228600" marR="0" lvl="0" indent="0" algn="l" rtl="0">
              <a:lnSpc>
                <a:spcPct val="90000"/>
              </a:lnSpc>
              <a:spcBef>
                <a:spcPts val="0"/>
              </a:spcBef>
              <a:spcAft>
                <a:spcPts val="0"/>
              </a:spcAft>
              <a:buNone/>
            </a:pPr>
            <a:endParaRPr sz="2400">
              <a:solidFill>
                <a:srgbClr val="FFFFFF"/>
              </a:solidFill>
            </a:endParaRPr>
          </a:p>
          <a:p>
            <a:pPr marL="0" marR="0" lvl="0" indent="0" algn="l" rtl="0">
              <a:lnSpc>
                <a:spcPct val="90000"/>
              </a:lnSpc>
              <a:spcBef>
                <a:spcPts val="1000"/>
              </a:spcBef>
              <a:spcAft>
                <a:spcPts val="2100"/>
              </a:spcAft>
              <a:buClr>
                <a:schemeClr val="dk1"/>
              </a:buClr>
              <a:buSzPts val="2400"/>
              <a:buFont typeface="Arial"/>
              <a:buNone/>
            </a:pPr>
            <a:endParaRPr sz="24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xfrm>
            <a:off x="174050" y="195200"/>
            <a:ext cx="5972400" cy="1325700"/>
          </a:xfrm>
          <a:prstGeom prst="rect">
            <a:avLst/>
          </a:prstGeom>
          <a:noFill/>
          <a:ln>
            <a:noFill/>
          </a:ln>
        </p:spPr>
        <p:txBody>
          <a:bodyPr spcFirstLastPara="1" wrap="square" lIns="91425" tIns="45700" rIns="91425" bIns="45700" anchor="ctr" anchorCtr="0">
            <a:noAutofit/>
          </a:bodyPr>
          <a:lstStyle/>
          <a:p>
            <a:pPr marL="0" marR="0" lvl="0" indent="0" algn="r" rtl="0">
              <a:lnSpc>
                <a:spcPct val="90000"/>
              </a:lnSpc>
              <a:spcBef>
                <a:spcPts val="0"/>
              </a:spcBef>
              <a:spcAft>
                <a:spcPts val="0"/>
              </a:spcAft>
              <a:buClr>
                <a:schemeClr val="dk1"/>
              </a:buClr>
              <a:buSzPts val="4400"/>
              <a:buFont typeface="Calibri"/>
              <a:buNone/>
            </a:pPr>
            <a:r>
              <a:rPr lang="en-US" sz="4400" b="0" i="0" u="none" strike="noStrike" cap="none">
                <a:solidFill>
                  <a:srgbClr val="FFFFFF"/>
                </a:solidFill>
                <a:latin typeface="Calibri"/>
                <a:ea typeface="Calibri"/>
                <a:cs typeface="Calibri"/>
                <a:sym typeface="Calibri"/>
              </a:rPr>
              <a:t>A</a:t>
            </a:r>
            <a:r>
              <a:rPr lang="en-US">
                <a:solidFill>
                  <a:srgbClr val="FFFFFF"/>
                </a:solidFill>
              </a:rPr>
              <a:t>rchitecture</a:t>
            </a:r>
            <a:r>
              <a:rPr lang="en-US" sz="4400" b="0" i="0" u="none" strike="noStrike" cap="none">
                <a:solidFill>
                  <a:srgbClr val="FFFFFF"/>
                </a:solidFill>
                <a:latin typeface="Calibri"/>
                <a:ea typeface="Calibri"/>
                <a:cs typeface="Calibri"/>
                <a:sym typeface="Calibri"/>
              </a:rPr>
              <a:t> </a:t>
            </a:r>
            <a:endParaRPr sz="4400" b="0" i="0" u="none" strike="noStrike" cap="none">
              <a:solidFill>
                <a:srgbClr val="FFFFFF"/>
              </a:solidFill>
              <a:latin typeface="Calibri"/>
              <a:ea typeface="Calibri"/>
              <a:cs typeface="Calibri"/>
              <a:sym typeface="Calibri"/>
            </a:endParaRPr>
          </a:p>
          <a:p>
            <a:pPr marL="0" marR="0" lvl="0" indent="0" algn="r" rtl="0">
              <a:lnSpc>
                <a:spcPct val="90000"/>
              </a:lnSpc>
              <a:spcBef>
                <a:spcPts val="0"/>
              </a:spcBef>
              <a:spcAft>
                <a:spcPts val="0"/>
              </a:spcAft>
              <a:buClr>
                <a:schemeClr val="dk1"/>
              </a:buClr>
              <a:buSzPts val="4400"/>
              <a:buFont typeface="Calibri"/>
              <a:buNone/>
            </a:pPr>
            <a:r>
              <a:rPr lang="en-US" sz="4400" b="0" i="0" u="none" strike="noStrike" cap="none">
                <a:solidFill>
                  <a:srgbClr val="FFFFFF"/>
                </a:solidFill>
                <a:latin typeface="Calibri"/>
                <a:ea typeface="Calibri"/>
                <a:cs typeface="Calibri"/>
                <a:sym typeface="Calibri"/>
              </a:rPr>
              <a:t>Tesseract OCR</a:t>
            </a:r>
            <a:endParaRPr>
              <a:solidFill>
                <a:srgbClr val="FFFFFF"/>
              </a:solidFill>
            </a:endParaRPr>
          </a:p>
        </p:txBody>
      </p:sp>
      <p:pic>
        <p:nvPicPr>
          <p:cNvPr id="178" name="Google Shape;178;p20"/>
          <p:cNvPicPr preferRelativeResize="0"/>
          <p:nvPr/>
        </p:nvPicPr>
        <p:blipFill rotWithShape="1">
          <a:blip r:embed="rId3">
            <a:alphaModFix/>
          </a:blip>
          <a:srcRect/>
          <a:stretch/>
        </p:blipFill>
        <p:spPr>
          <a:xfrm>
            <a:off x="6455271" y="1"/>
            <a:ext cx="5736727" cy="6858000"/>
          </a:xfrm>
          <a:prstGeom prst="rect">
            <a:avLst/>
          </a:prstGeom>
          <a:noFill/>
          <a:ln>
            <a:noFill/>
          </a:ln>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n-US">
                <a:solidFill>
                  <a:srgbClr val="FFFFFF"/>
                </a:solidFill>
              </a:rPr>
              <a:t>Conclusion</a:t>
            </a:r>
            <a:endParaRPr>
              <a:solidFill>
                <a:srgbClr val="FFFFFF"/>
              </a:solidFill>
            </a:endParaRPr>
          </a:p>
        </p:txBody>
      </p:sp>
      <p:sp>
        <p:nvSpPr>
          <p:cNvPr id="184" name="Google Shape;184;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100"/>
              <a:buFont typeface="Arial"/>
              <a:buNone/>
            </a:pPr>
            <a:r>
              <a:rPr lang="en-US" sz="2400">
                <a:solidFill>
                  <a:srgbClr val="FFFFFF"/>
                </a:solidFill>
              </a:rPr>
              <a:t>Educating students with learning disability is a challenge. Due</a:t>
            </a:r>
            <a:endParaRPr sz="2400">
              <a:solidFill>
                <a:srgbClr val="FFFFFF"/>
              </a:solidFill>
            </a:endParaRPr>
          </a:p>
          <a:p>
            <a:pPr marL="0" marR="0" lvl="0" indent="0" algn="l" rtl="0">
              <a:lnSpc>
                <a:spcPct val="90000"/>
              </a:lnSpc>
              <a:spcBef>
                <a:spcPts val="2100"/>
              </a:spcBef>
              <a:spcAft>
                <a:spcPts val="0"/>
              </a:spcAft>
              <a:buClr>
                <a:srgbClr val="000000"/>
              </a:buClr>
              <a:buSzPts val="1100"/>
              <a:buFont typeface="Arial"/>
              <a:buNone/>
            </a:pPr>
            <a:r>
              <a:rPr lang="en-US" sz="2400">
                <a:solidFill>
                  <a:srgbClr val="FFFFFF"/>
                </a:solidFill>
              </a:rPr>
              <a:t>to their limited attention span they get easily distracted. A</a:t>
            </a:r>
            <a:endParaRPr sz="2400">
              <a:solidFill>
                <a:srgbClr val="FFFFFF"/>
              </a:solidFill>
            </a:endParaRPr>
          </a:p>
          <a:p>
            <a:pPr marL="0" marR="0" lvl="0" indent="0" algn="l" rtl="0">
              <a:lnSpc>
                <a:spcPct val="90000"/>
              </a:lnSpc>
              <a:spcBef>
                <a:spcPts val="2100"/>
              </a:spcBef>
              <a:spcAft>
                <a:spcPts val="0"/>
              </a:spcAft>
              <a:buClr>
                <a:srgbClr val="000000"/>
              </a:buClr>
              <a:buSzPts val="1100"/>
              <a:buFont typeface="Arial"/>
              <a:buNone/>
            </a:pPr>
            <a:r>
              <a:rPr lang="en-US" sz="2400">
                <a:solidFill>
                  <a:srgbClr val="FFFFFF"/>
                </a:solidFill>
              </a:rPr>
              <a:t>learning technology that can simulate their interest and catch</a:t>
            </a:r>
            <a:endParaRPr sz="2400">
              <a:solidFill>
                <a:srgbClr val="FFFFFF"/>
              </a:solidFill>
            </a:endParaRPr>
          </a:p>
          <a:p>
            <a:pPr marL="0" marR="0" lvl="0" indent="0" algn="l" rtl="0">
              <a:lnSpc>
                <a:spcPct val="90000"/>
              </a:lnSpc>
              <a:spcBef>
                <a:spcPts val="2100"/>
              </a:spcBef>
              <a:spcAft>
                <a:spcPts val="0"/>
              </a:spcAft>
              <a:buClr>
                <a:srgbClr val="000000"/>
              </a:buClr>
              <a:buSzPts val="1100"/>
              <a:buFont typeface="Arial"/>
              <a:buNone/>
            </a:pPr>
            <a:r>
              <a:rPr lang="en-US" sz="2400">
                <a:solidFill>
                  <a:srgbClr val="FFFFFF"/>
                </a:solidFill>
              </a:rPr>
              <a:t>their attention is needed to ensure an effective learning</a:t>
            </a:r>
            <a:endParaRPr sz="2400">
              <a:solidFill>
                <a:srgbClr val="FFFFFF"/>
              </a:solidFill>
            </a:endParaRPr>
          </a:p>
          <a:p>
            <a:pPr marL="0" marR="0" lvl="0" indent="0" algn="l" rtl="0">
              <a:lnSpc>
                <a:spcPct val="90000"/>
              </a:lnSpc>
              <a:spcBef>
                <a:spcPts val="2100"/>
              </a:spcBef>
              <a:spcAft>
                <a:spcPts val="2100"/>
              </a:spcAft>
              <a:buClr>
                <a:srgbClr val="000000"/>
              </a:buClr>
              <a:buSzPts val="1100"/>
              <a:buFont typeface="Arial"/>
              <a:buNone/>
            </a:pPr>
            <a:r>
              <a:rPr lang="en-US" sz="2400">
                <a:solidFill>
                  <a:srgbClr val="FFFFFF"/>
                </a:solidFill>
              </a:rPr>
              <a:t>session.</a:t>
            </a:r>
            <a:endParaRPr sz="2400">
              <a:solidFill>
                <a:srgbClr val="FFFFFF"/>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260</Words>
  <Application>Microsoft Office PowerPoint</Application>
  <PresentationFormat>Widescreen</PresentationFormat>
  <Paragraphs>31</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Arial</vt:lpstr>
      <vt:lpstr>Lato</vt:lpstr>
      <vt:lpstr>Montserrat</vt:lpstr>
      <vt:lpstr>Focus</vt:lpstr>
      <vt:lpstr>PowerPoint Presentation</vt:lpstr>
      <vt:lpstr>Abstract</vt:lpstr>
      <vt:lpstr>PowerPoint Presentation</vt:lpstr>
      <vt:lpstr>Prototype</vt:lpstr>
      <vt:lpstr>Architecture </vt:lpstr>
      <vt:lpstr>Tesseract OCR</vt:lpstr>
      <vt:lpstr>Architecture  Tesseract OCR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ASUS</cp:lastModifiedBy>
  <cp:revision>1</cp:revision>
  <dcterms:modified xsi:type="dcterms:W3CDTF">2018-09-26T15:19:11Z</dcterms:modified>
</cp:coreProperties>
</file>