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909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977375-4E4C-48BB-B866-E38CF1C8524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F0734B-59A4-4C0D-8857-AFA9F3FE9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8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A28B-2417-48D8-8702-107B8C58E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Military Application of Augmented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A14C5-1754-4A17-93BC-D8E918FA4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</p:txBody>
      </p:sp>
    </p:spTree>
    <p:extLst>
      <p:ext uri="{BB962C8B-B14F-4D97-AF65-F5344CB8AC3E}">
        <p14:creationId xmlns:p14="http://schemas.microsoft.com/office/powerpoint/2010/main" val="249923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05864-18CC-46DC-B531-9B4F0DB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Battlefield Augmented Reality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8139-2551-4F5A-8B4A-5C838725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3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7B284-DDAF-4B71-9F15-CAEA4FE4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C-130 Loadmaster Training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514D-37B7-4F56-AA8A-6ADBF4893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8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E04-A386-4165-B6F5-2B4C2EF3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sz="3700" dirty="0"/>
              <a:t>Challenges of Designing Military AR Applications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753D-CDD1-45B6-93DF-2BFA9566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B697-384F-4CEB-8C28-01AD3FAF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8615-3A7E-4F14-8E6A-746D9C74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A4C7-3D26-4A0C-A50F-042E1AB2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D61F-BEB7-40E5-BCEF-504C5813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Project Augmented Reality (AR)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dimulai</a:t>
            </a:r>
            <a:r>
              <a:rPr lang="en-US" dirty="0"/>
              <a:t> oleh DARPA-funded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oleh Ivan Sutherland. </a:t>
            </a:r>
            <a:r>
              <a:rPr lang="en-US" dirty="0" err="1"/>
              <a:t>Lalu</a:t>
            </a:r>
            <a:r>
              <a:rPr lang="en-US" dirty="0"/>
              <a:t> Battlefield Augmented Reality System di Naval Research Laboratory.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project AR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project AR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92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0033-DE6A-4D28-A09E-41B4EB41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/>
              <a:t>Situation Awarness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B025-3181-40D4-B81F-9273057E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militer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sekarang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kompleks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kawan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lawan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51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AE016-A9AC-401A-A283-2E8A5F1C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Information Overload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5DE1-249D-49F9-A26C-3D74CCD7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mungkin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militer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menyebabkan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komandan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militer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disediakan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4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E0E3-461A-44AE-9FE9-7D3959F2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Training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C57C-BBE6-42F5-9A38-4C4E7E15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Kebanyakan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latihan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militer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buatan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menyerupai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aslinya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AR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aslinya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5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936F0-AF4B-48B0-B026-C77844F2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Quick Reaction Forces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101C-84DE-4625-A78D-FA26BFFA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Kebanyakan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militer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tanggapan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(fast </a:t>
            </a:r>
            <a:r>
              <a:rPr lang="en-US" dirty="0" err="1">
                <a:solidFill>
                  <a:schemeClr val="tx1"/>
                </a:solidFill>
              </a:rPr>
              <a:t>respon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AR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bermanfaat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3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02AD-158E-4D4B-BEB9-A9802178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AR Project of the Military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A766-0EAE-4F7F-BE46-90686D41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AR projects pada 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diperkenalkan</a:t>
            </a:r>
            <a:r>
              <a:rPr lang="en-US" dirty="0"/>
              <a:t> oleh Ivan Sutherland.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Project-Project AR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militer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0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20C5C-7850-4786-941D-844DDFB1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“Super Cockpit”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2298-FD8E-4752-AB63-A51DF19B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di develop oleh Wright-</a:t>
            </a:r>
            <a:r>
              <a:rPr lang="en-US" dirty="0" err="1">
                <a:solidFill>
                  <a:schemeClr val="tx1"/>
                </a:solidFill>
              </a:rPr>
              <a:t>Petterson</a:t>
            </a:r>
            <a:r>
              <a:rPr lang="en-US" dirty="0">
                <a:solidFill>
                  <a:schemeClr val="tx1"/>
                </a:solidFill>
              </a:rPr>
              <a:t> Air Force Base pada 1960.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mendukung</a:t>
            </a:r>
            <a:r>
              <a:rPr lang="en-US" dirty="0">
                <a:solidFill>
                  <a:schemeClr val="tx1"/>
                </a:solidFill>
              </a:rPr>
              <a:t> pilot </a:t>
            </a:r>
            <a:r>
              <a:rPr lang="en-US" dirty="0" err="1">
                <a:solidFill>
                  <a:schemeClr val="tx1"/>
                </a:solidFill>
              </a:rPr>
              <a:t>pesawat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tempur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dipasang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helmnya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macam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pendukung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penerbangan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10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0F081-E5C4-408F-A539-9E620F8F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Aspen Movie 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5A41-2AE1-4453-AD43-D1F2E5ED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kemiliteran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real-time.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AR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latihan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militer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cepat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6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Military Application of Augmented Reality</vt:lpstr>
      <vt:lpstr>Introduction</vt:lpstr>
      <vt:lpstr>Situation Awarness</vt:lpstr>
      <vt:lpstr>Information Overload</vt:lpstr>
      <vt:lpstr>Training</vt:lpstr>
      <vt:lpstr>Quick Reaction Forces</vt:lpstr>
      <vt:lpstr>AR Project of the Military</vt:lpstr>
      <vt:lpstr>The “Super Cockpit”</vt:lpstr>
      <vt:lpstr>Aspen Movie Map</vt:lpstr>
      <vt:lpstr>Battlefield Augmented Reality System</vt:lpstr>
      <vt:lpstr>C-130 Loadmaster Training </vt:lpstr>
      <vt:lpstr>Challenges of Designing Military AR Applications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Application of Augmented Reality</dc:title>
  <dc:creator>Andrean Januar Priatmojo(552057)</dc:creator>
  <cp:lastModifiedBy>Andrean Januar Priatmojo(552057)</cp:lastModifiedBy>
  <cp:revision>1</cp:revision>
  <dcterms:created xsi:type="dcterms:W3CDTF">2018-09-26T08:02:17Z</dcterms:created>
  <dcterms:modified xsi:type="dcterms:W3CDTF">2018-09-26T08:03:04Z</dcterms:modified>
</cp:coreProperties>
</file>