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Cabin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abin-bold.fntdata"/><Relationship Id="rId12" Type="http://schemas.openxmlformats.org/officeDocument/2006/relationships/font" Target="fonts/Cabi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abin-boldItalic.fntdata"/><Relationship Id="rId14" Type="http://schemas.openxmlformats.org/officeDocument/2006/relationships/font" Target="fonts/Cab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 title="scalloped circle"/>
          <p:cNvSpPr/>
          <p:nvPr/>
        </p:nvSpPr>
        <p:spPr>
          <a:xfrm>
            <a:off x="3557016" y="63093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b="0" i="0" sz="10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4544043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b="0" i="0" sz="8400" u="none" cap="none" strike="noStrike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bin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bin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bin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bin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" name="Google Shape;33;p4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4" name="Google Shape;34;p4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5" name="Google Shape;35;p4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bin"/>
              <a:buNone/>
              <a:defRPr b="1" i="0" sz="1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bin"/>
              <a:buNone/>
              <a:defRPr b="1" i="0" sz="1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bin"/>
              <a:buNone/>
              <a:defRPr b="1" i="0" sz="19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Char char="–"/>
              <a:defRPr b="0" i="0" sz="2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Char char="–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Char char="–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Char char="–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9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>
            <p:ph idx="2" type="pic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Google Shape;72;p10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Google Shape;73;p10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bin"/>
              <a:buNone/>
              <a:defRPr b="1" i="0" sz="19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 title="Left scallop edge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ctrTitle"/>
          </p:nvPr>
        </p:nvSpPr>
        <p:spPr>
          <a:xfrm>
            <a:off x="1078523" y="1098388"/>
            <a:ext cx="10318418" cy="4374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Impact"/>
              <a:buNone/>
            </a:pPr>
            <a:r>
              <a:rPr b="0" i="0" lang="en-US" sz="72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AUGMENTED REALITY FOR </a:t>
            </a:r>
            <a:r>
              <a:rPr lang="en-US" sz="7200"/>
              <a:t>DRONE NAVIGATION</a:t>
            </a:r>
            <a:endParaRPr b="0" i="0" sz="72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2215045" y="4824664"/>
            <a:ext cx="8045373" cy="189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ARIJ NAFI’ATUL M (05111540000013)</a:t>
            </a:r>
            <a:endParaRPr/>
          </a:p>
          <a:p>
            <a:pPr indent="-457200" lvl="0" marL="4572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ANA ALIMATUS Z (05111540000115)</a:t>
            </a:r>
            <a:endParaRPr/>
          </a:p>
          <a:p>
            <a:pPr indent="-457200" lvl="0" marL="4572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M REZA AR RAZI (05111540000165)</a:t>
            </a:r>
            <a:endParaRPr b="1" i="0" sz="2000" u="none" cap="none" strike="noStrik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0200" lvl="0" marL="4572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1251678" y="1140031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DESKRIPSI</a:t>
            </a:r>
            <a:endParaRPr b="0" i="0" sz="51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251678" y="2254524"/>
            <a:ext cx="10178322" cy="4795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Drone adalah pesawat tanpa awak yang dikendalikan dari jarak jauh dengan menggunakan computer atau remote control.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Drone biasa dilengkapi dengan kamera yang memungkinkan adanya tampilan pada pengendali seperti remote control.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Pada tampilan kamera drone biasanya tidak ditampilkan informasi apapun.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Pada final project ini, kami akan menampilkan informasi tambahan yang dapat membantu penerbangan.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1251678" y="1064773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MANFAAT</a:t>
            </a:r>
            <a:endParaRPr b="0" i="0" sz="51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1251678" y="2336948"/>
            <a:ext cx="10178322" cy="1294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Meminimalkan resiko penerbangan dengan cara menampilkan infromasi yang penting untuk penerbangan.</a:t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1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1251678" y="1002874"/>
            <a:ext cx="10178322" cy="8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FITUR</a:t>
            </a:r>
            <a:endParaRPr b="0" i="0" sz="51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/>
              <a:t>Menampilkan informasi ketinggian dan kemiringan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Menampilkan </a:t>
            </a:r>
            <a:r>
              <a:rPr lang="en-US"/>
              <a:t>flight path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Menampilkan navigasi kiri dan kanan</a:t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t/>
            </a:r>
            <a:endParaRPr b="0" i="0" sz="51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441" y="382385"/>
            <a:ext cx="11281554" cy="6333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9159" l="0" r="6489" t="8285"/>
          <a:stretch/>
        </p:blipFill>
        <p:spPr>
          <a:xfrm>
            <a:off x="470262" y="526076"/>
            <a:ext cx="11441073" cy="5678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MARKER</a:t>
            </a:r>
            <a:endParaRPr b="0" i="0" sz="51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1251678" y="1741260"/>
            <a:ext cx="10178322" cy="962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View pada kamera</a:t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/>
              <a:t>Posisi actual pada drone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