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1" r:id="rId4"/>
    <p:sldId id="258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6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664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047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546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7461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445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74949"/>
          </a:xfrm>
        </p:spPr>
        <p:txBody>
          <a:bodyPr/>
          <a:lstStyle/>
          <a:p>
            <a:r>
              <a:rPr lang="en-US" sz="7200" dirty="0" smtClean="0"/>
              <a:t>AUGMENTED REALITY FOR drone camera</a:t>
            </a:r>
            <a:endParaRPr lang="id-ID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824664"/>
            <a:ext cx="8045373" cy="189681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id-ID" dirty="0" smtClean="0"/>
              <a:t>Arij Nafi’atul M (05111540000013)</a:t>
            </a:r>
          </a:p>
          <a:p>
            <a:pPr marL="457200" indent="-457200">
              <a:buAutoNum type="arabicPeriod"/>
            </a:pPr>
            <a:r>
              <a:rPr lang="id-ID" dirty="0" smtClean="0"/>
              <a:t>Ana Alimatus Z (05111540000115)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id-ID" dirty="0"/>
              <a:t>M Reza Ar </a:t>
            </a:r>
            <a:r>
              <a:rPr lang="id-ID" dirty="0" smtClean="0"/>
              <a:t>Razi (05111540000165</a:t>
            </a:r>
            <a:r>
              <a:rPr lang="en-US" dirty="0" smtClean="0"/>
              <a:t>)</a:t>
            </a:r>
            <a:endParaRPr lang="id-ID" dirty="0"/>
          </a:p>
          <a:p>
            <a:pPr marL="457200" indent="-45720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08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40031"/>
            <a:ext cx="10178322" cy="1492132"/>
          </a:xfrm>
        </p:spPr>
        <p:txBody>
          <a:bodyPr/>
          <a:lstStyle/>
          <a:p>
            <a:r>
              <a:rPr lang="en-US" dirty="0" err="1" smtClean="0"/>
              <a:t>deskripsi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54524"/>
            <a:ext cx="10178322" cy="4795071"/>
          </a:xfrm>
        </p:spPr>
        <p:txBody>
          <a:bodyPr>
            <a:normAutofit/>
          </a:bodyPr>
          <a:lstStyle/>
          <a:p>
            <a:r>
              <a:rPr lang="en-US" dirty="0" smtClean="0"/>
              <a:t>Drone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awak</a:t>
            </a:r>
            <a:r>
              <a:rPr lang="en-US" dirty="0" smtClean="0"/>
              <a:t> yang </a:t>
            </a:r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computer </a:t>
            </a:r>
            <a:r>
              <a:rPr lang="en-US" dirty="0" err="1" smtClean="0"/>
              <a:t>atau</a:t>
            </a:r>
            <a:r>
              <a:rPr lang="en-US" dirty="0" smtClean="0"/>
              <a:t> remote control.</a:t>
            </a:r>
          </a:p>
          <a:p>
            <a:r>
              <a:rPr lang="en-US" dirty="0" smtClean="0"/>
              <a:t>Drone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remote control.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drone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final project </a:t>
            </a:r>
            <a:r>
              <a:rPr lang="en-US" dirty="0" err="1" smtClean="0"/>
              <a:t>ini</a:t>
            </a:r>
            <a:r>
              <a:rPr lang="en-US" dirty="0" smtClean="0"/>
              <a:t>, kami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0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064773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336948"/>
            <a:ext cx="10178322" cy="1294528"/>
          </a:xfrm>
        </p:spPr>
        <p:txBody>
          <a:bodyPr/>
          <a:lstStyle/>
          <a:p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infromasi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penerbangan</a:t>
            </a:r>
            <a:r>
              <a:rPr lang="en-US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9726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002874"/>
            <a:ext cx="10178322" cy="865115"/>
          </a:xfrm>
        </p:spPr>
        <p:txBody>
          <a:bodyPr/>
          <a:lstStyle/>
          <a:p>
            <a:r>
              <a:rPr lang="en-US" dirty="0" err="1" smtClean="0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horizon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030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" y="382385"/>
            <a:ext cx="11281554" cy="63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85" r="6489" b="9160"/>
          <a:stretch/>
        </p:blipFill>
        <p:spPr>
          <a:xfrm>
            <a:off x="470262" y="526076"/>
            <a:ext cx="11441073" cy="5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2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41260"/>
            <a:ext cx="10178322" cy="962751"/>
          </a:xfrm>
        </p:spPr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endParaRPr lang="en-US" dirty="0" smtClean="0"/>
          </a:p>
          <a:p>
            <a:r>
              <a:rPr lang="en-US" dirty="0" err="1" smtClean="0"/>
              <a:t>Pendeteksian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horizon</a:t>
            </a:r>
          </a:p>
        </p:txBody>
      </p:sp>
    </p:spTree>
    <p:extLst>
      <p:ext uri="{BB962C8B-B14F-4D97-AF65-F5344CB8AC3E}">
        <p14:creationId xmlns:p14="http://schemas.microsoft.com/office/powerpoint/2010/main" val="25417857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102</TotalTime>
  <Words>111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AUGMENTED REALITY FOR drone camera</vt:lpstr>
      <vt:lpstr>deskripsi</vt:lpstr>
      <vt:lpstr>MAnfaat</vt:lpstr>
      <vt:lpstr>fitur</vt:lpstr>
      <vt:lpstr>PowerPoint Presentation</vt:lpstr>
      <vt:lpstr>PowerPoint Presentation</vt:lpstr>
      <vt:lpstr>marker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FOR AIRCRAFT CONTROL</dc:title>
  <dc:creator>Arij Nafi</dc:creator>
  <cp:lastModifiedBy>Windows User</cp:lastModifiedBy>
  <cp:revision>13</cp:revision>
  <dcterms:created xsi:type="dcterms:W3CDTF">2018-09-27T05:42:00Z</dcterms:created>
  <dcterms:modified xsi:type="dcterms:W3CDTF">2018-10-03T14:59:41Z</dcterms:modified>
</cp:coreProperties>
</file>