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672E828-7DE1-4CD2-9CF2-C0556B5D2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7" y="2282041"/>
            <a:ext cx="9068586" cy="1422400"/>
          </a:xfrm>
        </p:spPr>
        <p:txBody>
          <a:bodyPr/>
          <a:lstStyle/>
          <a:p>
            <a:r>
              <a:rPr lang="id-ID" dirty="0" err="1"/>
              <a:t>tees-share</a:t>
            </a:r>
            <a:br>
              <a:rPr lang="id-ID" dirty="0"/>
            </a:br>
            <a:r>
              <a:rPr lang="en-US" sz="3200" b="1" dirty="0"/>
              <a:t>customize your tees with an unique style</a:t>
            </a:r>
            <a:endParaRPr lang="id-ID" sz="3200" b="1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BBAF52C3-5392-4A17-899E-0A8F1B9F6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4078514"/>
            <a:ext cx="9070848" cy="1060749"/>
          </a:xfrm>
        </p:spPr>
        <p:txBody>
          <a:bodyPr/>
          <a:lstStyle/>
          <a:p>
            <a:r>
              <a:rPr lang="id-ID" dirty="0"/>
              <a:t>IVAN FADHILA		5115100039</a:t>
            </a:r>
          </a:p>
          <a:p>
            <a:r>
              <a:rPr lang="id-ID" dirty="0"/>
              <a:t>ABYAN DAFA		5115100040</a:t>
            </a:r>
          </a:p>
          <a:p>
            <a:r>
              <a:rPr lang="id-ID" dirty="0"/>
              <a:t>SALMA NURKHAFIDOH	5115100053</a:t>
            </a:r>
          </a:p>
        </p:txBody>
      </p:sp>
    </p:spTree>
    <p:extLst>
      <p:ext uri="{BB962C8B-B14F-4D97-AF65-F5344CB8AC3E}">
        <p14:creationId xmlns:p14="http://schemas.microsoft.com/office/powerpoint/2010/main" val="218455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044867CB-5BAB-4468-9322-243C7E3CE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787C5F5-894B-462B-AEB1-EBA57682A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7" y="237744"/>
            <a:ext cx="7664596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A40DE5B-45CA-43D6-A822-6149BA583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349" y="374904"/>
            <a:ext cx="7415292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1C3E5BD8-5733-4AD3-A7D0-A88CA0450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id-ID" dirty="0"/>
              <a:t>Deskripsi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38AE1857-8E5B-43E2-A0CE-2D8014CF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Tees-share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baju </a:t>
            </a:r>
            <a:r>
              <a:rPr lang="en-US" dirty="0" err="1"/>
              <a:t>sebelum</a:t>
            </a:r>
            <a:r>
              <a:rPr lang="en-US" dirty="0"/>
              <a:t> baju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dicetak</a:t>
            </a:r>
            <a:r>
              <a:rPr lang="en-US" dirty="0"/>
              <a:t>.</a:t>
            </a:r>
          </a:p>
          <a:p>
            <a:pPr algn="just"/>
            <a:endParaRPr lang="id-ID" dirty="0"/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9C3AE6E6-7798-4B2D-BC9A-9DF86F878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635" y="484632"/>
            <a:ext cx="2790023" cy="279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A93ABEBE-E319-4C0C-A145-B38B41E94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757" y="3435522"/>
            <a:ext cx="2790024" cy="279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ambar 4">
            <a:extLst>
              <a:ext uri="{FF2B5EF4-FFF2-40B4-BE49-F238E27FC236}">
                <a16:creationId xmlns:a16="http://schemas.microsoft.com/office/drawing/2014/main" id="{541B9214-C184-4599-AA5F-AC6289518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343" y="3586777"/>
            <a:ext cx="3158601" cy="236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16811D7-433D-47C6-89CC-7EC432CE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Manfaat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71C8B4D-02CD-4B11-B283-0B4565275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20686"/>
            <a:ext cx="10058400" cy="3814354"/>
          </a:xfrm>
        </p:spPr>
        <p:txBody>
          <a:bodyPr>
            <a:normAutofit/>
          </a:bodyPr>
          <a:lstStyle/>
          <a:p>
            <a:pPr algn="just"/>
            <a:r>
              <a:rPr lang="id-ID" sz="2400" dirty="0"/>
              <a:t>Digunakan sebagai </a:t>
            </a:r>
            <a:r>
              <a:rPr lang="id-ID" sz="2400" i="1" dirty="0"/>
              <a:t>tools </a:t>
            </a:r>
            <a:r>
              <a:rPr lang="id-ID" sz="2400" dirty="0"/>
              <a:t>untuk memvisualisasikan peletakan desain logo atau desain gambar pada baju polos yang tersedia.</a:t>
            </a:r>
            <a:endParaRPr lang="en-US" sz="2400" dirty="0"/>
          </a:p>
          <a:p>
            <a:pPr algn="just"/>
            <a:r>
              <a:rPr lang="en-US" sz="2400" dirty="0" err="1"/>
              <a:t>Memudahkan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mengetahui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logo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gambar</a:t>
            </a:r>
            <a:r>
              <a:rPr lang="en-US" sz="2400" dirty="0"/>
              <a:t> pada baju </a:t>
            </a:r>
            <a:r>
              <a:rPr lang="en-US" sz="2400" dirty="0" err="1"/>
              <a:t>sebelum</a:t>
            </a:r>
            <a:r>
              <a:rPr lang="en-US" sz="2400" dirty="0"/>
              <a:t> </a:t>
            </a:r>
            <a:r>
              <a:rPr lang="en-US" sz="2400" dirty="0" err="1"/>
              <a:t>dicetak</a:t>
            </a:r>
            <a:r>
              <a:rPr lang="en-US" sz="2400" dirty="0"/>
              <a:t>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12831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E084021-85CA-45F7-AB63-EB8ECFA6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Fitur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7A055E3B-8ED0-444F-8A29-1519AA362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Menampilkan visualisasi peletakan desain logo atau gambar pada posisi-posisi yang diinginkan.</a:t>
            </a:r>
          </a:p>
        </p:txBody>
      </p:sp>
    </p:spTree>
    <p:extLst>
      <p:ext uri="{BB962C8B-B14F-4D97-AF65-F5344CB8AC3E}">
        <p14:creationId xmlns:p14="http://schemas.microsoft.com/office/powerpoint/2010/main" val="395193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67B3649-15EC-4EC1-A978-272ABA64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Marker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7FE15D1-2B68-41E8-ACC0-8114B439A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Beberapa gambar yang berbeda yang diletakkan pada posisi yang berbeda pula.</a:t>
            </a:r>
          </a:p>
        </p:txBody>
      </p:sp>
      <p:pic>
        <p:nvPicPr>
          <p:cNvPr id="4" name="Tampungan Konten 3">
            <a:extLst>
              <a:ext uri="{FF2B5EF4-FFF2-40B4-BE49-F238E27FC236}">
                <a16:creationId xmlns:a16="http://schemas.microsoft.com/office/drawing/2014/main" id="{7F48672E-57B4-4257-A017-6B686E310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3251011"/>
            <a:ext cx="33909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6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08056FC-5C95-4C9C-BB47-477F444EE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995" y="2594766"/>
            <a:ext cx="10058400" cy="1371600"/>
          </a:xfrm>
        </p:spPr>
        <p:txBody>
          <a:bodyPr/>
          <a:lstStyle/>
          <a:p>
            <a:r>
              <a:rPr lang="id-ID" b="1" dirty="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375226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79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Savon</vt:lpstr>
      <vt:lpstr>tees-share customize your tees with an unique style</vt:lpstr>
      <vt:lpstr>Deskripsi</vt:lpstr>
      <vt:lpstr>Manfaat</vt:lpstr>
      <vt:lpstr>Fitur</vt:lpstr>
      <vt:lpstr>Marker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tees-share customize your tees with an unique style</dc:title>
  <dc:creator>Salma Nurkhafidoh</dc:creator>
  <cp:lastModifiedBy>Ivan Fadhila</cp:lastModifiedBy>
  <cp:revision>5</cp:revision>
  <dcterms:created xsi:type="dcterms:W3CDTF">2018-10-03T10:40:31Z</dcterms:created>
  <dcterms:modified xsi:type="dcterms:W3CDTF">2018-10-03T13:39:18Z</dcterms:modified>
</cp:coreProperties>
</file>