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30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4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6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3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42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04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68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1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52855BA-03C4-4F16-B131-EEB9E0753D98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9BA79C4-A94B-42DF-8183-22AD50A800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054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Augmented Reality Heart Rate Monitor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754305"/>
            <a:ext cx="3793678" cy="1037760"/>
          </a:xfrm>
        </p:spPr>
        <p:txBody>
          <a:bodyPr>
            <a:noAutofit/>
          </a:bodyPr>
          <a:lstStyle/>
          <a:p>
            <a:r>
              <a:rPr lang="en-US" sz="1600" dirty="0" smtClean="0"/>
              <a:t>Nabilah Zaki Lismia	05111540000020</a:t>
            </a:r>
          </a:p>
          <a:p>
            <a:r>
              <a:rPr lang="en-US" sz="1600" dirty="0" err="1" smtClean="0"/>
              <a:t>Adi</a:t>
            </a:r>
            <a:r>
              <a:rPr lang="en-US" sz="1600" dirty="0" smtClean="0"/>
              <a:t> </a:t>
            </a:r>
            <a:r>
              <a:rPr lang="en-US" sz="1600" dirty="0" err="1" smtClean="0"/>
              <a:t>Darmawan</a:t>
            </a:r>
            <a:r>
              <a:rPr lang="en-US" sz="1600" dirty="0" smtClean="0"/>
              <a:t>	05111540000079</a:t>
            </a:r>
          </a:p>
          <a:p>
            <a:r>
              <a:rPr lang="en-US" sz="1600" dirty="0" smtClean="0"/>
              <a:t>Yuga </a:t>
            </a:r>
            <a:r>
              <a:rPr lang="en-US" sz="1600" dirty="0" err="1" smtClean="0"/>
              <a:t>Mitra</a:t>
            </a:r>
            <a:r>
              <a:rPr lang="en-US" sz="1600" dirty="0" smtClean="0"/>
              <a:t> </a:t>
            </a:r>
            <a:r>
              <a:rPr lang="en-US" sz="1600" dirty="0" err="1" smtClean="0"/>
              <a:t>Hakiki</a:t>
            </a:r>
            <a:r>
              <a:rPr lang="en-US" sz="1600" dirty="0" smtClean="0"/>
              <a:t>	05111540007006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65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66" y="2023351"/>
            <a:ext cx="3810000" cy="21907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61" y="2330720"/>
            <a:ext cx="2603047" cy="1883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142" y="4415761"/>
            <a:ext cx="2466975" cy="18478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47" y="4415761"/>
            <a:ext cx="2308885" cy="21934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1020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asil gambar untuk augmented reality heart rate mon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9" y="2280387"/>
            <a:ext cx="7735201" cy="43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6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Fitur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visualisasi</a:t>
            </a:r>
            <a:r>
              <a:rPr lang="en-US" dirty="0" smtClean="0"/>
              <a:t> </a:t>
            </a:r>
            <a:r>
              <a:rPr lang="en-US" dirty="0" err="1" smtClean="0"/>
              <a:t>kerangka</a:t>
            </a:r>
            <a:r>
              <a:rPr lang="en-US" dirty="0" smtClean="0"/>
              <a:t> </a:t>
            </a:r>
            <a:r>
              <a:rPr lang="en-US" dirty="0" err="1" smtClean="0"/>
              <a:t>tulang</a:t>
            </a:r>
            <a:r>
              <a:rPr lang="en-US" dirty="0" smtClean="0"/>
              <a:t> </a:t>
            </a:r>
            <a:r>
              <a:rPr lang="en-US" dirty="0" err="1" smtClean="0"/>
              <a:t>rusuk</a:t>
            </a:r>
            <a:r>
              <a:rPr lang="en-US" dirty="0" smtClean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data </a:t>
            </a:r>
            <a:r>
              <a:rPr lang="en-US" dirty="0" err="1" smtClean="0"/>
              <a:t>detak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real-time per </a:t>
            </a:r>
            <a:r>
              <a:rPr lang="en-US" dirty="0" err="1" smtClean="0"/>
              <a:t>menitnya</a:t>
            </a:r>
            <a:endParaRPr lang="en-US" dirty="0" smtClean="0"/>
          </a:p>
          <a:p>
            <a:r>
              <a:rPr lang="en-US" dirty="0" err="1" smtClean="0"/>
              <a:t>Menampilkan</a:t>
            </a:r>
            <a:r>
              <a:rPr lang="en-US" dirty="0" smtClean="0"/>
              <a:t> suggestion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smtClean="0"/>
              <a:t>jantung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Marker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Kertas</a:t>
            </a:r>
            <a:r>
              <a:rPr lang="en-US" dirty="0" smtClean="0"/>
              <a:t>/</a:t>
            </a:r>
            <a:r>
              <a:rPr lang="en-US" dirty="0" err="1" smtClean="0"/>
              <a:t>baju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endParaRPr lang="en-US" dirty="0" smtClean="0"/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kami </a:t>
            </a:r>
            <a:r>
              <a:rPr lang="en-US" dirty="0" err="1" smtClean="0"/>
              <a:t>menggunakan</a:t>
            </a:r>
            <a:r>
              <a:rPr lang="en-US" dirty="0" smtClean="0"/>
              <a:t> marker </a:t>
            </a:r>
            <a:r>
              <a:rPr lang="en-US" dirty="0" err="1" smtClean="0"/>
              <a:t>kaos</a:t>
            </a:r>
            <a:r>
              <a:rPr lang="en-US" dirty="0" smtClean="0"/>
              <a:t> </a:t>
            </a:r>
            <a:r>
              <a:rPr lang="en-US" dirty="0" err="1" smtClean="0"/>
              <a:t>hitam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r>
              <a:rPr lang="en-US" dirty="0" smtClean="0"/>
              <a:t>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dada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879889"/>
              </p:ext>
            </p:extLst>
          </p:nvPr>
        </p:nvGraphicFramePr>
        <p:xfrm>
          <a:off x="8867275" y="2438400"/>
          <a:ext cx="3069726" cy="441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orelDRAW" r:id="rId3" imgW="5203197" imgH="7490680" progId="CorelDraw.Graphic.18">
                  <p:embed/>
                </p:oleObj>
              </mc:Choice>
              <mc:Fallback>
                <p:oleObj name="CorelDRAW" r:id="rId3" imgW="5203197" imgH="7490680" progId="CorelDraw.Graphic.1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67275" y="2438400"/>
                        <a:ext cx="3069726" cy="44187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51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inovasi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di </a:t>
            </a: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medis</a:t>
            </a:r>
            <a:endParaRPr lang="en-US" dirty="0" smtClean="0"/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memonitor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jantung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2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2035299"/>
            <a:ext cx="5859724" cy="184171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Terima</a:t>
            </a:r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Kasih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58</TotalTime>
  <Words>69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Schoolbook</vt:lpstr>
      <vt:lpstr>Corbel</vt:lpstr>
      <vt:lpstr>Feathered</vt:lpstr>
      <vt:lpstr>CorelDRAW X8 Graphic</vt:lpstr>
      <vt:lpstr>Augmented Reality Heart Rate Monitor</vt:lpstr>
      <vt:lpstr>Deskripsi</vt:lpstr>
      <vt:lpstr>Implementasi</vt:lpstr>
      <vt:lpstr>Fitur</vt:lpstr>
      <vt:lpstr>Marker</vt:lpstr>
      <vt:lpstr>Manfaat</vt:lpstr>
      <vt:lpstr>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Heart Rate Monitor</dc:title>
  <dc:creator>Nabilah Zaki</dc:creator>
  <cp:lastModifiedBy>Nabilah Zaki</cp:lastModifiedBy>
  <cp:revision>6</cp:revision>
  <dcterms:created xsi:type="dcterms:W3CDTF">2018-10-02T13:09:04Z</dcterms:created>
  <dcterms:modified xsi:type="dcterms:W3CDTF">2018-10-03T11:42:42Z</dcterms:modified>
</cp:coreProperties>
</file>