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61" r:id="rId4"/>
    <p:sldId id="286" r:id="rId5"/>
    <p:sldId id="283" r:id="rId6"/>
    <p:sldId id="284" r:id="rId7"/>
    <p:sldId id="278" r:id="rId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Montserrat ExtraBold" panose="020B0604020202020204" charset="0"/>
      <p:bold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68C02C-034B-4AE3-B28F-1C5111EF9077}">
  <a:tblStyle styleId="{0F68C02C-034B-4AE3-B28F-1C5111EF90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4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17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81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5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710263" y="1508940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Proposal FP AR</a:t>
            </a:r>
            <a:endParaRPr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0263" y="2887040"/>
            <a:ext cx="6006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👧 </a:t>
            </a:r>
            <a:r>
              <a:rPr lang="en-ID" sz="1800" b="1" dirty="0" smtClean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Yolanda W. S. 		(05111540000023)</a:t>
            </a:r>
          </a:p>
          <a:p>
            <a:r>
              <a:rPr lang="en" sz="1800" dirty="0" smtClean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👦</a:t>
            </a:r>
            <a:r>
              <a:rPr lang="en" sz="1800" dirty="0" smtClean="0">
                <a:solidFill>
                  <a:srgbClr val="E8062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800" b="1" dirty="0" err="1" smtClean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Renaldi</a:t>
            </a:r>
            <a:r>
              <a:rPr lang="en-ID" sz="1800" b="1" dirty="0" smtClean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 </a:t>
            </a:r>
            <a:r>
              <a:rPr lang="en-ID" sz="1800" b="1" dirty="0" err="1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Wahyudiono</a:t>
            </a:r>
            <a:r>
              <a:rPr lang="en-ID" sz="1800" b="1" dirty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 </a:t>
            </a:r>
            <a:r>
              <a:rPr lang="en-ID" sz="1800" b="1" dirty="0" smtClean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	(</a:t>
            </a:r>
            <a:r>
              <a:rPr lang="en-ID" sz="1800" b="1" dirty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05111540000044)</a:t>
            </a:r>
          </a:p>
          <a:p>
            <a:r>
              <a:rPr lang="en" sz="1800" dirty="0" smtClean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👦 </a:t>
            </a:r>
            <a:r>
              <a:rPr lang="en-ID" sz="1800" b="1" dirty="0" smtClean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Dicky </a:t>
            </a:r>
            <a:r>
              <a:rPr lang="en-ID" sz="1800" b="1" dirty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M. </a:t>
            </a:r>
            <a:r>
              <a:rPr lang="en-ID" sz="1800" b="1" dirty="0" err="1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Priangga</a:t>
            </a:r>
            <a:r>
              <a:rPr lang="en-ID" sz="1800" b="1" dirty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 	</a:t>
            </a:r>
            <a:r>
              <a:rPr lang="en-ID" sz="1800" b="1" dirty="0" smtClean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	(</a:t>
            </a:r>
            <a:r>
              <a:rPr lang="en-ID" sz="1800" b="1" dirty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  <a:t>05111540000121)</a:t>
            </a:r>
            <a:br>
              <a:rPr lang="en-ID" sz="1800" b="1" dirty="0">
                <a:solidFill>
                  <a:schemeClr val="bg1"/>
                </a:solidFill>
                <a:latin typeface="Montserrat Light" panose="020B0604020202020204" charset="0"/>
                <a:cs typeface="Calibri Light" panose="020F0302020204030204" pitchFamily="34" charset="0"/>
              </a:rPr>
            </a:br>
            <a:endParaRPr lang="en-US" sz="1600" dirty="0">
              <a:solidFill>
                <a:schemeClr val="bg1"/>
              </a:solidFill>
              <a:latin typeface="Montserrat Light" panose="020B0604020202020204" charset="0"/>
            </a:endParaRPr>
          </a:p>
          <a:p>
            <a:endParaRPr lang="en-US" sz="1800" dirty="0">
              <a:latin typeface="Montserrat Ligh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7745" y="47741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dirty="0" smtClean="0">
                <a:solidFill>
                  <a:srgbClr val="FFFF00"/>
                </a:solidFill>
                <a:latin typeface="Montserrat" panose="020B0604020202020204" charset="0"/>
              </a:rPr>
              <a:t>RVA</a:t>
            </a:r>
            <a:endParaRPr lang="en-US" sz="1800" b="1" dirty="0">
              <a:solidFill>
                <a:srgbClr val="FFFF00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487253" y="1961051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ARSP (Augmented Reality Shop Previewer)</a:t>
            </a:r>
            <a:endParaRPr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661;p19"/>
          <p:cNvSpPr txBox="1">
            <a:spLocks/>
          </p:cNvSpPr>
          <p:nvPr/>
        </p:nvSpPr>
        <p:spPr>
          <a:xfrm>
            <a:off x="4289257" y="1130630"/>
            <a:ext cx="114577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 smtClean="0">
                <a:latin typeface="Montserrat" panose="020B0604020202020204" charset="0"/>
              </a:rPr>
              <a:t>Judul</a:t>
            </a:r>
            <a:endParaRPr lang="en-US" sz="24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5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Deskripsi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458336" y="1827005"/>
            <a:ext cx="421640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-ID" sz="2000" dirty="0" err="1" smtClean="0"/>
              <a:t>Sebuah</a:t>
            </a:r>
            <a:r>
              <a:rPr lang="en-ID" sz="2000" dirty="0" smtClean="0"/>
              <a:t> </a:t>
            </a:r>
            <a:r>
              <a:rPr lang="en-ID" sz="2000" dirty="0" err="1" smtClean="0"/>
              <a:t>aplikasi</a:t>
            </a:r>
            <a:r>
              <a:rPr lang="en-ID" sz="2000" dirty="0" smtClean="0"/>
              <a:t> yang </a:t>
            </a:r>
            <a:r>
              <a:rPr lang="en-ID" sz="2000" dirty="0" err="1" smtClean="0"/>
              <a:t>menampilkan</a:t>
            </a:r>
            <a:r>
              <a:rPr lang="en-ID" sz="2000" dirty="0" smtClean="0"/>
              <a:t> </a:t>
            </a:r>
            <a:r>
              <a:rPr lang="en-ID" sz="2000" dirty="0" err="1" smtClean="0"/>
              <a:t>furnitur</a:t>
            </a:r>
            <a:r>
              <a:rPr lang="en-ID" sz="2000" dirty="0" smtClean="0"/>
              <a:t> </a:t>
            </a:r>
            <a:r>
              <a:rPr lang="en-ID" sz="2000" dirty="0" err="1" smtClean="0"/>
              <a:t>sesuai</a:t>
            </a:r>
            <a:r>
              <a:rPr lang="en-ID" sz="2000" dirty="0" smtClean="0"/>
              <a:t> </a:t>
            </a:r>
            <a:r>
              <a:rPr lang="en-ID" sz="2000" dirty="0" err="1" smtClean="0"/>
              <a:t>dimensi</a:t>
            </a:r>
            <a:r>
              <a:rPr lang="en-ID" sz="2000" dirty="0" smtClean="0"/>
              <a:t> </a:t>
            </a:r>
            <a:r>
              <a:rPr lang="en-ID" sz="2000" dirty="0" err="1" smtClean="0"/>
              <a:t>aslinya</a:t>
            </a:r>
            <a:r>
              <a:rPr lang="en-ID" sz="2000" dirty="0" smtClean="0"/>
              <a:t> yang </a:t>
            </a:r>
            <a:r>
              <a:rPr lang="en-ID" sz="2000" dirty="0" err="1" smtClean="0"/>
              <a:t>dijual</a:t>
            </a:r>
            <a:r>
              <a:rPr lang="en-ID" sz="2000" dirty="0" smtClean="0"/>
              <a:t> </a:t>
            </a:r>
            <a:r>
              <a:rPr lang="en-ID" sz="2000" dirty="0" err="1" smtClean="0"/>
              <a:t>pada</a:t>
            </a:r>
            <a:r>
              <a:rPr lang="en-ID" sz="2000" dirty="0" smtClean="0"/>
              <a:t> online shop.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000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endParaRPr sz="2000"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34" y="65196"/>
            <a:ext cx="2981757" cy="1959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75" y="2876477"/>
            <a:ext cx="2981757" cy="2070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Marker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4084182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D" sz="2000" dirty="0" smtClean="0"/>
              <a:t>Marker yang </a:t>
            </a:r>
            <a:r>
              <a:rPr lang="en-ID" sz="2000" dirty="0" err="1" smtClean="0"/>
              <a:t>memiliki</a:t>
            </a:r>
            <a:r>
              <a:rPr lang="en-ID" sz="2000" dirty="0" smtClean="0"/>
              <a:t> </a:t>
            </a:r>
            <a:r>
              <a:rPr lang="en-ID" sz="2000" dirty="0" err="1" smtClean="0"/>
              <a:t>ukuran</a:t>
            </a:r>
            <a:r>
              <a:rPr lang="en-ID" sz="2000" dirty="0" smtClean="0"/>
              <a:t> default 20x20 cm </a:t>
            </a:r>
            <a:r>
              <a:rPr lang="en-ID" sz="2000" dirty="0" err="1" smtClean="0"/>
              <a:t>pada</a:t>
            </a:r>
            <a:r>
              <a:rPr lang="en-ID" sz="2000" dirty="0" smtClean="0"/>
              <a:t> </a:t>
            </a:r>
            <a:r>
              <a:rPr lang="en-ID" sz="2000" dirty="0" err="1" smtClean="0"/>
              <a:t>kertas</a:t>
            </a:r>
            <a:r>
              <a:rPr lang="en-ID" sz="2000" dirty="0" smtClean="0"/>
              <a:t> A4. </a:t>
            </a:r>
            <a:endParaRPr sz="2000"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4" y="866525"/>
            <a:ext cx="2172176" cy="2768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2194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Fitur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4878756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2000" dirty="0" smtClean="0"/>
              <a:t>Browsing </a:t>
            </a:r>
            <a:r>
              <a:rPr lang="en-ID" sz="2000" dirty="0" err="1" smtClean="0"/>
              <a:t>Barang</a:t>
            </a:r>
            <a:r>
              <a:rPr lang="en-ID" sz="2000" dirty="0" smtClean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 smtClean="0"/>
              <a:t>Aplikasi</a:t>
            </a:r>
            <a:endParaRPr lang="en-ID" sz="2000" dirty="0"/>
          </a:p>
          <a:p>
            <a:pPr lvl="0"/>
            <a:r>
              <a:rPr lang="en-ID" sz="2000" dirty="0" err="1" smtClean="0"/>
              <a:t>Dimensi</a:t>
            </a:r>
            <a:r>
              <a:rPr lang="en-ID" sz="2000" dirty="0" smtClean="0"/>
              <a:t> </a:t>
            </a:r>
            <a:r>
              <a:rPr lang="en-ID" sz="2000" dirty="0" err="1"/>
              <a:t>A</a:t>
            </a:r>
            <a:r>
              <a:rPr lang="en-ID" sz="2000" dirty="0" err="1" smtClean="0"/>
              <a:t>ugmentasi</a:t>
            </a:r>
            <a:r>
              <a:rPr lang="en-ID" sz="2000" dirty="0" smtClean="0"/>
              <a:t> </a:t>
            </a:r>
            <a:r>
              <a:rPr lang="en-ID" sz="2000" dirty="0" err="1" smtClean="0"/>
              <a:t>Sesuai</a:t>
            </a:r>
            <a:r>
              <a:rPr lang="en-ID" sz="2000" dirty="0" smtClean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 smtClean="0"/>
              <a:t>Dimensi</a:t>
            </a:r>
            <a:r>
              <a:rPr lang="en-ID" sz="2000" dirty="0" smtClean="0"/>
              <a:t> </a:t>
            </a:r>
            <a:r>
              <a:rPr lang="en-ID" sz="2000" dirty="0" err="1"/>
              <a:t>B</a:t>
            </a:r>
            <a:r>
              <a:rPr lang="en-ID" sz="2000" dirty="0" err="1" smtClean="0"/>
              <a:t>arang</a:t>
            </a:r>
            <a:r>
              <a:rPr lang="en-ID" sz="2000" dirty="0" smtClean="0"/>
              <a:t> </a:t>
            </a:r>
            <a:r>
              <a:rPr lang="en-ID" sz="2000" dirty="0" err="1" smtClean="0"/>
              <a:t>Asli</a:t>
            </a:r>
            <a:endParaRPr lang="en-ID" sz="2000" dirty="0"/>
          </a:p>
          <a:p>
            <a:pPr lvl="0"/>
            <a:r>
              <a:rPr lang="en-ID" sz="2000" dirty="0" smtClean="0"/>
              <a:t>Link </a:t>
            </a:r>
            <a:r>
              <a:rPr lang="en-ID" sz="2000" dirty="0" err="1" smtClean="0"/>
              <a:t>Menuju</a:t>
            </a:r>
            <a:r>
              <a:rPr lang="en-ID" sz="2000" dirty="0" smtClean="0"/>
              <a:t> </a:t>
            </a:r>
            <a:r>
              <a:rPr lang="en-ID" sz="2000" dirty="0" err="1" smtClean="0"/>
              <a:t>Lapak</a:t>
            </a:r>
            <a:r>
              <a:rPr lang="en-ID" sz="2000" dirty="0" smtClean="0"/>
              <a:t> </a:t>
            </a:r>
            <a:r>
              <a:rPr lang="en-ID" sz="2000" dirty="0" err="1" smtClean="0"/>
              <a:t>Penjual</a:t>
            </a:r>
            <a:endParaRPr lang="en-ID" sz="2000" dirty="0"/>
          </a:p>
          <a:p>
            <a:pPr lvl="0"/>
            <a:r>
              <a:rPr lang="en-ID" sz="2000" dirty="0" err="1" smtClean="0"/>
              <a:t>Augmentasi</a:t>
            </a:r>
            <a:r>
              <a:rPr lang="en-ID" sz="2000" dirty="0" smtClean="0"/>
              <a:t> </a:t>
            </a:r>
            <a:r>
              <a:rPr lang="en-ID" sz="2000" dirty="0"/>
              <a:t>Multi </a:t>
            </a:r>
            <a:r>
              <a:rPr lang="en-ID" sz="2000" dirty="0" smtClean="0"/>
              <a:t>Target</a:t>
            </a:r>
            <a:endParaRPr lang="en-ID" sz="2000" dirty="0"/>
          </a:p>
          <a:p>
            <a:pPr lvl="0"/>
            <a:r>
              <a:rPr lang="en-ID" sz="2000" dirty="0" err="1" smtClean="0"/>
              <a:t>Harga</a:t>
            </a:r>
            <a:r>
              <a:rPr lang="en-ID" sz="2000" dirty="0" smtClean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 smtClean="0"/>
              <a:t>Deskripsi</a:t>
            </a:r>
            <a:r>
              <a:rPr lang="en-ID" sz="2000" dirty="0" smtClean="0"/>
              <a:t> </a:t>
            </a:r>
            <a:r>
              <a:rPr lang="en-ID" sz="2000" dirty="0" err="1" smtClean="0"/>
              <a:t>Barang</a:t>
            </a:r>
            <a:r>
              <a:rPr lang="en" sz="2000" dirty="0" smtClean="0"/>
              <a:t>. </a:t>
            </a:r>
            <a:endParaRPr sz="2000"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3" y="537841"/>
            <a:ext cx="2284443" cy="12843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53" y="2533468"/>
            <a:ext cx="2342007" cy="1316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761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Manfaat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3"/>
            <a:ext cx="6560254" cy="3136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2000" dirty="0" err="1" smtClean="0"/>
              <a:t>Membantu</a:t>
            </a:r>
            <a:r>
              <a:rPr lang="en-ID" sz="2000" dirty="0" smtClean="0"/>
              <a:t> </a:t>
            </a:r>
            <a:r>
              <a:rPr lang="en-ID" sz="2000" dirty="0" err="1" smtClean="0"/>
              <a:t>calon</a:t>
            </a:r>
            <a:r>
              <a:rPr lang="en-ID" sz="2000" dirty="0" smtClean="0"/>
              <a:t> </a:t>
            </a:r>
            <a:r>
              <a:rPr lang="en-ID" sz="2000" dirty="0" err="1" smtClean="0"/>
              <a:t>pembeli</a:t>
            </a:r>
            <a:r>
              <a:rPr lang="en-ID" sz="2000" dirty="0" smtClean="0"/>
              <a:t> </a:t>
            </a:r>
            <a:r>
              <a:rPr lang="en-ID" sz="2000" dirty="0" err="1" smtClean="0"/>
              <a:t>untuk</a:t>
            </a:r>
            <a:r>
              <a:rPr lang="en-ID" sz="2000" dirty="0" smtClean="0"/>
              <a:t> </a:t>
            </a:r>
            <a:r>
              <a:rPr lang="en-ID" sz="2000" dirty="0" err="1" smtClean="0"/>
              <a:t>mengetahui</a:t>
            </a:r>
            <a:r>
              <a:rPr lang="en-ID" sz="2000" dirty="0" smtClean="0"/>
              <a:t> </a:t>
            </a:r>
            <a:r>
              <a:rPr lang="en-ID" sz="2000" dirty="0" err="1" smtClean="0"/>
              <a:t>ukuran</a:t>
            </a:r>
            <a:r>
              <a:rPr lang="en-ID" sz="2000" dirty="0" smtClean="0"/>
              <a:t> </a:t>
            </a:r>
            <a:r>
              <a:rPr lang="en-ID" sz="2000" dirty="0" err="1" smtClean="0"/>
              <a:t>asli</a:t>
            </a:r>
            <a:r>
              <a:rPr lang="en-ID" sz="2000" dirty="0" smtClean="0"/>
              <a:t> </a:t>
            </a:r>
            <a:r>
              <a:rPr lang="en-ID" sz="2000" dirty="0" err="1" smtClean="0"/>
              <a:t>furnitur</a:t>
            </a:r>
            <a:r>
              <a:rPr lang="en-ID" sz="2000" dirty="0" smtClean="0"/>
              <a:t> yang </a:t>
            </a:r>
            <a:r>
              <a:rPr lang="en-ID" sz="2000" dirty="0" err="1" smtClean="0"/>
              <a:t>ingin</a:t>
            </a:r>
            <a:r>
              <a:rPr lang="en-ID" sz="2000" dirty="0" smtClean="0"/>
              <a:t> </a:t>
            </a:r>
            <a:r>
              <a:rPr lang="en-ID" sz="2000" dirty="0" err="1" smtClean="0"/>
              <a:t>dibeli</a:t>
            </a:r>
            <a:r>
              <a:rPr lang="en-ID" sz="2000" dirty="0" smtClean="0"/>
              <a:t> </a:t>
            </a:r>
            <a:endParaRPr lang="en-ID" sz="2000" dirty="0"/>
          </a:p>
          <a:p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Membantu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calon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pembeli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mencoba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item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furnitur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ruangan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bagaimana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tampilannya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setelah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menempatkan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furnitur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dalamnya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Membantu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penjual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memamerkan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ukuran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nyata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dijual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terjadi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kesalahpahaman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kedepannya</a:t>
            </a:r>
            <a:r>
              <a:rPr lang="en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sz="2000"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oogle Shape;1039;p39"/>
          <p:cNvGrpSpPr/>
          <p:nvPr/>
        </p:nvGrpSpPr>
        <p:grpSpPr>
          <a:xfrm>
            <a:off x="6530500" y="2100086"/>
            <a:ext cx="318015" cy="253799"/>
            <a:chOff x="1921475" y="3695200"/>
            <a:chExt cx="438400" cy="349875"/>
          </a:xfrm>
        </p:grpSpPr>
        <p:sp>
          <p:nvSpPr>
            <p:cNvPr id="6" name="Google Shape;104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4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01;p39"/>
          <p:cNvGrpSpPr/>
          <p:nvPr/>
        </p:nvGrpSpPr>
        <p:grpSpPr>
          <a:xfrm>
            <a:off x="7470984" y="4337420"/>
            <a:ext cx="304741" cy="281709"/>
            <a:chOff x="5975075" y="2327500"/>
            <a:chExt cx="420100" cy="388350"/>
          </a:xfrm>
        </p:grpSpPr>
        <p:sp>
          <p:nvSpPr>
            <p:cNvPr id="10" name="Google Shape;100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25;p39"/>
          <p:cNvGrpSpPr/>
          <p:nvPr/>
        </p:nvGrpSpPr>
        <p:grpSpPr>
          <a:xfrm>
            <a:off x="6548199" y="3372248"/>
            <a:ext cx="300316" cy="306500"/>
            <a:chOff x="3955900" y="2984500"/>
            <a:chExt cx="414000" cy="422525"/>
          </a:xfrm>
        </p:grpSpPr>
        <p:sp>
          <p:nvSpPr>
            <p:cNvPr id="21" name="Google Shape;102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84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1240605" y="2096528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pic>
        <p:nvPicPr>
          <p:cNvPr id="848" name="Google Shape;848;p36"/>
          <p:cNvPicPr preferRelativeResize="0"/>
          <p:nvPr/>
        </p:nvPicPr>
        <p:blipFill rotWithShape="1">
          <a:blip r:embed="rId3">
            <a:alphaModFix/>
          </a:blip>
          <a:srcRect l="10180" t="459" r="4122" b="18914"/>
          <a:stretch/>
        </p:blipFill>
        <p:spPr>
          <a:xfrm rot="5400000">
            <a:off x="5381675" y="749828"/>
            <a:ext cx="3873000" cy="364380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123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Montserrat ExtraBold</vt:lpstr>
      <vt:lpstr>Montserrat</vt:lpstr>
      <vt:lpstr>Montserrat Light</vt:lpstr>
      <vt:lpstr>Wart template</vt:lpstr>
      <vt:lpstr>Proposal FP AR</vt:lpstr>
      <vt:lpstr>PowerPoint Presentation</vt:lpstr>
      <vt:lpstr>Deskripsi</vt:lpstr>
      <vt:lpstr>Marker</vt:lpstr>
      <vt:lpstr>Fitur</vt:lpstr>
      <vt:lpstr>Manfaat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Yolanda W. Samosir</dc:creator>
  <cp:lastModifiedBy>Yolanda W. Samosir</cp:lastModifiedBy>
  <cp:revision>24</cp:revision>
  <dcterms:modified xsi:type="dcterms:W3CDTF">2018-10-03T12:51:13Z</dcterms:modified>
</cp:coreProperties>
</file>