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3951c95c3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3951c95c3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3951c95c3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3951c95c3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3951c95c3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3951c95c3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3951c95c3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3951c95c3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31941dfc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31941dfc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t>Aplikasi Pembaca Barcode Berbasis </a:t>
            </a:r>
            <a:r>
              <a:rPr i="1" lang="en-GB" sz="3000"/>
              <a:t>Augmented Reality</a:t>
            </a:r>
            <a:endParaRPr sz="30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Kel HDD_041138146</a:t>
            </a:r>
            <a:endParaRPr/>
          </a:p>
          <a:p>
            <a:pPr indent="0" lvl="0" marL="0" rtl="0" algn="l">
              <a:spcBef>
                <a:spcPts val="0"/>
              </a:spcBef>
              <a:spcAft>
                <a:spcPts val="0"/>
              </a:spcAft>
              <a:buNone/>
            </a:pPr>
            <a:r>
              <a:rPr lang="en-GB"/>
              <a:t>5115100041 - Pametri Dinasufia</a:t>
            </a:r>
            <a:endParaRPr/>
          </a:p>
          <a:p>
            <a:pPr indent="0" lvl="0" marL="0" rtl="0" algn="l">
              <a:spcBef>
                <a:spcPts val="0"/>
              </a:spcBef>
              <a:spcAft>
                <a:spcPts val="0"/>
              </a:spcAft>
              <a:buNone/>
            </a:pPr>
            <a:r>
              <a:rPr lang="en-GB"/>
              <a:t>5115100138 - Devi Indah Sari</a:t>
            </a:r>
            <a:endParaRPr/>
          </a:p>
          <a:p>
            <a:pPr indent="0" lvl="0" marL="0" rtl="0" algn="l">
              <a:spcBef>
                <a:spcPts val="0"/>
              </a:spcBef>
              <a:spcAft>
                <a:spcPts val="0"/>
              </a:spcAft>
              <a:buNone/>
            </a:pPr>
            <a:r>
              <a:rPr lang="en-GB"/>
              <a:t>5115100146 - Abdurrachman M. Hattami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Latar Belakang</a:t>
            </a:r>
            <a:endParaRPr/>
          </a:p>
        </p:txBody>
      </p:sp>
      <p:sp>
        <p:nvSpPr>
          <p:cNvPr id="141" name="Google Shape;141;p14"/>
          <p:cNvSpPr txBox="1"/>
          <p:nvPr>
            <p:ph idx="1" type="body"/>
          </p:nvPr>
        </p:nvSpPr>
        <p:spPr>
          <a:xfrm>
            <a:off x="1297500" y="1390725"/>
            <a:ext cx="7038900" cy="3264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a:t>Barcode adalah sebuah kode unik yang dimiliki produk resmi yang dijual di pasaran. Barcode mempunyai banyak fungsi, yaitu sebagai tanda pengenal produk, sebagai kode unik untuk mengecek harga produk, nomer resi, dan banyak lagi fungsi dari barcode.</a:t>
            </a:r>
            <a:endParaRPr/>
          </a:p>
          <a:p>
            <a:pPr indent="0" lvl="0" marL="0" rtl="0" algn="just">
              <a:spcBef>
                <a:spcPts val="1600"/>
              </a:spcBef>
              <a:spcAft>
                <a:spcPts val="0"/>
              </a:spcAft>
              <a:buNone/>
            </a:pPr>
            <a:r>
              <a:rPr lang="en-GB"/>
              <a:t>Di era perkembangan teknologi smartphone yang semakin maju ini, smartphone android </a:t>
            </a:r>
            <a:r>
              <a:rPr lang="en-GB"/>
              <a:t>bisa </a:t>
            </a:r>
            <a:r>
              <a:rPr lang="en-GB"/>
              <a:t>juga difungsikan sebagai barcode scanner. Hal ini dibuktikan dengan penggunaan QR dan semacamnya.</a:t>
            </a:r>
            <a:endParaRPr/>
          </a:p>
          <a:p>
            <a:pPr indent="0" lvl="0" marL="0" rtl="0" algn="just">
              <a:spcBef>
                <a:spcPts val="1600"/>
              </a:spcBef>
              <a:spcAft>
                <a:spcPts val="0"/>
              </a:spcAft>
              <a:buNone/>
            </a:pPr>
            <a:r>
              <a:rPr lang="en-GB"/>
              <a:t>Sementara itu, penggunaan label harga pada toko-toko retail besar terkadang terjadi permasalahan dimana harga di etalase berbeda dengan harga di kasir.</a:t>
            </a:r>
            <a:endParaRPr/>
          </a:p>
          <a:p>
            <a:pPr indent="0" lvl="0" marL="0" rtl="0" algn="just">
              <a:spcBef>
                <a:spcPts val="1600"/>
              </a:spcBef>
              <a:spcAft>
                <a:spcPts val="1600"/>
              </a:spcAft>
              <a:buNone/>
            </a:pPr>
            <a:r>
              <a:rPr lang="en-GB"/>
              <a:t>Dengan ini kami berniat untuk menggabungkan teknologi barcode scanner dengan augmented reality sehingga pembeli dapat melihat secara langsung harga barang sesuai harga di kasir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Deskripsi</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GB"/>
              <a:t>Aplikasi ini membaca barcode dari produk yang akan dibeli menggunakan kamera ponsel. Lalu aplikasi akan mengenali barcode tersebut dan menafsirkan informasi yang ada padanya. Kemudian aplikasi akan menampilkan informasi barang tersebut berupa harga menggunakan teknologi augmented reality. Dalam kasus ini kami menggunakan marker-based augmented reality dimana barcode produk berfungsi sebagai marker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Fitur</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Menampilkan nama produk</a:t>
            </a:r>
            <a:endParaRPr/>
          </a:p>
          <a:p>
            <a:pPr indent="-311150" lvl="0" marL="457200" rtl="0" algn="l">
              <a:spcBef>
                <a:spcPts val="0"/>
              </a:spcBef>
              <a:spcAft>
                <a:spcPts val="0"/>
              </a:spcAft>
              <a:buSzPts val="1300"/>
              <a:buChar char="●"/>
            </a:pPr>
            <a:r>
              <a:rPr lang="en-GB"/>
              <a:t>Menampilkan harga produk</a:t>
            </a:r>
            <a:endParaRPr/>
          </a:p>
          <a:p>
            <a:pPr indent="-311150" lvl="0" marL="457200" rtl="0" algn="l">
              <a:spcBef>
                <a:spcPts val="0"/>
              </a:spcBef>
              <a:spcAft>
                <a:spcPts val="0"/>
              </a:spcAft>
              <a:buSzPts val="1300"/>
              <a:buChar char="●"/>
            </a:pPr>
            <a:r>
              <a:rPr lang="en-GB"/>
              <a:t>Menampilkan harga promo</a:t>
            </a:r>
            <a:endParaRPr/>
          </a:p>
        </p:txBody>
      </p:sp>
      <p:pic>
        <p:nvPicPr>
          <p:cNvPr id="154" name="Google Shape;154;p16"/>
          <p:cNvPicPr preferRelativeResize="0"/>
          <p:nvPr/>
        </p:nvPicPr>
        <p:blipFill rotWithShape="1">
          <a:blip r:embed="rId3">
            <a:alphaModFix/>
          </a:blip>
          <a:srcRect b="17383" l="23254" r="22539" t="37767"/>
          <a:stretch/>
        </p:blipFill>
        <p:spPr>
          <a:xfrm>
            <a:off x="5152900" y="820679"/>
            <a:ext cx="3472325" cy="31969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Manfaat</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Membantu pengguna untuk mengetahui informasi harga  barang </a:t>
            </a:r>
            <a:endParaRPr/>
          </a:p>
          <a:p>
            <a:pPr indent="-311150" lvl="0" marL="457200" rtl="0" algn="l">
              <a:spcBef>
                <a:spcPts val="0"/>
              </a:spcBef>
              <a:spcAft>
                <a:spcPts val="0"/>
              </a:spcAft>
              <a:buSzPts val="1300"/>
              <a:buChar char="●"/>
            </a:pPr>
            <a:r>
              <a:rPr lang="en-GB"/>
              <a:t>Pelanggan tidak perlu repot untuk mencari </a:t>
            </a:r>
            <a:r>
              <a:rPr i="1" lang="en-GB"/>
              <a:t>barcode scanner</a:t>
            </a:r>
            <a:r>
              <a:rPr lang="en-GB"/>
              <a:t> ketika ingin mengecek harga kembali</a:t>
            </a:r>
            <a:endParaRPr/>
          </a:p>
          <a:p>
            <a:pPr indent="-311150" lvl="0" marL="457200" rtl="0" algn="l">
              <a:spcBef>
                <a:spcPts val="0"/>
              </a:spcBef>
              <a:spcAft>
                <a:spcPts val="0"/>
              </a:spcAft>
              <a:buSzPts val="1300"/>
              <a:buChar char="●"/>
            </a:pPr>
            <a:r>
              <a:rPr lang="en-GB"/>
              <a:t>Memudahkan pengguna mengetahui harga promo suatu produk karena tampilannya yang menonjol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TERIMA KASIH</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