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3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25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4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48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5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3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5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5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2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8838-5BF4-4FA7-AF72-9B64F77C0B4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3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5DC8838-5BF4-4FA7-AF72-9B64F77C0B4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4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5DC8838-5BF4-4FA7-AF72-9B64F77C0B4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ED857B9-FD6B-422B-85F9-8832D170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78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Augmented Reality – AR for basic Chemistry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49350"/>
          </a:xfrm>
        </p:spPr>
        <p:txBody>
          <a:bodyPr>
            <a:normAutofit/>
          </a:bodyPr>
          <a:lstStyle/>
          <a:p>
            <a:r>
              <a:rPr lang="en-US" dirty="0" smtClean="0"/>
              <a:t>05111140000198		</a:t>
            </a:r>
            <a:r>
              <a:rPr lang="en-US" dirty="0" err="1" smtClean="0"/>
              <a:t>Hery</a:t>
            </a:r>
            <a:r>
              <a:rPr lang="en-US" dirty="0" smtClean="0"/>
              <a:t> </a:t>
            </a:r>
            <a:r>
              <a:rPr lang="en-US" dirty="0" err="1" smtClean="0"/>
              <a:t>Nugroho</a:t>
            </a:r>
            <a:endParaRPr lang="en-US" dirty="0" smtClean="0"/>
          </a:p>
          <a:p>
            <a:r>
              <a:rPr lang="en-US" dirty="0" smtClean="0"/>
              <a:t>05111440007002		Muhammad </a:t>
            </a:r>
            <a:r>
              <a:rPr lang="en-US" dirty="0" err="1" smtClean="0"/>
              <a:t>Ishar</a:t>
            </a:r>
            <a:r>
              <a:rPr lang="en-US" dirty="0" smtClean="0"/>
              <a:t> </a:t>
            </a:r>
            <a:r>
              <a:rPr lang="en-US" dirty="0" err="1" smtClean="0"/>
              <a:t>Kadir</a:t>
            </a:r>
            <a:endParaRPr lang="en-US" dirty="0" smtClean="0"/>
          </a:p>
          <a:p>
            <a:r>
              <a:rPr lang="en-US" dirty="0" smtClean="0"/>
              <a:t>05111440007003		Ahmad </a:t>
            </a:r>
            <a:r>
              <a:rPr lang="en-US" dirty="0" err="1" smtClean="0"/>
              <a:t>Muzakka</a:t>
            </a:r>
            <a:r>
              <a:rPr lang="en-US" dirty="0" smtClean="0"/>
              <a:t> </a:t>
            </a:r>
            <a:r>
              <a:rPr lang="en-US" dirty="0" err="1" smtClean="0"/>
              <a:t>Ishaqi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atom </a:t>
            </a:r>
            <a:r>
              <a:rPr lang="en-US" sz="2000" dirty="0" err="1" smtClean="0"/>
              <a:t>kimia</a:t>
            </a:r>
            <a:r>
              <a:rPr lang="en-US" sz="2000" dirty="0" smtClean="0"/>
              <a:t> yang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digabungkan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unsur</a:t>
            </a:r>
            <a:r>
              <a:rPr lang="en-US" sz="2000" dirty="0" smtClean="0"/>
              <a:t> </a:t>
            </a:r>
            <a:r>
              <a:rPr lang="en-US" sz="2000" dirty="0" err="1" smtClean="0"/>
              <a:t>maupun</a:t>
            </a:r>
            <a:r>
              <a:rPr lang="en-US" sz="2000" dirty="0" smtClean="0"/>
              <a:t> </a:t>
            </a:r>
            <a:r>
              <a:rPr lang="en-US" sz="2000" dirty="0" err="1" smtClean="0"/>
              <a:t>molekul</a:t>
            </a:r>
            <a:endParaRPr lang="en-US" sz="2000" dirty="0" smtClean="0"/>
          </a:p>
          <a:p>
            <a:r>
              <a:rPr lang="en-US" sz="2000" dirty="0" err="1" smtClean="0"/>
              <a:t>Unsur</a:t>
            </a:r>
            <a:r>
              <a:rPr lang="en-US" sz="2000" dirty="0" smtClean="0"/>
              <a:t> </a:t>
            </a:r>
            <a:r>
              <a:rPr lang="en-US" sz="2000" dirty="0" err="1" smtClean="0"/>
              <a:t>maupun</a:t>
            </a:r>
            <a:r>
              <a:rPr lang="en-US" sz="2000" dirty="0" smtClean="0"/>
              <a:t> </a:t>
            </a:r>
            <a:r>
              <a:rPr lang="en-US" sz="2000" dirty="0" err="1" smtClean="0"/>
              <a:t>molekul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direaksikan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unsur</a:t>
            </a:r>
            <a:r>
              <a:rPr lang="en-US" sz="2000" dirty="0" smtClean="0"/>
              <a:t> </a:t>
            </a:r>
            <a:r>
              <a:rPr lang="en-US" sz="2000" dirty="0" err="1" smtClean="0"/>
              <a:t>maupun</a:t>
            </a:r>
            <a:r>
              <a:rPr lang="en-US" sz="2000" dirty="0" smtClean="0"/>
              <a:t> </a:t>
            </a:r>
            <a:r>
              <a:rPr lang="en-US" sz="2000" dirty="0" err="1" smtClean="0"/>
              <a:t>molekul</a:t>
            </a:r>
            <a:r>
              <a:rPr lang="en-US" sz="2000" dirty="0" smtClean="0"/>
              <a:t> yang </a:t>
            </a:r>
            <a:r>
              <a:rPr lang="en-US" sz="2000" dirty="0" err="1" smtClean="0"/>
              <a:t>lainnya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22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,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lingkaran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logo </a:t>
            </a:r>
            <a:r>
              <a:rPr lang="en-US" dirty="0" err="1" smtClean="0"/>
              <a:t>unsur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lingkaran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kimia</a:t>
            </a:r>
            <a:r>
              <a:rPr lang="en-US" dirty="0"/>
              <a:t> </a:t>
            </a:r>
            <a:r>
              <a:rPr lang="en-US" dirty="0" err="1" smtClean="0"/>
              <a:t>dasar</a:t>
            </a:r>
            <a:endParaRPr lang="en-US" dirty="0" smtClean="0"/>
          </a:p>
          <a:p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direaksikan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smtClean="0"/>
              <a:t>direaksikan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</TotalTime>
  <Words>70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Final Project Augmented Reality – AR for basic Chemistry</vt:lpstr>
      <vt:lpstr>Fitur</vt:lpstr>
      <vt:lpstr>Marker</vt:lpstr>
      <vt:lpstr>Manfaat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Augmented Reality – AR for basic Chemistry</dc:title>
  <dc:creator>Jacks-PC</dc:creator>
  <cp:lastModifiedBy>Jacks-PC</cp:lastModifiedBy>
  <cp:revision>1</cp:revision>
  <dcterms:created xsi:type="dcterms:W3CDTF">2018-10-03T14:30:12Z</dcterms:created>
  <dcterms:modified xsi:type="dcterms:W3CDTF">2018-10-03T14:39:08Z</dcterms:modified>
</cp:coreProperties>
</file>