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61" r:id="rId5"/>
    <p:sldId id="262" r:id="rId6"/>
    <p:sldId id="258" r:id="rId7"/>
    <p:sldId id="259" r:id="rId8"/>
    <p:sldId id="260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96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mpat Penampung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id-ID" sz="1200"/>
            </a:lvl1pPr>
          </a:lstStyle>
          <a:p>
            <a:endParaRPr lang="id-ID"/>
          </a:p>
        </p:txBody>
      </p:sp>
      <p:sp>
        <p:nvSpPr>
          <p:cNvPr id="3" name="Tempat Penampung Tanggal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id-ID" sz="1200"/>
            </a:lvl1pPr>
          </a:lstStyle>
          <a:p>
            <a:fld id="{BEA74EB7-856E-45FD-83F0-5F7C6F3E4372}" type="datetimeFigureOut">
              <a:rPr lang="id-ID"/>
              <a:t>03/10/2018</a:t>
            </a:fld>
            <a:endParaRPr lang="id-ID"/>
          </a:p>
        </p:txBody>
      </p:sp>
      <p:sp>
        <p:nvSpPr>
          <p:cNvPr id="4" name="Tempat Penampung Foo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id-ID" sz="1200"/>
            </a:lvl1pPr>
          </a:lstStyle>
          <a:p>
            <a:endParaRPr lang="id-ID"/>
          </a:p>
        </p:txBody>
      </p:sp>
      <p:sp>
        <p:nvSpPr>
          <p:cNvPr id="5" name="Tempat Penampung Nomor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id-ID" sz="1200"/>
            </a:lvl1pPr>
          </a:lstStyle>
          <a:p>
            <a:fld id="{14886E15-F82A-4596-A46C-375C6D3981E1}" type="slidenum">
              <a:rPr lang="id-ID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mpat Penampung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id-ID" sz="1200"/>
            </a:lvl1pPr>
          </a:lstStyle>
          <a:p>
            <a:endParaRPr lang="id-ID"/>
          </a:p>
        </p:txBody>
      </p:sp>
      <p:sp>
        <p:nvSpPr>
          <p:cNvPr id="3" name="Tempat Penampung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id-ID" sz="1200"/>
            </a:lvl1pPr>
          </a:lstStyle>
          <a:p>
            <a:fld id="{C61B0E40-8125-41F8-BB6C-139D8D531A4F}" type="datetimeFigureOut">
              <a:t>03/10/2018</a:t>
            </a:fld>
            <a:endParaRPr lang="id-ID"/>
          </a:p>
        </p:txBody>
      </p:sp>
      <p:sp>
        <p:nvSpPr>
          <p:cNvPr id="4" name="Tempat Penampung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empat Penampung Catatan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mengedit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empat Penampung Foo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id-ID" sz="1200"/>
            </a:lvl1pPr>
          </a:lstStyle>
          <a:p>
            <a:endParaRPr lang="id-ID"/>
          </a:p>
        </p:txBody>
      </p:sp>
      <p:sp>
        <p:nvSpPr>
          <p:cNvPr id="7" name="Tempat Penampung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id-ID" sz="1200"/>
            </a:lvl1pPr>
          </a:lstStyle>
          <a:p>
            <a:fld id="{BF105DB2-FD3E-441D-8B7E-7AE83ECE27B3}" type="slidenum"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d-ID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d-ID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d-ID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d-ID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d-ID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d-ID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d-ID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d-ID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d-ID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54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ok judul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7" name="grafik teratas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Persegi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Persegi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Persegi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3" name="grafik bawah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Persegi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Persegi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Persegi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 latinLnBrk="0">
              <a:lnSpc>
                <a:spcPct val="90000"/>
              </a:lnSpc>
              <a:spcBef>
                <a:spcPts val="0"/>
              </a:spcBef>
              <a:buNone/>
              <a:defRPr lang="id-ID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id-ID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id-ID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id-ID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id-ID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id-ID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id-ID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id-ID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id-ID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id-ID" dirty="0"/>
          </a:p>
        </p:txBody>
      </p:sp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 latinLnBrk="0">
              <a:lnSpc>
                <a:spcPct val="80000"/>
              </a:lnSpc>
              <a:defRPr lang="id-ID"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20" name="Tempat Penampung Tanggal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03/10/2018</a:t>
            </a:fld>
            <a:endParaRPr lang="id-ID" dirty="0"/>
          </a:p>
        </p:txBody>
      </p:sp>
      <p:sp>
        <p:nvSpPr>
          <p:cNvPr id="21" name="Tempat Penampung Foot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empat Penampung Teks Vertik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id-ID"/>
            </a:lvl5pPr>
            <a:lvl6pPr latinLnBrk="0">
              <a:defRPr lang="id-ID"/>
            </a:lvl6pPr>
            <a:lvl7pPr latinLnBrk="0">
              <a:defRPr lang="id-ID"/>
            </a:lvl7pPr>
            <a:lvl8pPr latinLnBrk="0">
              <a:defRPr lang="id-ID"/>
            </a:lvl8pPr>
            <a:lvl9pPr latinLnBrk="0">
              <a:defRPr lang="id-ID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empat Penampung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03/10/2018</a:t>
            </a:fld>
            <a:endParaRPr lang="id-ID"/>
          </a:p>
        </p:txBody>
      </p:sp>
      <p:sp>
        <p:nvSpPr>
          <p:cNvPr id="5" name="Tempat Penampung 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empat Penampung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empat Penampung Teks Vertikal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 latinLnBrk="0">
              <a:defRPr lang="id-ID"/>
            </a:lvl5pPr>
            <a:lvl6pPr latinLnBrk="0">
              <a:defRPr lang="id-ID"/>
            </a:lvl6pPr>
            <a:lvl7pPr latinLnBrk="0">
              <a:defRPr lang="id-ID"/>
            </a:lvl7pPr>
            <a:lvl8pPr latinLnBrk="0">
              <a:defRPr lang="id-ID"/>
            </a:lvl8pPr>
            <a:lvl9pPr latinLnBrk="0">
              <a:defRPr lang="id-ID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empat Penampung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03/10/2018</a:t>
            </a:fld>
            <a:endParaRPr lang="id-ID"/>
          </a:p>
        </p:txBody>
      </p:sp>
      <p:sp>
        <p:nvSpPr>
          <p:cNvPr id="5" name="Tempat Penampung 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empat Penampung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latinLnBrk="0">
              <a:defRPr lang="id-ID"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empat Penampung Konten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empat Penampung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03/10/2018</a:t>
            </a:fld>
            <a:endParaRPr lang="id-ID"/>
          </a:p>
        </p:txBody>
      </p:sp>
      <p:sp>
        <p:nvSpPr>
          <p:cNvPr id="5" name="Tempat Penampung 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empat Penampung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 latinLnBrk="0">
              <a:defRPr lang="id-ID" sz="5400" b="0" cap="none" baseline="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empat Penampung Teks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id-ID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id-ID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id-ID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id-ID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id-ID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id-ID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id-ID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id-ID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id-ID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Tempat Penampung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id-ID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pPr/>
              <a:t>03/10/2018</a:t>
            </a:fld>
            <a:endParaRPr lang="id-ID"/>
          </a:p>
        </p:txBody>
      </p:sp>
      <p:sp>
        <p:nvSpPr>
          <p:cNvPr id="5" name="Tempat Penampung 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id-ID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empat Penampung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id-ID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empat Penampung Konten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 latinLnBrk="0">
              <a:defRPr lang="id-ID" sz="2400"/>
            </a:lvl1pPr>
            <a:lvl2pPr latinLnBrk="0">
              <a:defRPr lang="id-ID" sz="2000"/>
            </a:lvl2pPr>
            <a:lvl3pPr latinLnBrk="0">
              <a:defRPr lang="id-ID" sz="1800"/>
            </a:lvl3pPr>
            <a:lvl4pPr latinLnBrk="0">
              <a:defRPr lang="id-ID" sz="1600"/>
            </a:lvl4pPr>
            <a:lvl5pPr latinLnBrk="0">
              <a:defRPr lang="id-ID" sz="1600"/>
            </a:lvl5pPr>
            <a:lvl6pPr latinLnBrk="0">
              <a:defRPr lang="id-ID" sz="1600"/>
            </a:lvl6pPr>
            <a:lvl7pPr latinLnBrk="0">
              <a:defRPr lang="id-ID" sz="1600"/>
            </a:lvl7pPr>
            <a:lvl8pPr latinLnBrk="0">
              <a:defRPr lang="id-ID" sz="1600"/>
            </a:lvl8pPr>
            <a:lvl9pPr latinLnBrk="0">
              <a:defRPr lang="id-ID" sz="16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empat Penampung Konten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 latinLnBrk="0">
              <a:defRPr lang="id-ID" sz="2400"/>
            </a:lvl1pPr>
            <a:lvl2pPr latinLnBrk="0">
              <a:defRPr lang="id-ID" sz="2000"/>
            </a:lvl2pPr>
            <a:lvl3pPr latinLnBrk="0">
              <a:defRPr lang="id-ID" sz="1800"/>
            </a:lvl3pPr>
            <a:lvl4pPr latinLnBrk="0">
              <a:defRPr lang="id-ID" sz="1600"/>
            </a:lvl4pPr>
            <a:lvl5pPr latinLnBrk="0">
              <a:defRPr lang="id-ID" sz="1600"/>
            </a:lvl5pPr>
            <a:lvl6pPr latinLnBrk="0">
              <a:defRPr lang="id-ID" sz="1600"/>
            </a:lvl6pPr>
            <a:lvl7pPr latinLnBrk="0">
              <a:defRPr lang="id-ID" sz="1600"/>
            </a:lvl7pPr>
            <a:lvl8pPr latinLnBrk="0">
              <a:defRPr lang="id-ID" sz="1600" baseline="0"/>
            </a:lvl8pPr>
            <a:lvl9pPr latinLnBrk="0">
              <a:defRPr lang="id-ID" sz="1600" baseline="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empat Penampung Tanggal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03/10/2018</a:t>
            </a:fld>
            <a:endParaRPr lang="id-ID"/>
          </a:p>
        </p:txBody>
      </p:sp>
      <p:sp>
        <p:nvSpPr>
          <p:cNvPr id="6" name="Tempat Penampung Foo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empat Penampung Nomor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id-ID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empat Penampung Teks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id-ID" sz="2000" b="1"/>
            </a:lvl1pPr>
            <a:lvl2pPr marL="457200" indent="0" latinLnBrk="0">
              <a:buNone/>
              <a:defRPr lang="id-ID" sz="2000" b="1"/>
            </a:lvl2pPr>
            <a:lvl3pPr marL="914400" indent="0" latinLnBrk="0">
              <a:buNone/>
              <a:defRPr lang="id-ID" sz="1800" b="1"/>
            </a:lvl3pPr>
            <a:lvl4pPr marL="1371600" indent="0" latinLnBrk="0">
              <a:buNone/>
              <a:defRPr lang="id-ID" sz="1600" b="1"/>
            </a:lvl4pPr>
            <a:lvl5pPr marL="1828800" indent="0" latinLnBrk="0">
              <a:buNone/>
              <a:defRPr lang="id-ID" sz="1600" b="1"/>
            </a:lvl5pPr>
            <a:lvl6pPr marL="2286000" indent="0" latinLnBrk="0">
              <a:buNone/>
              <a:defRPr lang="id-ID" sz="1600" b="1"/>
            </a:lvl6pPr>
            <a:lvl7pPr marL="2743200" indent="0" latinLnBrk="0">
              <a:buNone/>
              <a:defRPr lang="id-ID" sz="1600" b="1"/>
            </a:lvl7pPr>
            <a:lvl8pPr marL="3200400" indent="0" latinLnBrk="0">
              <a:buNone/>
              <a:defRPr lang="id-ID" sz="1600" b="1"/>
            </a:lvl8pPr>
            <a:lvl9pPr marL="3657600" indent="0" latinLnBrk="0">
              <a:buNone/>
              <a:defRPr lang="id-ID"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Tempat Penampung Konten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 latinLnBrk="0">
              <a:defRPr lang="id-ID" sz="2000"/>
            </a:lvl1pPr>
            <a:lvl2pPr latinLnBrk="0">
              <a:defRPr lang="id-ID" sz="1800"/>
            </a:lvl2pPr>
            <a:lvl3pPr latinLnBrk="0">
              <a:defRPr lang="id-ID" sz="1600"/>
            </a:lvl3pPr>
            <a:lvl4pPr latinLnBrk="0">
              <a:defRPr lang="id-ID" sz="1400"/>
            </a:lvl4pPr>
            <a:lvl5pPr latinLnBrk="0">
              <a:defRPr lang="id-ID" sz="1400"/>
            </a:lvl5pPr>
            <a:lvl6pPr latinLnBrk="0">
              <a:defRPr lang="id-ID" sz="1400"/>
            </a:lvl6pPr>
            <a:lvl7pPr latinLnBrk="0">
              <a:defRPr lang="id-ID" sz="1400"/>
            </a:lvl7pPr>
            <a:lvl8pPr latinLnBrk="0">
              <a:defRPr lang="id-ID" sz="1400"/>
            </a:lvl8pPr>
            <a:lvl9pPr latinLnBrk="0">
              <a:defRPr lang="id-ID" sz="14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empat Penampung Teks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id-ID" sz="2000" b="1"/>
            </a:lvl1pPr>
            <a:lvl2pPr marL="457200" indent="0" latinLnBrk="0">
              <a:buNone/>
              <a:defRPr lang="id-ID" sz="2000" b="1"/>
            </a:lvl2pPr>
            <a:lvl3pPr marL="914400" indent="0" latinLnBrk="0">
              <a:buNone/>
              <a:defRPr lang="id-ID" sz="1800" b="1"/>
            </a:lvl3pPr>
            <a:lvl4pPr marL="1371600" indent="0" latinLnBrk="0">
              <a:buNone/>
              <a:defRPr lang="id-ID" sz="1600" b="1"/>
            </a:lvl4pPr>
            <a:lvl5pPr marL="1828800" indent="0" latinLnBrk="0">
              <a:buNone/>
              <a:defRPr lang="id-ID" sz="1600" b="1"/>
            </a:lvl5pPr>
            <a:lvl6pPr marL="2286000" indent="0" latinLnBrk="0">
              <a:buNone/>
              <a:defRPr lang="id-ID" sz="1600" b="1"/>
            </a:lvl6pPr>
            <a:lvl7pPr marL="2743200" indent="0" latinLnBrk="0">
              <a:buNone/>
              <a:defRPr lang="id-ID" sz="1600" b="1"/>
            </a:lvl7pPr>
            <a:lvl8pPr marL="3200400" indent="0" latinLnBrk="0">
              <a:buNone/>
              <a:defRPr lang="id-ID" sz="1600" b="1"/>
            </a:lvl8pPr>
            <a:lvl9pPr marL="3657600" indent="0" latinLnBrk="0">
              <a:buNone/>
              <a:defRPr lang="id-ID"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Tempat Penampung Konten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 latinLnBrk="0">
              <a:defRPr lang="id-ID" sz="2000"/>
            </a:lvl1pPr>
            <a:lvl2pPr latinLnBrk="0">
              <a:defRPr lang="id-ID" sz="1800"/>
            </a:lvl2pPr>
            <a:lvl3pPr latinLnBrk="0">
              <a:defRPr lang="id-ID" sz="1600"/>
            </a:lvl3pPr>
            <a:lvl4pPr latinLnBrk="0">
              <a:defRPr lang="id-ID" sz="1400"/>
            </a:lvl4pPr>
            <a:lvl5pPr latinLnBrk="0">
              <a:defRPr lang="id-ID" sz="1400"/>
            </a:lvl5pPr>
            <a:lvl6pPr latinLnBrk="0">
              <a:defRPr lang="id-ID" sz="1400"/>
            </a:lvl6pPr>
            <a:lvl7pPr latinLnBrk="0">
              <a:defRPr lang="id-ID" sz="1400"/>
            </a:lvl7pPr>
            <a:lvl8pPr latinLnBrk="0">
              <a:defRPr lang="id-ID" sz="1400"/>
            </a:lvl8pPr>
            <a:lvl9pPr latinLnBrk="0">
              <a:defRPr lang="id-ID" sz="14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empat Penampung Tanggal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03/10/2018</a:t>
            </a:fld>
            <a:endParaRPr lang="id-ID"/>
          </a:p>
        </p:txBody>
      </p:sp>
      <p:sp>
        <p:nvSpPr>
          <p:cNvPr id="8" name="Tempat Penampung Foo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empat Penampung Nomor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empat Penampung Tanggal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03/10/2018</a:t>
            </a:fld>
            <a:endParaRPr lang="id-ID"/>
          </a:p>
        </p:txBody>
      </p:sp>
      <p:sp>
        <p:nvSpPr>
          <p:cNvPr id="4" name="Tempat Penampung Foo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empat Penampung Nomor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fik bawah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Persegi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Persegi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Persegi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Tempat Penampung Tanggal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03/10/2018</a:t>
            </a:fld>
            <a:endParaRPr lang="id-ID"/>
          </a:p>
        </p:txBody>
      </p:sp>
      <p:sp>
        <p:nvSpPr>
          <p:cNvPr id="3" name="Tempat Penampung Foo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empat Penampung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ngkai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 latinLnBrk="0">
              <a:defRPr lang="id-ID" sz="3200" b="1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empat Penampung Konten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 latinLnBrk="0">
              <a:defRPr lang="id-ID" sz="2000"/>
            </a:lvl1pPr>
            <a:lvl2pPr latinLnBrk="0">
              <a:defRPr lang="id-ID" sz="1800"/>
            </a:lvl2pPr>
            <a:lvl3pPr latinLnBrk="0">
              <a:defRPr lang="id-ID" sz="1600"/>
            </a:lvl3pPr>
            <a:lvl4pPr latinLnBrk="0">
              <a:defRPr lang="id-ID" sz="1400"/>
            </a:lvl4pPr>
            <a:lvl5pPr latinLnBrk="0">
              <a:defRPr lang="id-ID" sz="1400"/>
            </a:lvl5pPr>
            <a:lvl6pPr latinLnBrk="0">
              <a:defRPr lang="id-ID" sz="1400"/>
            </a:lvl6pPr>
            <a:lvl7pPr latinLnBrk="0">
              <a:defRPr lang="id-ID" sz="1400"/>
            </a:lvl7pPr>
            <a:lvl8pPr latinLnBrk="0">
              <a:defRPr lang="id-ID" sz="1400"/>
            </a:lvl8pPr>
            <a:lvl9pPr latinLnBrk="0">
              <a:defRPr lang="id-ID" sz="14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empat Penampung Teks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id-ID" sz="1600"/>
            </a:lvl1pPr>
            <a:lvl2pPr marL="457200" indent="0" latinLnBrk="0">
              <a:buNone/>
              <a:defRPr lang="id-ID" sz="1200"/>
            </a:lvl2pPr>
            <a:lvl3pPr marL="914400" indent="0" latinLnBrk="0">
              <a:buNone/>
              <a:defRPr lang="id-ID" sz="1000"/>
            </a:lvl3pPr>
            <a:lvl4pPr marL="1371600" indent="0" latinLnBrk="0">
              <a:buNone/>
              <a:defRPr lang="id-ID" sz="900"/>
            </a:lvl4pPr>
            <a:lvl5pPr marL="1828800" indent="0" latinLnBrk="0">
              <a:buNone/>
              <a:defRPr lang="id-ID" sz="900"/>
            </a:lvl5pPr>
            <a:lvl6pPr marL="2286000" indent="0" latinLnBrk="0">
              <a:buNone/>
              <a:defRPr lang="id-ID" sz="900"/>
            </a:lvl6pPr>
            <a:lvl7pPr marL="2743200" indent="0" latinLnBrk="0">
              <a:buNone/>
              <a:defRPr lang="id-ID" sz="900"/>
            </a:lvl7pPr>
            <a:lvl8pPr marL="3200400" indent="0" latinLnBrk="0">
              <a:buNone/>
              <a:defRPr lang="id-ID" sz="900"/>
            </a:lvl8pPr>
            <a:lvl9pPr marL="3657600" indent="0" latinLnBrk="0">
              <a:buNone/>
              <a:defRPr lang="id-ID"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Tempat Penampung Tanggal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03/10/2018</a:t>
            </a:fld>
            <a:endParaRPr lang="id-ID"/>
          </a:p>
        </p:txBody>
      </p:sp>
      <p:sp>
        <p:nvSpPr>
          <p:cNvPr id="6" name="Tempat Penampung Foo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empat Penampung Nomor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ngkai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 latinLnBrk="0">
              <a:defRPr lang="id-ID" sz="3200" b="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empat Penampung Gamba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id-ID" sz="2400"/>
            </a:lvl1pPr>
            <a:lvl2pPr marL="457200" indent="0" latinLnBrk="0">
              <a:buNone/>
              <a:defRPr lang="id-ID" sz="2800"/>
            </a:lvl2pPr>
            <a:lvl3pPr marL="914400" indent="0" latinLnBrk="0">
              <a:buNone/>
              <a:defRPr lang="id-ID" sz="2400"/>
            </a:lvl3pPr>
            <a:lvl4pPr marL="1371600" indent="0" latinLnBrk="0">
              <a:buNone/>
              <a:defRPr lang="id-ID" sz="2000"/>
            </a:lvl4pPr>
            <a:lvl5pPr marL="1828800" indent="0" latinLnBrk="0">
              <a:buNone/>
              <a:defRPr lang="id-ID" sz="2000"/>
            </a:lvl5pPr>
            <a:lvl6pPr marL="2286000" indent="0" latinLnBrk="0">
              <a:buNone/>
              <a:defRPr lang="id-ID" sz="2000"/>
            </a:lvl6pPr>
            <a:lvl7pPr marL="2743200" indent="0" latinLnBrk="0">
              <a:buNone/>
              <a:defRPr lang="id-ID" sz="2000"/>
            </a:lvl7pPr>
            <a:lvl8pPr marL="3200400" indent="0" latinLnBrk="0">
              <a:buNone/>
              <a:defRPr lang="id-ID" sz="2000"/>
            </a:lvl8pPr>
            <a:lvl9pPr marL="3657600" indent="0" latinLnBrk="0">
              <a:buNone/>
              <a:defRPr lang="id-ID" sz="2000"/>
            </a:lvl9pPr>
          </a:lstStyle>
          <a:p>
            <a:r>
              <a:rPr lang="id-ID"/>
              <a:t>Klik ikon untuk menambahkan gambar</a:t>
            </a:r>
          </a:p>
        </p:txBody>
      </p:sp>
      <p:sp>
        <p:nvSpPr>
          <p:cNvPr id="4" name="Tempat Penampung Teks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id-ID" sz="1600"/>
            </a:lvl1pPr>
            <a:lvl2pPr marL="457200" indent="0" latinLnBrk="0">
              <a:buNone/>
              <a:defRPr lang="id-ID" sz="1200"/>
            </a:lvl2pPr>
            <a:lvl3pPr marL="914400" indent="0" latinLnBrk="0">
              <a:buNone/>
              <a:defRPr lang="id-ID" sz="1000"/>
            </a:lvl3pPr>
            <a:lvl4pPr marL="1371600" indent="0" latinLnBrk="0">
              <a:buNone/>
              <a:defRPr lang="id-ID" sz="900"/>
            </a:lvl4pPr>
            <a:lvl5pPr marL="1828800" indent="0" latinLnBrk="0">
              <a:buNone/>
              <a:defRPr lang="id-ID" sz="900"/>
            </a:lvl5pPr>
            <a:lvl6pPr marL="2286000" indent="0" latinLnBrk="0">
              <a:buNone/>
              <a:defRPr lang="id-ID" sz="900"/>
            </a:lvl6pPr>
            <a:lvl7pPr marL="2743200" indent="0" latinLnBrk="0">
              <a:buNone/>
              <a:defRPr lang="id-ID" sz="900"/>
            </a:lvl7pPr>
            <a:lvl8pPr marL="3200400" indent="0" latinLnBrk="0">
              <a:buNone/>
              <a:defRPr lang="id-ID" sz="900"/>
            </a:lvl8pPr>
            <a:lvl9pPr marL="3657600" indent="0" latinLnBrk="0">
              <a:buNone/>
              <a:defRPr lang="id-ID"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Tempat Penampung Tanggal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03/10/2018</a:t>
            </a:fld>
            <a:endParaRPr lang="id-ID"/>
          </a:p>
        </p:txBody>
      </p:sp>
      <p:sp>
        <p:nvSpPr>
          <p:cNvPr id="6" name="Tempat Penampung Foo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empat Penampung Nomor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afik bawah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Persegi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Persegi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Persegi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afik teratas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Persegi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Persegi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Persegi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mpat Penampung Judul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empat Penampung Teks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mengedit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empat Penampung Tanggal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id-ID" sz="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E36636D-D922-432D-A958-524484B5923D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Tempat Penampung Foot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id-ID" sz="800" cap="all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Tempat Penampung Nomor Slide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id-ID" sz="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d-ID" sz="3200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lang="id-ID"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lang="id-ID"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lang="id-ID"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lang="id-ID"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lang="id-ID"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lang="id-ID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lang="id-ID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lang="id-ID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lang="id-ID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lang="id-ID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d-ID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d-ID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d-ID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d-ID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d-ID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d-ID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d-ID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d-ID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judu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Leap Motion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Judu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Mid-Air Drawing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36F0037-F4FE-4B32-893C-E11075A1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Fitur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1289A2C-1EB8-496D-B19C-32A2419E5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di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jari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pena</a:t>
            </a:r>
            <a:r>
              <a:rPr lang="en-US" dirty="0"/>
              <a:t>.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headset VR </a:t>
            </a:r>
            <a:r>
              <a:rPr lang="en-US" dirty="0" err="1"/>
              <a:t>sebagai</a:t>
            </a:r>
            <a:r>
              <a:rPr lang="en-US" dirty="0"/>
              <a:t> display dan </a:t>
            </a:r>
            <a:r>
              <a:rPr lang="en-US" dirty="0" err="1"/>
              <a:t>kamera</a:t>
            </a:r>
            <a:r>
              <a:rPr lang="en-US" dirty="0"/>
              <a:t>. 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Unity </a:t>
            </a:r>
            <a:r>
              <a:rPr lang="en-US" dirty="0" err="1"/>
              <a:t>dengan</a:t>
            </a:r>
            <a:r>
              <a:rPr lang="en-US" dirty="0"/>
              <a:t> SDK Vuforia.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2360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11E4775-7B64-4CEA-853A-2A4F7FDC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Alat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id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1B18FA92-035A-43A0-AD8E-F577CD869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2057399"/>
            <a:ext cx="3124200" cy="2741043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90F450C7-6756-42EC-87F3-7BAF90054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224" y="1890712"/>
            <a:ext cx="56864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2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D223774-026B-40B0-8461-007BB227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Alat</a:t>
            </a:r>
            <a:r>
              <a:rPr lang="en-US" dirty="0"/>
              <a:t>: Leap Motion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837F63E-21A8-471D-9B04-CBB2DF5E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Leap motion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virtual reality </a:t>
            </a:r>
            <a:r>
              <a:rPr lang="en-US" dirty="0" err="1"/>
              <a:t>namun</a:t>
            </a:r>
            <a:r>
              <a:rPr lang="en-US" dirty="0"/>
              <a:t>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non-VR.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telapak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.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62EE70EC-4BB6-4093-84DA-E2AD8A8D4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12" y="3120251"/>
            <a:ext cx="5007729" cy="289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1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71BFDE3-6DE9-43F6-90C0-FB873BDF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Marker yang </a:t>
            </a:r>
            <a:r>
              <a:rPr lang="en-US" dirty="0" err="1"/>
              <a:t>digunakan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0ED477D-0690-4190-BE3B-1B3D0C54A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Gambar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915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1575D03-4173-495E-91AB-01FF2860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2098FA4-5A3B-40EB-A4B6-BC786A4B2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anak-anak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menggambar</a:t>
            </a:r>
            <a:endParaRPr lang="en-US" dirty="0"/>
          </a:p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sketsa</a:t>
            </a:r>
            <a:r>
              <a:rPr lang="en-US" dirty="0"/>
              <a:t> </a:t>
            </a:r>
            <a:r>
              <a:rPr lang="en-US" dirty="0" err="1"/>
              <a:t>kasar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3D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3066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8CE1DC9-EBCB-4AC9-95F4-77033424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Keren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D7BA215-E9D3-4808-AAAE-C15ED6808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iyalah</a:t>
            </a:r>
            <a:r>
              <a:rPr lang="en-US" dirty="0"/>
              <a:t> masa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iya</a:t>
            </a:r>
            <a:r>
              <a:rPr lang="en-US" dirty="0"/>
              <a:t> dong” - </a:t>
            </a:r>
            <a:r>
              <a:rPr lang="en-US" dirty="0" err="1"/>
              <a:t>Yaskee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0434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Border_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D6D139-F8B6-4078-A44B-53E5749E96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Presentasi batas bergaris-garis hitam (layar lebar)</Template>
  <TotalTime>0</TotalTime>
  <Words>102</Words>
  <Application>Microsoft Office PowerPoint</Application>
  <PresentationFormat>Kustom</PresentationFormat>
  <Paragraphs>15</Paragraphs>
  <Slides>7</Slides>
  <Notes>1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7</vt:i4>
      </vt:variant>
    </vt:vector>
  </HeadingPairs>
  <TitlesOfParts>
    <vt:vector size="12" baseType="lpstr">
      <vt:lpstr>Arial</vt:lpstr>
      <vt:lpstr>Euphemia</vt:lpstr>
      <vt:lpstr>Times New Roman</vt:lpstr>
      <vt:lpstr>Wingdings</vt:lpstr>
      <vt:lpstr>StripedBorder_16x9</vt:lpstr>
      <vt:lpstr>Mid-Air Drawing</vt:lpstr>
      <vt:lpstr>Fitur</vt:lpstr>
      <vt:lpstr>Alat yang digunakan</vt:lpstr>
      <vt:lpstr>Alat: Leap Motion</vt:lpstr>
      <vt:lpstr>Marker yang digunakan</vt:lpstr>
      <vt:lpstr>Manfaat</vt:lpstr>
      <vt:lpstr>Keren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2018-10-03T15:08:01Z</dcterms:created>
  <dcterms:modified xsi:type="dcterms:W3CDTF">2018-10-03T15:51:53Z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