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6" d="100"/>
          <a:sy n="106" d="100"/>
        </p:scale>
        <p:origin x="78" y="34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id-ID" sz="1200"/>
            </a:lvl1pPr>
          </a:lstStyle>
          <a:p>
            <a:endParaRPr lang="id-ID"/>
          </a:p>
        </p:txBody>
      </p:sp>
      <p:sp>
        <p:nvSpPr>
          <p:cNvPr id="3" name="Tempat Penampung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id-ID" sz="1200"/>
            </a:lvl1pPr>
          </a:lstStyle>
          <a:p>
            <a:fld id="{BEA74EB7-856E-45FD-83F0-5F7C6F3E4372}" type="datetimeFigureOut">
              <a:rPr lang="id-ID"/>
              <a:t>03/10/2018</a:t>
            </a:fld>
            <a:endParaRPr lang="id-ID"/>
          </a:p>
        </p:txBody>
      </p:sp>
      <p:sp>
        <p:nvSpPr>
          <p:cNvPr id="4" name="Tempat Penampung Foo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id-ID" sz="1200"/>
            </a:lvl1pPr>
          </a:lstStyle>
          <a:p>
            <a:endParaRPr lang="id-ID"/>
          </a:p>
        </p:txBody>
      </p:sp>
      <p:sp>
        <p:nvSpPr>
          <p:cNvPr id="5" name="Tempat Penampung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id-ID" sz="1200"/>
            </a:lvl1pPr>
          </a:lstStyle>
          <a:p>
            <a:fld id="{14886E15-F82A-4596-A46C-375C6D3981E1}" type="slidenum">
              <a:rPr lang="id-ID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id-ID" sz="1200"/>
            </a:lvl1pPr>
          </a:lstStyle>
          <a:p>
            <a:endParaRPr lang="id-ID"/>
          </a:p>
        </p:txBody>
      </p:sp>
      <p:sp>
        <p:nvSpPr>
          <p:cNvPr id="3" name="Tempat Penampung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id-ID" sz="1200"/>
            </a:lvl1pPr>
          </a:lstStyle>
          <a:p>
            <a:fld id="{C61B0E40-8125-41F8-BB6C-139D8D531A4F}" type="datetimeFigureOut">
              <a:t>03/10/2018</a:t>
            </a:fld>
            <a:endParaRPr lang="id-ID"/>
          </a:p>
        </p:txBody>
      </p:sp>
      <p:sp>
        <p:nvSpPr>
          <p:cNvPr id="4" name="Tempat Penampung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empat Penampung Catatan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mengedit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id-ID" sz="1200"/>
            </a:lvl1pPr>
          </a:lstStyle>
          <a:p>
            <a:endParaRPr lang="id-ID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id-ID" sz="1200"/>
            </a:lvl1pPr>
          </a:lstStyle>
          <a:p>
            <a:fld id="{BF105DB2-FD3E-441D-8B7E-7AE83ECE27B3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k judul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afik teratas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Persegi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ersegi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Persegi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afik bawah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Persegi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Persegi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Persegi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 latinLnBrk="0">
              <a:lnSpc>
                <a:spcPct val="90000"/>
              </a:lnSpc>
              <a:spcBef>
                <a:spcPts val="0"/>
              </a:spcBef>
              <a:buNone/>
              <a:defRPr lang="id-ID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id-ID"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20" name="Tempat Penampung Tanggal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 dirty="0"/>
          </a:p>
        </p:txBody>
      </p:sp>
      <p:sp>
        <p:nvSpPr>
          <p:cNvPr id="21" name="Tempat Penampung Foo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id-ID"/>
            </a:lvl5pPr>
            <a:lvl6pPr latinLnBrk="0">
              <a:defRPr lang="id-ID"/>
            </a:lvl6pPr>
            <a:lvl7pPr latinLnBrk="0">
              <a:defRPr lang="id-ID"/>
            </a:lvl7pPr>
            <a:lvl8pPr latinLnBrk="0">
              <a:defRPr lang="id-ID"/>
            </a:lvl8pPr>
            <a:lvl9pPr latinLnBrk="0">
              <a:defRPr lang="id-ID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 latinLnBrk="0">
              <a:defRPr lang="id-ID"/>
            </a:lvl5pPr>
            <a:lvl6pPr latinLnBrk="0">
              <a:defRPr lang="id-ID"/>
            </a:lvl6pPr>
            <a:lvl7pPr latinLnBrk="0">
              <a:defRPr lang="id-ID"/>
            </a:lvl7pPr>
            <a:lvl8pPr latinLnBrk="0">
              <a:defRPr lang="id-ID"/>
            </a:lvl8pPr>
            <a:lvl9pPr latinLnBrk="0">
              <a:defRPr lang="id-ID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latinLnBrk="0">
              <a:defRPr lang="id-ID"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 latinLnBrk="0">
              <a:defRPr lang="id-ID" sz="5400" b="0" cap="none" baseline="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id-ID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id-ID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id-ID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id-ID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id-ID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id-ID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Konten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 latinLnBrk="0">
              <a:defRPr lang="id-ID" sz="2400"/>
            </a:lvl1pPr>
            <a:lvl2pPr latinLnBrk="0">
              <a:defRPr lang="id-ID" sz="2000"/>
            </a:lvl2pPr>
            <a:lvl3pPr latinLnBrk="0">
              <a:defRPr lang="id-ID" sz="1800"/>
            </a:lvl3pPr>
            <a:lvl4pPr latinLnBrk="0">
              <a:defRPr lang="id-ID" sz="1600"/>
            </a:lvl4pPr>
            <a:lvl5pPr latinLnBrk="0">
              <a:defRPr lang="id-ID" sz="1600"/>
            </a:lvl5pPr>
            <a:lvl6pPr latinLnBrk="0">
              <a:defRPr lang="id-ID" sz="1600"/>
            </a:lvl6pPr>
            <a:lvl7pPr latinLnBrk="0">
              <a:defRPr lang="id-ID" sz="1600"/>
            </a:lvl7pPr>
            <a:lvl8pPr latinLnBrk="0">
              <a:defRPr lang="id-ID" sz="1600"/>
            </a:lvl8pPr>
            <a:lvl9pPr latinLnBrk="0">
              <a:defRPr lang="id-ID" sz="16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 latinLnBrk="0">
              <a:defRPr lang="id-ID" sz="2400"/>
            </a:lvl1pPr>
            <a:lvl2pPr latinLnBrk="0">
              <a:defRPr lang="id-ID" sz="2000"/>
            </a:lvl2pPr>
            <a:lvl3pPr latinLnBrk="0">
              <a:defRPr lang="id-ID" sz="1800"/>
            </a:lvl3pPr>
            <a:lvl4pPr latinLnBrk="0">
              <a:defRPr lang="id-ID" sz="1600"/>
            </a:lvl4pPr>
            <a:lvl5pPr latinLnBrk="0">
              <a:defRPr lang="id-ID" sz="1600"/>
            </a:lvl5pPr>
            <a:lvl6pPr latinLnBrk="0">
              <a:defRPr lang="id-ID" sz="1600"/>
            </a:lvl6pPr>
            <a:lvl7pPr latinLnBrk="0">
              <a:defRPr lang="id-ID" sz="1600"/>
            </a:lvl7pPr>
            <a:lvl8pPr latinLnBrk="0">
              <a:defRPr lang="id-ID" sz="1600" baseline="0"/>
            </a:lvl8pPr>
            <a:lvl9pPr latinLnBrk="0">
              <a:defRPr lang="id-ID" sz="1600" baseline="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empat Penampung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id-ID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id-ID" sz="2000" b="1"/>
            </a:lvl1pPr>
            <a:lvl2pPr marL="457200" indent="0" latinLnBrk="0">
              <a:buNone/>
              <a:defRPr lang="id-ID" sz="2000" b="1"/>
            </a:lvl2pPr>
            <a:lvl3pPr marL="914400" indent="0" latinLnBrk="0">
              <a:buNone/>
              <a:defRPr lang="id-ID" sz="1800" b="1"/>
            </a:lvl3pPr>
            <a:lvl4pPr marL="1371600" indent="0" latinLnBrk="0">
              <a:buNone/>
              <a:defRPr lang="id-ID" sz="1600" b="1"/>
            </a:lvl4pPr>
            <a:lvl5pPr marL="1828800" indent="0" latinLnBrk="0">
              <a:buNone/>
              <a:defRPr lang="id-ID" sz="1600" b="1"/>
            </a:lvl5pPr>
            <a:lvl6pPr marL="2286000" indent="0" latinLnBrk="0">
              <a:buNone/>
              <a:defRPr lang="id-ID" sz="1600" b="1"/>
            </a:lvl6pPr>
            <a:lvl7pPr marL="2743200" indent="0" latinLnBrk="0">
              <a:buNone/>
              <a:defRPr lang="id-ID" sz="1600" b="1"/>
            </a:lvl7pPr>
            <a:lvl8pPr marL="3200400" indent="0" latinLnBrk="0">
              <a:buNone/>
              <a:defRPr lang="id-ID" sz="1600" b="1"/>
            </a:lvl8pPr>
            <a:lvl9pPr marL="3657600" indent="0" latinLnBrk="0">
              <a:buNone/>
              <a:defRPr lang="id-ID"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 latinLnBrk="0">
              <a:defRPr lang="id-ID" sz="2000"/>
            </a:lvl1pPr>
            <a:lvl2pPr latinLnBrk="0">
              <a:defRPr lang="id-ID" sz="1800"/>
            </a:lvl2pPr>
            <a:lvl3pPr latinLnBrk="0">
              <a:defRPr lang="id-ID" sz="1600"/>
            </a:lvl3pPr>
            <a:lvl4pPr latinLnBrk="0">
              <a:defRPr lang="id-ID" sz="1400"/>
            </a:lvl4pPr>
            <a:lvl5pPr latinLnBrk="0">
              <a:defRPr lang="id-ID" sz="1400"/>
            </a:lvl5pPr>
            <a:lvl6pPr latinLnBrk="0">
              <a:defRPr lang="id-ID" sz="1400"/>
            </a:lvl6pPr>
            <a:lvl7pPr latinLnBrk="0">
              <a:defRPr lang="id-ID" sz="1400"/>
            </a:lvl7pPr>
            <a:lvl8pPr latinLnBrk="0">
              <a:defRPr lang="id-ID" sz="1400"/>
            </a:lvl8pPr>
            <a:lvl9pPr latinLnBrk="0">
              <a:defRPr lang="id-ID"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empat Penampung Teks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id-ID" sz="2000" b="1"/>
            </a:lvl1pPr>
            <a:lvl2pPr marL="457200" indent="0" latinLnBrk="0">
              <a:buNone/>
              <a:defRPr lang="id-ID" sz="2000" b="1"/>
            </a:lvl2pPr>
            <a:lvl3pPr marL="914400" indent="0" latinLnBrk="0">
              <a:buNone/>
              <a:defRPr lang="id-ID" sz="1800" b="1"/>
            </a:lvl3pPr>
            <a:lvl4pPr marL="1371600" indent="0" latinLnBrk="0">
              <a:buNone/>
              <a:defRPr lang="id-ID" sz="1600" b="1"/>
            </a:lvl4pPr>
            <a:lvl5pPr marL="1828800" indent="0" latinLnBrk="0">
              <a:buNone/>
              <a:defRPr lang="id-ID" sz="1600" b="1"/>
            </a:lvl5pPr>
            <a:lvl6pPr marL="2286000" indent="0" latinLnBrk="0">
              <a:buNone/>
              <a:defRPr lang="id-ID" sz="1600" b="1"/>
            </a:lvl6pPr>
            <a:lvl7pPr marL="2743200" indent="0" latinLnBrk="0">
              <a:buNone/>
              <a:defRPr lang="id-ID" sz="1600" b="1"/>
            </a:lvl7pPr>
            <a:lvl8pPr marL="3200400" indent="0" latinLnBrk="0">
              <a:buNone/>
              <a:defRPr lang="id-ID" sz="1600" b="1"/>
            </a:lvl8pPr>
            <a:lvl9pPr marL="3657600" indent="0" latinLnBrk="0">
              <a:buNone/>
              <a:defRPr lang="id-ID"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empat Penampung Konten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 latinLnBrk="0">
              <a:defRPr lang="id-ID" sz="2000"/>
            </a:lvl1pPr>
            <a:lvl2pPr latinLnBrk="0">
              <a:defRPr lang="id-ID" sz="1800"/>
            </a:lvl2pPr>
            <a:lvl3pPr latinLnBrk="0">
              <a:defRPr lang="id-ID" sz="1600"/>
            </a:lvl3pPr>
            <a:lvl4pPr latinLnBrk="0">
              <a:defRPr lang="id-ID" sz="1400"/>
            </a:lvl4pPr>
            <a:lvl5pPr latinLnBrk="0">
              <a:defRPr lang="id-ID" sz="1400"/>
            </a:lvl5pPr>
            <a:lvl6pPr latinLnBrk="0">
              <a:defRPr lang="id-ID" sz="1400"/>
            </a:lvl6pPr>
            <a:lvl7pPr latinLnBrk="0">
              <a:defRPr lang="id-ID" sz="1400"/>
            </a:lvl7pPr>
            <a:lvl8pPr latinLnBrk="0">
              <a:defRPr lang="id-ID" sz="1400"/>
            </a:lvl8pPr>
            <a:lvl9pPr latinLnBrk="0">
              <a:defRPr lang="id-ID"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empat Penampung Tanggal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8" name="Tempat Penampung Foo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empat Penampung Nomor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anggal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4" name="Tempat Penampung Foo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empat Penampung Nomor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fik bawah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Persegi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ersegi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ersegi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mpat Penampung Tanggal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3" name="Tempat Penampung Foo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mpat Penampung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ngkai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0">
              <a:defRPr lang="id-ID" sz="3200" b="1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Konten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 latinLnBrk="0">
              <a:defRPr lang="id-ID" sz="2000"/>
            </a:lvl1pPr>
            <a:lvl2pPr latinLnBrk="0">
              <a:defRPr lang="id-ID" sz="1800"/>
            </a:lvl2pPr>
            <a:lvl3pPr latinLnBrk="0">
              <a:defRPr lang="id-ID" sz="1600"/>
            </a:lvl3pPr>
            <a:lvl4pPr latinLnBrk="0">
              <a:defRPr lang="id-ID" sz="1400"/>
            </a:lvl4pPr>
            <a:lvl5pPr latinLnBrk="0">
              <a:defRPr lang="id-ID" sz="1400"/>
            </a:lvl5pPr>
            <a:lvl6pPr latinLnBrk="0">
              <a:defRPr lang="id-ID" sz="1400"/>
            </a:lvl6pPr>
            <a:lvl7pPr latinLnBrk="0">
              <a:defRPr lang="id-ID" sz="1400"/>
            </a:lvl7pPr>
            <a:lvl8pPr latinLnBrk="0">
              <a:defRPr lang="id-ID" sz="1400"/>
            </a:lvl8pPr>
            <a:lvl9pPr latinLnBrk="0">
              <a:defRPr lang="id-ID"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id-ID" sz="1600"/>
            </a:lvl1pPr>
            <a:lvl2pPr marL="457200" indent="0" latinLnBrk="0">
              <a:buNone/>
              <a:defRPr lang="id-ID" sz="1200"/>
            </a:lvl2pPr>
            <a:lvl3pPr marL="914400" indent="0" latinLnBrk="0">
              <a:buNone/>
              <a:defRPr lang="id-ID" sz="1000"/>
            </a:lvl3pPr>
            <a:lvl4pPr marL="1371600" indent="0" latinLnBrk="0">
              <a:buNone/>
              <a:defRPr lang="id-ID" sz="900"/>
            </a:lvl4pPr>
            <a:lvl5pPr marL="1828800" indent="0" latinLnBrk="0">
              <a:buNone/>
              <a:defRPr lang="id-ID" sz="900"/>
            </a:lvl5pPr>
            <a:lvl6pPr marL="2286000" indent="0" latinLnBrk="0">
              <a:buNone/>
              <a:defRPr lang="id-ID" sz="900"/>
            </a:lvl6pPr>
            <a:lvl7pPr marL="2743200" indent="0" latinLnBrk="0">
              <a:buNone/>
              <a:defRPr lang="id-ID" sz="900"/>
            </a:lvl7pPr>
            <a:lvl8pPr marL="3200400" indent="0" latinLnBrk="0">
              <a:buNone/>
              <a:defRPr lang="id-ID" sz="900"/>
            </a:lvl8pPr>
            <a:lvl9pPr marL="3657600" indent="0" latinLnBrk="0">
              <a:buNone/>
              <a:defRPr lang="id-ID"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empat Penampung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ngkai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0">
              <a:defRPr lang="id-ID" sz="3200" b="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Gamba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id-ID" sz="2400"/>
            </a:lvl1pPr>
            <a:lvl2pPr marL="457200" indent="0" latinLnBrk="0">
              <a:buNone/>
              <a:defRPr lang="id-ID" sz="2800"/>
            </a:lvl2pPr>
            <a:lvl3pPr marL="914400" indent="0" latinLnBrk="0">
              <a:buNone/>
              <a:defRPr lang="id-ID" sz="2400"/>
            </a:lvl3pPr>
            <a:lvl4pPr marL="1371600" indent="0" latinLnBrk="0">
              <a:buNone/>
              <a:defRPr lang="id-ID" sz="2000"/>
            </a:lvl4pPr>
            <a:lvl5pPr marL="1828800" indent="0" latinLnBrk="0">
              <a:buNone/>
              <a:defRPr lang="id-ID" sz="2000"/>
            </a:lvl5pPr>
            <a:lvl6pPr marL="2286000" indent="0" latinLnBrk="0">
              <a:buNone/>
              <a:defRPr lang="id-ID" sz="2000"/>
            </a:lvl6pPr>
            <a:lvl7pPr marL="2743200" indent="0" latinLnBrk="0">
              <a:buNone/>
              <a:defRPr lang="id-ID" sz="2000"/>
            </a:lvl7pPr>
            <a:lvl8pPr marL="3200400" indent="0" latinLnBrk="0">
              <a:buNone/>
              <a:defRPr lang="id-ID" sz="2000"/>
            </a:lvl8pPr>
            <a:lvl9pPr marL="3657600" indent="0" latinLnBrk="0">
              <a:buNone/>
              <a:defRPr lang="id-ID"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id-ID" sz="1600"/>
            </a:lvl1pPr>
            <a:lvl2pPr marL="457200" indent="0" latinLnBrk="0">
              <a:buNone/>
              <a:defRPr lang="id-ID" sz="1200"/>
            </a:lvl2pPr>
            <a:lvl3pPr marL="914400" indent="0" latinLnBrk="0">
              <a:buNone/>
              <a:defRPr lang="id-ID" sz="1000"/>
            </a:lvl3pPr>
            <a:lvl4pPr marL="1371600" indent="0" latinLnBrk="0">
              <a:buNone/>
              <a:defRPr lang="id-ID" sz="900"/>
            </a:lvl4pPr>
            <a:lvl5pPr marL="1828800" indent="0" latinLnBrk="0">
              <a:buNone/>
              <a:defRPr lang="id-ID" sz="900"/>
            </a:lvl5pPr>
            <a:lvl6pPr marL="2286000" indent="0" latinLnBrk="0">
              <a:buNone/>
              <a:defRPr lang="id-ID" sz="900"/>
            </a:lvl6pPr>
            <a:lvl7pPr marL="2743200" indent="0" latinLnBrk="0">
              <a:buNone/>
              <a:defRPr lang="id-ID" sz="900"/>
            </a:lvl7pPr>
            <a:lvl8pPr marL="3200400" indent="0" latinLnBrk="0">
              <a:buNone/>
              <a:defRPr lang="id-ID" sz="900"/>
            </a:lvl8pPr>
            <a:lvl9pPr marL="3657600" indent="0" latinLnBrk="0">
              <a:buNone/>
              <a:defRPr lang="id-ID"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empat Penampung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fik bawah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Persegi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ersegi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ersegi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afik teratas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Persegi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ersegi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Persegi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mpat Penampung Judul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mengedit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id-ID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E36636D-D922-432D-A958-524484B5923D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id-ID" sz="800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id-ID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d-ID" sz="32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lang="id-ID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lang="id-ID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id-ID"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id-ID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id-ID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id-ID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id-ID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id-ID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id-ID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Leap Motion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Mid-Air Drawing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4812" y="3733800"/>
            <a:ext cx="441801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dirty="0" smtClean="0"/>
              <a:t>By :</a:t>
            </a:r>
          </a:p>
          <a:p>
            <a:pPr>
              <a:lnSpc>
                <a:spcPct val="90000"/>
              </a:lnSpc>
            </a:pPr>
            <a:r>
              <a:rPr lang="id-ID" sz="1600" dirty="0" smtClean="0"/>
              <a:t>Pranacahya 5115100103</a:t>
            </a:r>
          </a:p>
          <a:p>
            <a:pPr>
              <a:lnSpc>
                <a:spcPct val="90000"/>
              </a:lnSpc>
            </a:pPr>
            <a:r>
              <a:rPr lang="id-ID" sz="1600" dirty="0" smtClean="0"/>
              <a:t>Barep Bimo </a:t>
            </a:r>
          </a:p>
          <a:p>
            <a:pPr>
              <a:lnSpc>
                <a:spcPct val="90000"/>
              </a:lnSpc>
            </a:pPr>
            <a:r>
              <a:rPr lang="id-ID" sz="1600" dirty="0" smtClean="0"/>
              <a:t>Diaz Adhi P 5115100173</a:t>
            </a:r>
            <a:endParaRPr lang="id-ID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B36F0037-F4FE-4B32-893C-E11075A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41289A2C-1EB8-496D-B19C-32A2419E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4495336" cy="4114800"/>
          </a:xfrm>
        </p:spPr>
        <p:txBody>
          <a:bodyPr/>
          <a:lstStyle/>
          <a:p>
            <a:pPr algn="just"/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di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</a:t>
            </a:r>
            <a:r>
              <a:rPr lang="en-US" dirty="0"/>
              <a:t>.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headset VR </a:t>
            </a:r>
            <a:r>
              <a:rPr lang="en-US" dirty="0" err="1"/>
              <a:t>sebagai</a:t>
            </a:r>
            <a:r>
              <a:rPr lang="en-US" dirty="0"/>
              <a:t> display dan </a:t>
            </a:r>
            <a:r>
              <a:rPr lang="en-US" dirty="0" err="1"/>
              <a:t>kamera</a:t>
            </a:r>
            <a:r>
              <a:rPr lang="en-US" dirty="0"/>
              <a:t>. 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Unity </a:t>
            </a:r>
            <a:r>
              <a:rPr lang="en-US" dirty="0" err="1"/>
              <a:t>dengan</a:t>
            </a:r>
            <a:r>
              <a:rPr lang="en-US" dirty="0"/>
              <a:t> SDK Vuforia.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762000"/>
            <a:ext cx="5254673" cy="495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6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211E4775-7B64-4CEA-853A-2A4F7FDC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xmlns="" id="{1B18FA92-035A-43A0-AD8E-F577CD869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2" y="2058477"/>
            <a:ext cx="3124200" cy="2741043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xmlns="" id="{90F450C7-6756-42EC-87F3-7BAF9005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1890710"/>
            <a:ext cx="5686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2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DD223774-026B-40B0-8461-007BB227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: Leap Motion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2837F63E-21A8-471D-9B04-CBB2DF5E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4571536" cy="4114800"/>
          </a:xfrm>
        </p:spPr>
        <p:txBody>
          <a:bodyPr/>
          <a:lstStyle/>
          <a:p>
            <a:pPr algn="just"/>
            <a:r>
              <a:rPr lang="en-US" dirty="0"/>
              <a:t>Leap motion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virtual reality </a:t>
            </a:r>
            <a:r>
              <a:rPr lang="en-US" dirty="0" err="1"/>
              <a:t>namun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non-VR.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telapak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xmlns="" id="{62EE70EC-4BB6-4093-84DA-E2AD8A8D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1869141"/>
            <a:ext cx="5007729" cy="28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271BFDE3-6DE9-43F6-90C0-FB873BDF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50ED477D-0690-4190-BE3B-1B3D0C54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212" y="5173367"/>
            <a:ext cx="9143538" cy="533400"/>
          </a:xfrm>
        </p:spPr>
        <p:txBody>
          <a:bodyPr>
            <a:normAutofit/>
          </a:bodyPr>
          <a:lstStyle/>
          <a:p>
            <a:r>
              <a:rPr lang="en-US" dirty="0"/>
              <a:t>Gambar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487">
            <a:off x="3262922" y="2321047"/>
            <a:ext cx="4648200" cy="24519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91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61575D03-4173-495E-91AB-01FF2860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B2098FA4-5A3B-40EB-A4B6-BC786A4B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menggambar</a:t>
            </a:r>
            <a:endParaRPr lang="en-US" dirty="0"/>
          </a:p>
          <a:p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endParaRPr lang="id-ID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sketsa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3D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3"/>
          <a:stretch/>
        </p:blipFill>
        <p:spPr>
          <a:xfrm>
            <a:off x="4037012" y="2438400"/>
            <a:ext cx="2322786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42" y="4648200"/>
            <a:ext cx="232278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66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A8CE1DC9-EBCB-4AC9-95F4-77033424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Keren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3D7BA215-E9D3-4808-AAAE-C15ED680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iyalah</a:t>
            </a:r>
            <a:r>
              <a:rPr lang="en-US" dirty="0"/>
              <a:t> </a:t>
            </a:r>
            <a:r>
              <a:rPr lang="en-US" dirty="0" smtClean="0"/>
              <a:t>masa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iya</a:t>
            </a:r>
            <a:r>
              <a:rPr lang="en-US" dirty="0"/>
              <a:t> dong” - </a:t>
            </a:r>
            <a:r>
              <a:rPr lang="en-US" dirty="0" err="1"/>
              <a:t>Yaskee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514600"/>
            <a:ext cx="5029200" cy="3334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3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D6D139-F8B6-4078-A44B-53E5749E96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Presentasi batas bergaris-garis hitam (layar lebar)</Template>
  <TotalTime>0</TotalTime>
  <Words>113</Words>
  <Application>Microsoft Office PowerPoint</Application>
  <PresentationFormat>Custom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Euphemia</vt:lpstr>
      <vt:lpstr>Times New Roman</vt:lpstr>
      <vt:lpstr>Wingdings</vt:lpstr>
      <vt:lpstr>StripedBorder_16x9</vt:lpstr>
      <vt:lpstr>Mid-Air Drawing</vt:lpstr>
      <vt:lpstr>Fitur</vt:lpstr>
      <vt:lpstr>Alat yang digunakan</vt:lpstr>
      <vt:lpstr>Alat: Leap Motion</vt:lpstr>
      <vt:lpstr>Marker yang digunakan</vt:lpstr>
      <vt:lpstr>Manfaat</vt:lpstr>
      <vt:lpstr>Keren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2018-10-03T15:08:01Z</dcterms:created>
  <dcterms:modified xsi:type="dcterms:W3CDTF">2018-10-03T16:20:53Z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