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0550b3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0550b3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8dcfea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8dcfea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0550b38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0550b38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0550b38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0550b38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8dcfe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8dcfe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0550b38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0550b38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8dcfea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8dcfea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PROPOSAL FP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REALITAS VIRTUAL DAN AUGMENTASI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410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Interactive textbook for children</a:t>
            </a:r>
            <a:endParaRPr b="1" sz="18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4374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|</a:t>
            </a:r>
            <a:r>
              <a:rPr lang="en" sz="1100">
                <a:solidFill>
                  <a:srgbClr val="FF00FF"/>
                </a:solidFill>
              </a:rPr>
              <a:t>Muhammad Taufiqulsa’di</a:t>
            </a:r>
            <a:r>
              <a:rPr lang="en" sz="1100">
                <a:solidFill>
                  <a:srgbClr val="FF00FF"/>
                </a:solidFill>
              </a:rPr>
              <a:t>	</a:t>
            </a:r>
            <a:r>
              <a:rPr lang="en" sz="1100">
                <a:solidFill>
                  <a:srgbClr val="FF00FF"/>
                </a:solidFill>
              </a:rPr>
              <a:t>16-053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100">
                <a:solidFill>
                  <a:schemeClr val="accent3"/>
                </a:solidFill>
              </a:rPr>
              <a:t>Andika Andra	16-058</a:t>
            </a:r>
            <a:r>
              <a:rPr lang="en" sz="1100">
                <a:solidFill>
                  <a:srgbClr val="000000"/>
                </a:solidFill>
              </a:rPr>
              <a:t> | </a:t>
            </a:r>
            <a:r>
              <a:rPr lang="en" sz="1100">
                <a:solidFill>
                  <a:srgbClr val="FF0000"/>
                </a:solidFill>
              </a:rPr>
              <a:t>Elvega Dewangga		16-149</a:t>
            </a:r>
            <a:r>
              <a:rPr lang="en" sz="1100">
                <a:solidFill>
                  <a:srgbClr val="000000"/>
                </a:solidFill>
              </a:rPr>
              <a:t>|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875" y="2919275"/>
            <a:ext cx="2365849" cy="236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150" y="648725"/>
            <a:ext cx="2745575" cy="25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29450" y="2166300"/>
            <a:ext cx="39387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Sebuah perlengkapan berupa buku dan device untuk memberikan gambaran secara penuh kepada anak-anak mengenai dunia binantang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21500" y="116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375" y="1826750"/>
            <a:ext cx="5313101" cy="29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Dapat memunculkan berupa hewan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Dapat mengeluarkan suara hewan yang muncul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Memunculkan deskripsi dari hewan yang muncul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yang digunakan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250" y="2090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Sebuah Buku Berwarna yang telah kita cetak yang berisikan  deskripsi menggunakan bahasa inggris dan indonesia disertai macam-macam  gambar binatang yang menarik 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25" y="737850"/>
            <a:ext cx="6476075" cy="4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13325" y="728025"/>
            <a:ext cx="66726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Marker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Manfaat proyek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Sebagai sarana anak </a:t>
            </a:r>
            <a:r>
              <a:rPr lang="en"/>
              <a:t>untuk </a:t>
            </a:r>
            <a:r>
              <a:rPr lang="en"/>
              <a:t> mengenali hewan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Sebagai sarana anak untuk belajar dan mengenal bahasa asing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Media bermain sambil belajar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 :)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sama-sama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