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Interactive Geometry 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AR </a:t>
            </a:r>
            <a:r>
              <a:rPr lang="en-US" sz="1800" dirty="0" err="1" smtClean="0"/>
              <a:t>pembelajaran</a:t>
            </a:r>
            <a:r>
              <a:rPr lang="en-US" sz="1800" dirty="0" smtClean="0"/>
              <a:t> </a:t>
            </a:r>
            <a:r>
              <a:rPr lang="en-US" sz="1800" dirty="0" err="1" smtClean="0"/>
              <a:t>bangun</a:t>
            </a:r>
            <a:r>
              <a:rPr lang="en-US" sz="1800" dirty="0" smtClean="0"/>
              <a:t> </a:t>
            </a:r>
            <a:r>
              <a:rPr lang="en-US" sz="1800" dirty="0" err="1" smtClean="0"/>
              <a:t>geometri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usia</a:t>
            </a:r>
            <a:r>
              <a:rPr lang="en-US" sz="1800" dirty="0" smtClean="0"/>
              <a:t> </a:t>
            </a:r>
            <a:r>
              <a:rPr lang="en-US" sz="1800" dirty="0" err="1" smtClean="0"/>
              <a:t>sekolah</a:t>
            </a:r>
            <a:r>
              <a:rPr lang="en-US" sz="1800" dirty="0" smtClean="0"/>
              <a:t> </a:t>
            </a:r>
            <a:r>
              <a:rPr lang="en-US" sz="1800" dirty="0" err="1" smtClean="0"/>
              <a:t>dasar</a:t>
            </a:r>
            <a:endParaRPr lang="en-US" sz="1800" dirty="0"/>
          </a:p>
        </p:txBody>
      </p:sp>
      <p:sp>
        <p:nvSpPr>
          <p:cNvPr id="4" name="Google Shape;65;p13"/>
          <p:cNvSpPr txBox="1">
            <a:spLocks/>
          </p:cNvSpPr>
          <p:nvPr/>
        </p:nvSpPr>
        <p:spPr>
          <a:xfrm>
            <a:off x="5056216" y="3352800"/>
            <a:ext cx="4572000" cy="159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id-ID" sz="1700" dirty="0" smtClean="0">
                <a:ea typeface="Lato"/>
                <a:cs typeface="Lato"/>
                <a:sym typeface="Lato"/>
              </a:rPr>
              <a:t>05111340000107 - Son Ardhynata S M </a:t>
            </a: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id-ID" sz="1700" dirty="0" smtClean="0">
                <a:ea typeface="Lato"/>
                <a:cs typeface="Lato"/>
                <a:sym typeface="Lato"/>
              </a:rPr>
              <a:t>05111540007003 - Nirmala</a:t>
            </a: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id-ID" sz="1700" dirty="0" smtClean="0">
                <a:ea typeface="Lato"/>
                <a:cs typeface="Lato"/>
                <a:sym typeface="Lato"/>
              </a:rPr>
              <a:t>05111540007004 - Mukramin</a:t>
            </a:r>
            <a:endParaRPr lang="id-ID" sz="1700" dirty="0"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19050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Interactive Geometry Book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buku</a:t>
            </a:r>
            <a:r>
              <a:rPr lang="en-US" sz="1800" dirty="0" smtClean="0"/>
              <a:t> </a:t>
            </a:r>
            <a:r>
              <a:rPr lang="en-US" sz="1800" dirty="0" err="1" smtClean="0"/>
              <a:t>edukasi</a:t>
            </a:r>
            <a:r>
              <a:rPr lang="en-US" sz="1800" dirty="0" smtClean="0"/>
              <a:t> </a:t>
            </a:r>
            <a:r>
              <a:rPr lang="en-US" sz="1800" dirty="0" err="1" smtClean="0"/>
              <a:t>bangun</a:t>
            </a:r>
            <a:r>
              <a:rPr lang="en-US" sz="1800" dirty="0" smtClean="0"/>
              <a:t> </a:t>
            </a:r>
            <a:r>
              <a:rPr lang="en-US" sz="1800" dirty="0" err="1" smtClean="0"/>
              <a:t>datar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bangun</a:t>
            </a:r>
            <a:r>
              <a:rPr lang="en-US" sz="1800" dirty="0" smtClean="0"/>
              <a:t> </a:t>
            </a:r>
            <a:r>
              <a:rPr lang="en-US" sz="1800" dirty="0" err="1" smtClean="0"/>
              <a:t>ruang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siswa</a:t>
            </a:r>
            <a:r>
              <a:rPr lang="en-US" sz="1800" dirty="0" smtClean="0"/>
              <a:t> </a:t>
            </a:r>
            <a:r>
              <a:rPr lang="en-US" sz="1800" dirty="0" err="1" smtClean="0"/>
              <a:t>sekolah</a:t>
            </a:r>
            <a:r>
              <a:rPr lang="en-US" sz="1800" dirty="0" smtClean="0"/>
              <a:t> </a:t>
            </a:r>
            <a:r>
              <a:rPr lang="en-US" sz="1800" dirty="0" err="1" smtClean="0"/>
              <a:t>dasar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didukung</a:t>
            </a:r>
            <a:r>
              <a:rPr lang="en-US" sz="1800" dirty="0" smtClean="0"/>
              <a:t> </a:t>
            </a:r>
            <a:r>
              <a:rPr lang="en-US" sz="1800" dirty="0" err="1" smtClean="0"/>
              <a:t>aplikasi</a:t>
            </a:r>
            <a:r>
              <a:rPr lang="en-US" sz="1800" dirty="0" smtClean="0"/>
              <a:t> </a:t>
            </a:r>
            <a:r>
              <a:rPr lang="en-US" sz="1800" i="1" dirty="0" smtClean="0"/>
              <a:t>augmented reality  </a:t>
            </a:r>
            <a:r>
              <a:rPr lang="en-US" sz="1800" dirty="0" smtClean="0"/>
              <a:t>(AR) </a:t>
            </a:r>
            <a:r>
              <a:rPr lang="en-US" sz="1800" dirty="0" err="1" smtClean="0"/>
              <a:t>berbasis</a:t>
            </a:r>
            <a:r>
              <a:rPr lang="en-US" sz="1800" dirty="0" smtClean="0"/>
              <a:t> </a:t>
            </a:r>
            <a:r>
              <a:rPr lang="en-US" sz="1800" dirty="0" err="1" smtClean="0"/>
              <a:t>perangkat</a:t>
            </a:r>
            <a:r>
              <a:rPr lang="en-US" sz="1800" dirty="0" smtClean="0"/>
              <a:t> </a:t>
            </a:r>
            <a:r>
              <a:rPr lang="en-US" sz="1800" dirty="0" err="1" smtClean="0"/>
              <a:t>bergerak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i="1" dirty="0" smtClean="0"/>
              <a:t>mobile</a:t>
            </a:r>
            <a:r>
              <a:rPr lang="en-US" sz="1800" dirty="0" smtClean="0"/>
              <a:t>).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43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1905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Marker yang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aplikasi</a:t>
            </a:r>
            <a:r>
              <a:rPr lang="en-US" sz="1800" dirty="0"/>
              <a:t> </a:t>
            </a:r>
            <a:r>
              <a:rPr lang="en-US" sz="1800" b="1" dirty="0" smtClean="0"/>
              <a:t>Interactive Geometry Book </a:t>
            </a:r>
            <a:r>
              <a:rPr lang="en-US" sz="1800" dirty="0" err="1" smtClean="0"/>
              <a:t>berupa</a:t>
            </a:r>
            <a:r>
              <a:rPr lang="en-US" sz="1800" dirty="0" smtClean="0"/>
              <a:t> </a:t>
            </a:r>
            <a:r>
              <a:rPr lang="en-US" sz="1800" dirty="0" err="1" smtClean="0"/>
              <a:t>buku</a:t>
            </a:r>
            <a:r>
              <a:rPr lang="en-US" sz="1800" dirty="0" smtClean="0"/>
              <a:t> </a:t>
            </a:r>
            <a:r>
              <a:rPr lang="en-US" sz="1800" dirty="0" err="1" smtClean="0"/>
              <a:t>pembelajaran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tiap</a:t>
            </a:r>
            <a:r>
              <a:rPr lang="en-US" sz="1800" dirty="0" smtClean="0"/>
              <a:t> </a:t>
            </a:r>
            <a:r>
              <a:rPr lang="en-US" sz="1800" dirty="0" err="1" smtClean="0"/>
              <a:t>halamannya</a:t>
            </a:r>
            <a:r>
              <a:rPr lang="en-US" sz="1800" dirty="0" smtClean="0"/>
              <a:t> </a:t>
            </a:r>
            <a:r>
              <a:rPr lang="en-US" sz="1800" dirty="0" err="1" smtClean="0"/>
              <a:t>berisi</a:t>
            </a:r>
            <a:r>
              <a:rPr lang="en-US" sz="1800" dirty="0" smtClean="0"/>
              <a:t> </a:t>
            </a:r>
            <a:r>
              <a:rPr lang="en-US" sz="1800" dirty="0" err="1" smtClean="0"/>
              <a:t>gambar</a:t>
            </a:r>
            <a:r>
              <a:rPr lang="en-US" sz="1800" dirty="0" smtClean="0"/>
              <a:t> </a:t>
            </a:r>
            <a:r>
              <a:rPr lang="en-US" sz="1800" dirty="0" err="1" smtClean="0"/>
              <a:t>bangun</a:t>
            </a:r>
            <a:r>
              <a:rPr lang="en-US" sz="1800" dirty="0" smtClean="0"/>
              <a:t> </a:t>
            </a:r>
            <a:r>
              <a:rPr lang="en-US" sz="1800" dirty="0" err="1" smtClean="0"/>
              <a:t>datar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bangun</a:t>
            </a:r>
            <a:r>
              <a:rPr lang="en-US" sz="1800" dirty="0" smtClean="0"/>
              <a:t> </a:t>
            </a:r>
            <a:r>
              <a:rPr lang="en-US" sz="1800" dirty="0" err="1" smtClean="0"/>
              <a:t>ruang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penjelasan</a:t>
            </a:r>
            <a:r>
              <a:rPr lang="en-US" sz="1800" dirty="0" smtClean="0"/>
              <a:t> </a:t>
            </a:r>
            <a:r>
              <a:rPr lang="en-US" sz="1800" dirty="0" err="1" smtClean="0"/>
              <a:t>tekstual</a:t>
            </a:r>
            <a:r>
              <a:rPr lang="en-US" sz="1800" dirty="0" smtClean="0"/>
              <a:t> </a:t>
            </a:r>
            <a:r>
              <a:rPr lang="en-US" sz="1800" dirty="0" err="1" smtClean="0"/>
              <a:t>setiap</a:t>
            </a:r>
            <a:r>
              <a:rPr lang="en-US" sz="1800" dirty="0" smtClean="0"/>
              <a:t> </a:t>
            </a:r>
            <a:r>
              <a:rPr lang="en-US" sz="1800" dirty="0" err="1" smtClean="0"/>
              <a:t>bangun</a:t>
            </a:r>
            <a:r>
              <a:rPr lang="en-US" sz="1800" dirty="0" smtClean="0"/>
              <a:t>. </a:t>
            </a:r>
            <a:r>
              <a:rPr lang="en-US" sz="1800" dirty="0" err="1" smtClean="0"/>
              <a:t>Gambar</a:t>
            </a:r>
            <a:r>
              <a:rPr lang="en-US" sz="1800" dirty="0" smtClean="0"/>
              <a:t> </a:t>
            </a:r>
            <a:r>
              <a:rPr lang="en-US" sz="1800" dirty="0" err="1" smtClean="0"/>
              <a:t>bangun</a:t>
            </a:r>
            <a:r>
              <a:rPr lang="en-US" sz="1800" dirty="0" smtClean="0"/>
              <a:t> </a:t>
            </a:r>
            <a:r>
              <a:rPr lang="en-US" sz="1800" dirty="0" err="1" smtClean="0"/>
              <a:t>inilah</a:t>
            </a:r>
            <a:r>
              <a:rPr lang="en-US" sz="1800" dirty="0" smtClean="0"/>
              <a:t> yang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i="1" dirty="0" smtClean="0"/>
              <a:t>marker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i="1" dirty="0" smtClean="0"/>
              <a:t>augmented reality </a:t>
            </a:r>
            <a:r>
              <a:rPr lang="en-US" sz="1800" dirty="0" smtClean="0"/>
              <a:t>yang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bersamaan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buku</a:t>
            </a:r>
            <a:r>
              <a:rPr lang="en-US" sz="1800" dirty="0" smtClean="0"/>
              <a:t> yang </a:t>
            </a:r>
            <a:r>
              <a:rPr lang="en-US" sz="1800" dirty="0" err="1" smtClean="0"/>
              <a:t>tersedia</a:t>
            </a:r>
            <a:r>
              <a:rPr lang="en-US" sz="1800" dirty="0" smtClean="0"/>
              <a:t>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25822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: </a:t>
            </a:r>
            <a:r>
              <a:rPr lang="en-US" sz="2800" dirty="0" smtClean="0"/>
              <a:t>Haptic Recognition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19050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Interactive Geometry Book </a:t>
            </a:r>
            <a:r>
              <a:rPr lang="en-US" sz="1800" dirty="0" err="1" smtClean="0"/>
              <a:t>dibekali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fitur</a:t>
            </a:r>
            <a:r>
              <a:rPr lang="en-US" sz="1800" dirty="0" smtClean="0"/>
              <a:t> </a:t>
            </a:r>
            <a:r>
              <a:rPr lang="en-US" sz="1800" i="1" dirty="0" smtClean="0"/>
              <a:t>haptic </a:t>
            </a:r>
            <a:r>
              <a:rPr lang="en-US" sz="1800" i="1" dirty="0" smtClean="0"/>
              <a:t>recognition </a:t>
            </a:r>
            <a:r>
              <a:rPr lang="en-US" sz="1800" dirty="0" err="1" smtClean="0"/>
              <a:t>dimana</a:t>
            </a:r>
            <a:r>
              <a:rPr lang="en-US" sz="1800" dirty="0" smtClean="0"/>
              <a:t> </a:t>
            </a:r>
            <a:r>
              <a:rPr lang="en-US" sz="1800" dirty="0" err="1" smtClean="0"/>
              <a:t>anak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berinteraksi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menyentuh</a:t>
            </a:r>
            <a:r>
              <a:rPr lang="en-US" sz="1800" dirty="0" smtClean="0"/>
              <a:t> </a:t>
            </a:r>
            <a:r>
              <a:rPr lang="en-US" sz="1800" dirty="0" err="1" smtClean="0"/>
              <a:t>bangun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ditampilkan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perangkat</a:t>
            </a:r>
            <a:r>
              <a:rPr lang="en-US" sz="1800" dirty="0" smtClean="0"/>
              <a:t> </a:t>
            </a:r>
            <a:r>
              <a:rPr lang="en-US" sz="1800" i="1" dirty="0" smtClean="0"/>
              <a:t>mobile</a:t>
            </a:r>
            <a:r>
              <a:rPr lang="en-US" sz="1800" dirty="0" smtClean="0"/>
              <a:t>. </a:t>
            </a:r>
            <a:r>
              <a:rPr lang="en-US" sz="1800" dirty="0" err="1" smtClean="0"/>
              <a:t>Fitur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dibagi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dua</a:t>
            </a:r>
            <a:r>
              <a:rPr lang="en-US" sz="1800" dirty="0" smtClean="0"/>
              <a:t> </a:t>
            </a:r>
            <a:r>
              <a:rPr lang="en-US" sz="1800" dirty="0" err="1" smtClean="0"/>
              <a:t>yakni</a:t>
            </a:r>
            <a:r>
              <a:rPr lang="en-US" sz="1800" dirty="0" smtClean="0"/>
              <a:t>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17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: </a:t>
            </a:r>
            <a:r>
              <a:rPr lang="en-US" sz="2800" dirty="0" smtClean="0"/>
              <a:t>Haptic Recognition (cont.)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1905000"/>
          </a:xfrm>
        </p:spPr>
        <p:txBody>
          <a:bodyPr>
            <a:normAutofit fontScale="925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Swiping: </a:t>
            </a:r>
            <a:r>
              <a:rPr lang="en-US" sz="1800" dirty="0" err="1" smtClean="0"/>
              <a:t>menampilkan</a:t>
            </a:r>
            <a:r>
              <a:rPr lang="en-US" sz="1800" dirty="0" smtClean="0"/>
              <a:t> </a:t>
            </a:r>
            <a:r>
              <a:rPr lang="en-US" sz="1800" dirty="0" err="1"/>
              <a:t>bangun</a:t>
            </a:r>
            <a:r>
              <a:rPr lang="en-US" sz="1800" dirty="0"/>
              <a:t> (</a:t>
            </a:r>
            <a:r>
              <a:rPr lang="en-US" sz="1800" dirty="0" err="1"/>
              <a:t>khususnya</a:t>
            </a:r>
            <a:r>
              <a:rPr lang="en-US" sz="1800" dirty="0"/>
              <a:t> </a:t>
            </a:r>
            <a:r>
              <a:rPr lang="en-US" sz="1800" dirty="0" err="1"/>
              <a:t>bangun</a:t>
            </a:r>
            <a:r>
              <a:rPr lang="en-US" sz="1800" dirty="0"/>
              <a:t> </a:t>
            </a:r>
            <a:r>
              <a:rPr lang="en-US" sz="1800" dirty="0" err="1"/>
              <a:t>ruang</a:t>
            </a:r>
            <a:r>
              <a:rPr lang="en-US" sz="1800" dirty="0" smtClean="0"/>
              <a:t>)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berbagai</a:t>
            </a:r>
            <a:r>
              <a:rPr lang="en-US" sz="1800" dirty="0" smtClean="0"/>
              <a:t> </a:t>
            </a:r>
            <a:r>
              <a:rPr lang="en-US" sz="1800" dirty="0" err="1" smtClean="0"/>
              <a:t>arah</a:t>
            </a:r>
            <a:r>
              <a:rPr lang="en-US" sz="1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 smtClean="0"/>
              <a:t>Touch-the-part: </a:t>
            </a:r>
            <a:r>
              <a:rPr lang="en-US" sz="1800" dirty="0" err="1" smtClean="0"/>
              <a:t>Setiap</a:t>
            </a:r>
            <a:r>
              <a:rPr lang="en-US" sz="1800" dirty="0" smtClean="0"/>
              <a:t> </a:t>
            </a:r>
            <a:r>
              <a:rPr lang="en-US" sz="1800" dirty="0" err="1" smtClean="0"/>
              <a:t>bangun</a:t>
            </a:r>
            <a:r>
              <a:rPr lang="en-US" sz="1800" dirty="0" smtClean="0"/>
              <a:t> </a:t>
            </a:r>
            <a:r>
              <a:rPr lang="en-US" sz="1800" dirty="0" err="1" smtClean="0"/>
              <a:t>pasti</a:t>
            </a:r>
            <a:r>
              <a:rPr lang="en-US" sz="1800" dirty="0" smtClean="0"/>
              <a:t>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</a:t>
            </a:r>
            <a:r>
              <a:rPr lang="en-US" sz="1800" dirty="0" err="1" smtClean="0"/>
              <a:t>ciri-ciri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berbeda</a:t>
            </a:r>
            <a:r>
              <a:rPr lang="en-US" sz="1800" dirty="0" smtClean="0"/>
              <a:t> (</a:t>
            </a:r>
            <a:r>
              <a:rPr lang="en-US" sz="1800" dirty="0" err="1" smtClean="0"/>
              <a:t>jumlah</a:t>
            </a:r>
            <a:r>
              <a:rPr lang="en-US" sz="1800" dirty="0" smtClean="0"/>
              <a:t> </a:t>
            </a:r>
            <a:r>
              <a:rPr lang="en-US" sz="1800" dirty="0" err="1" smtClean="0"/>
              <a:t>rusuk</a:t>
            </a:r>
            <a:r>
              <a:rPr lang="en-US" sz="1800" dirty="0" smtClean="0"/>
              <a:t>, </a:t>
            </a:r>
            <a:r>
              <a:rPr lang="en-US" sz="1800" dirty="0" err="1" smtClean="0"/>
              <a:t>titik</a:t>
            </a:r>
            <a:r>
              <a:rPr lang="en-US" sz="1800" dirty="0" smtClean="0"/>
              <a:t> </a:t>
            </a:r>
            <a:r>
              <a:rPr lang="en-US" sz="1800" dirty="0" err="1" smtClean="0"/>
              <a:t>sudut</a:t>
            </a:r>
            <a:r>
              <a:rPr lang="en-US" sz="1800" dirty="0" smtClean="0"/>
              <a:t>, </a:t>
            </a:r>
            <a:r>
              <a:rPr lang="en-US" sz="1800" dirty="0" err="1" smtClean="0"/>
              <a:t>sisi</a:t>
            </a:r>
            <a:r>
              <a:rPr lang="en-US" sz="1800" dirty="0" smtClean="0"/>
              <a:t>, </a:t>
            </a:r>
            <a:r>
              <a:rPr lang="en-US" sz="1800" dirty="0" err="1" smtClean="0"/>
              <a:t>luas</a:t>
            </a:r>
            <a:r>
              <a:rPr lang="en-US" sz="1800" dirty="0" smtClean="0"/>
              <a:t> </a:t>
            </a:r>
            <a:r>
              <a:rPr lang="en-US" sz="1800" dirty="0" err="1" smtClean="0"/>
              <a:t>permukaan</a:t>
            </a:r>
            <a:r>
              <a:rPr lang="en-US" sz="1800" dirty="0" smtClean="0"/>
              <a:t>, volume, </a:t>
            </a:r>
            <a:r>
              <a:rPr lang="en-US" sz="1800" dirty="0" err="1" smtClean="0"/>
              <a:t>dsb</a:t>
            </a:r>
            <a:r>
              <a:rPr lang="en-US" sz="1800" dirty="0" smtClean="0"/>
              <a:t>).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aplikasi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, </a:t>
            </a:r>
            <a:r>
              <a:rPr lang="en-US" sz="1800" dirty="0" err="1" smtClean="0"/>
              <a:t>bagian-bagian</a:t>
            </a:r>
            <a:r>
              <a:rPr lang="en-US" sz="1800" dirty="0" smtClean="0"/>
              <a:t> </a:t>
            </a:r>
            <a:r>
              <a:rPr lang="en-US" sz="1800" dirty="0" err="1" smtClean="0"/>
              <a:t>bangun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di </a:t>
            </a:r>
            <a:r>
              <a:rPr lang="en-US" sz="1800" dirty="0" err="1" smtClean="0"/>
              <a:t>sentuh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memutar</a:t>
            </a:r>
            <a:r>
              <a:rPr lang="en-US" sz="1800" dirty="0" smtClean="0"/>
              <a:t> </a:t>
            </a:r>
            <a:r>
              <a:rPr lang="en-US" sz="1800" i="1" dirty="0" smtClean="0"/>
              <a:t>voice</a:t>
            </a:r>
            <a:r>
              <a:rPr lang="en-US" sz="1800" dirty="0" smtClean="0"/>
              <a:t> </a:t>
            </a:r>
            <a:r>
              <a:rPr lang="en-US" sz="1800" dirty="0" err="1" smtClean="0"/>
              <a:t>penjelasan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berasosiasi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bagian</a:t>
            </a:r>
            <a:r>
              <a:rPr lang="en-US" sz="1800" dirty="0" smtClean="0"/>
              <a:t> </a:t>
            </a:r>
            <a:r>
              <a:rPr lang="en-US" sz="1800" dirty="0" err="1" smtClean="0"/>
              <a:t>bangun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8107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: </a:t>
            </a:r>
            <a:r>
              <a:rPr lang="en-US" sz="2800" dirty="0" smtClean="0"/>
              <a:t>Voiced Explanation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Interactive Geometry </a:t>
            </a:r>
            <a:r>
              <a:rPr lang="en-US" sz="1800" b="1" dirty="0" smtClean="0"/>
              <a:t>Book </a:t>
            </a:r>
            <a:r>
              <a:rPr lang="en-US" sz="1800" dirty="0" err="1" smtClean="0"/>
              <a:t>juga</a:t>
            </a:r>
            <a:r>
              <a:rPr lang="en-US" sz="1800" dirty="0" smtClean="0"/>
              <a:t> </a:t>
            </a:r>
            <a:r>
              <a:rPr lang="en-US" sz="1800" dirty="0" err="1" smtClean="0"/>
              <a:t>dibekali</a:t>
            </a:r>
            <a:r>
              <a:rPr lang="en-US" sz="1800" dirty="0" smtClean="0"/>
              <a:t> </a:t>
            </a:r>
            <a:r>
              <a:rPr lang="en-US" sz="1800" dirty="0" err="1" smtClean="0"/>
              <a:t>fitur</a:t>
            </a:r>
            <a:r>
              <a:rPr lang="en-US" sz="1800" dirty="0" smtClean="0"/>
              <a:t> </a:t>
            </a:r>
            <a:r>
              <a:rPr lang="en-US" sz="1800" dirty="0" err="1" smtClean="0"/>
              <a:t>penjelasan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suara</a:t>
            </a:r>
            <a:r>
              <a:rPr lang="en-US" sz="1800" dirty="0" smtClean="0"/>
              <a:t> </a:t>
            </a:r>
            <a:r>
              <a:rPr lang="en-US" sz="1800" dirty="0" err="1" smtClean="0"/>
              <a:t>manusia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i="1" dirty="0" smtClean="0"/>
              <a:t>voice</a:t>
            </a:r>
            <a:r>
              <a:rPr lang="en-US" sz="1800" dirty="0" smtClean="0"/>
              <a:t>). </a:t>
            </a:r>
            <a:r>
              <a:rPr lang="en-US" sz="1800" i="1" dirty="0" smtClean="0"/>
              <a:t>Voice </a:t>
            </a:r>
            <a:r>
              <a:rPr lang="en-US" sz="1800" dirty="0" smtClean="0"/>
              <a:t>di-</a:t>
            </a:r>
            <a:r>
              <a:rPr lang="en-US" sz="1800" i="1" dirty="0" smtClean="0"/>
              <a:t>trigger </a:t>
            </a:r>
            <a:r>
              <a:rPr lang="en-US" sz="1800" dirty="0" err="1" smtClean="0"/>
              <a:t>dengan</a:t>
            </a:r>
            <a:r>
              <a:rPr lang="en-US" sz="18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Mengarahkan</a:t>
            </a:r>
            <a:r>
              <a:rPr lang="en-US" sz="1800" dirty="0" smtClean="0"/>
              <a:t> </a:t>
            </a:r>
            <a:r>
              <a:rPr lang="en-US" sz="1800" dirty="0" err="1" smtClean="0"/>
              <a:t>kamera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marker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memperdengarkan</a:t>
            </a:r>
            <a:r>
              <a:rPr lang="en-US" sz="1800" dirty="0" smtClean="0"/>
              <a:t> </a:t>
            </a:r>
            <a:r>
              <a:rPr lang="en-US" sz="1800" dirty="0" err="1" smtClean="0"/>
              <a:t>penjelasan</a:t>
            </a:r>
            <a:r>
              <a:rPr lang="en-US" sz="1800" dirty="0" smtClean="0"/>
              <a:t> </a:t>
            </a:r>
            <a:r>
              <a:rPr lang="en-US" sz="1800" dirty="0" err="1" smtClean="0"/>
              <a:t>umum</a:t>
            </a:r>
            <a:r>
              <a:rPr lang="en-US" sz="1800" dirty="0" smtClean="0"/>
              <a:t> </a:t>
            </a:r>
            <a:r>
              <a:rPr lang="en-US" sz="1800" dirty="0" err="1" smtClean="0"/>
              <a:t>mengenai</a:t>
            </a:r>
            <a:r>
              <a:rPr lang="en-US" sz="1800" dirty="0" smtClean="0"/>
              <a:t> </a:t>
            </a:r>
            <a:r>
              <a:rPr lang="en-US" sz="1800" dirty="0" err="1" smtClean="0"/>
              <a:t>bangun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ditampilkan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Menyentuh</a:t>
            </a:r>
            <a:r>
              <a:rPr lang="en-US" sz="1800" dirty="0" smtClean="0"/>
              <a:t> </a:t>
            </a:r>
            <a:r>
              <a:rPr lang="en-US" sz="1800" dirty="0" err="1" smtClean="0"/>
              <a:t>bagian</a:t>
            </a:r>
            <a:r>
              <a:rPr lang="en-US" sz="1800" dirty="0" smtClean="0"/>
              <a:t> </a:t>
            </a:r>
            <a:r>
              <a:rPr lang="en-US" sz="1800" dirty="0" err="1" smtClean="0"/>
              <a:t>bangun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memperdengarkan</a:t>
            </a:r>
            <a:r>
              <a:rPr lang="en-US" sz="1800" dirty="0" smtClean="0"/>
              <a:t> detail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bagian</a:t>
            </a:r>
            <a:r>
              <a:rPr lang="en-US" sz="1800" dirty="0" smtClean="0"/>
              <a:t> </a:t>
            </a:r>
            <a:r>
              <a:rPr lang="en-US" sz="1800" dirty="0" err="1" smtClean="0"/>
              <a:t>bangun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169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err="1" smtClean="0"/>
              <a:t>Kemampuan</a:t>
            </a:r>
            <a:r>
              <a:rPr lang="en-US" sz="1800" dirty="0" smtClean="0"/>
              <a:t> </a:t>
            </a:r>
            <a:r>
              <a:rPr lang="en-US" sz="1800" dirty="0" err="1" smtClean="0"/>
              <a:t>literasi</a:t>
            </a:r>
            <a:r>
              <a:rPr lang="en-US" sz="1800" dirty="0"/>
              <a:t> </a:t>
            </a:r>
            <a:r>
              <a:rPr lang="en-US" sz="1800" dirty="0" err="1" smtClean="0"/>
              <a:t>seseorang</a:t>
            </a:r>
            <a:r>
              <a:rPr lang="en-US" sz="1800" dirty="0" smtClean="0"/>
              <a:t> </a:t>
            </a:r>
            <a:r>
              <a:rPr lang="en-US" sz="1800" dirty="0" err="1" smtClean="0"/>
              <a:t>harus</a:t>
            </a:r>
            <a:r>
              <a:rPr lang="en-US" sz="1800" dirty="0" smtClean="0"/>
              <a:t> </a:t>
            </a:r>
            <a:r>
              <a:rPr lang="en-US" sz="1800" dirty="0" err="1" smtClean="0"/>
              <a:t>diasah</a:t>
            </a:r>
            <a:r>
              <a:rPr lang="en-US" sz="1800" dirty="0" smtClean="0"/>
              <a:t> </a:t>
            </a:r>
            <a:r>
              <a:rPr lang="en-US" sz="1800" dirty="0" err="1" smtClean="0"/>
              <a:t>sejak</a:t>
            </a:r>
            <a:r>
              <a:rPr lang="en-US" sz="1800" dirty="0" smtClean="0"/>
              <a:t> </a:t>
            </a:r>
            <a:r>
              <a:rPr lang="en-US" sz="1800" dirty="0" err="1" smtClean="0"/>
              <a:t>dini</a:t>
            </a:r>
            <a:r>
              <a:rPr lang="en-US" sz="1800" dirty="0" smtClean="0"/>
              <a:t>.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b="1" dirty="0" smtClean="0"/>
              <a:t>Interactive Geometry Book </a:t>
            </a:r>
            <a:r>
              <a:rPr lang="en-US" sz="1800" dirty="0" err="1" smtClean="0"/>
              <a:t>ini</a:t>
            </a:r>
            <a:r>
              <a:rPr lang="en-US" sz="1800" dirty="0" smtClean="0"/>
              <a:t>, </a:t>
            </a:r>
            <a:r>
              <a:rPr lang="en-US" sz="1800" dirty="0" err="1" smtClean="0"/>
              <a:t>diharapkan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Mengasah</a:t>
            </a:r>
            <a:r>
              <a:rPr lang="en-US" sz="1800" dirty="0" smtClean="0"/>
              <a:t> </a:t>
            </a:r>
            <a:r>
              <a:rPr lang="en-US" sz="1800" dirty="0" err="1" smtClean="0"/>
              <a:t>kemampuan</a:t>
            </a:r>
            <a:r>
              <a:rPr lang="en-US" sz="1800" dirty="0" smtClean="0"/>
              <a:t> </a:t>
            </a:r>
            <a:r>
              <a:rPr lang="en-US" sz="1800" dirty="0" err="1" smtClean="0"/>
              <a:t>anak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membaca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Melatih</a:t>
            </a:r>
            <a:r>
              <a:rPr lang="en-US" sz="1800" dirty="0" smtClean="0"/>
              <a:t> </a:t>
            </a:r>
            <a:r>
              <a:rPr lang="en-US" sz="1800" dirty="0" err="1" smtClean="0"/>
              <a:t>kecerdasan</a:t>
            </a:r>
            <a:r>
              <a:rPr lang="en-US" sz="1800" dirty="0" smtClean="0"/>
              <a:t> visual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auditori</a:t>
            </a:r>
            <a:r>
              <a:rPr lang="en-US" sz="1800" dirty="0" smtClean="0"/>
              <a:t> </a:t>
            </a:r>
            <a:r>
              <a:rPr lang="en-US" sz="1800" dirty="0" err="1" smtClean="0"/>
              <a:t>anak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Mengasah</a:t>
            </a:r>
            <a:r>
              <a:rPr lang="en-US" sz="1800" dirty="0"/>
              <a:t> </a:t>
            </a:r>
            <a:r>
              <a:rPr lang="en-US" sz="1800" dirty="0" err="1"/>
              <a:t>kemampuan</a:t>
            </a:r>
            <a:r>
              <a:rPr lang="en-US" sz="1800" dirty="0"/>
              <a:t> </a:t>
            </a:r>
            <a:r>
              <a:rPr lang="en-US" sz="1800" dirty="0" err="1"/>
              <a:t>anak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memahami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yang </a:t>
            </a:r>
            <a:r>
              <a:rPr lang="en-US" sz="1800" dirty="0" err="1"/>
              <a:t>diberikan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 smtClean="0"/>
              <a:t>interaktif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9228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2895600"/>
            <a:ext cx="33528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512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15C6C-6BB6-4DB6-B7D6-7F14EAB2CC5C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40262f94-9f35-4ac3-9a90-690165a166b7"/>
    <ds:schemaRef ds:uri="a4f35948-e619-41b3-aa29-22878b09cf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68</TotalTime>
  <Words>282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Times New Roman</vt:lpstr>
      <vt:lpstr>Children Friends 16x9</vt:lpstr>
      <vt:lpstr>Interactive Geometry Book</vt:lpstr>
      <vt:lpstr>Profil Aplikasi</vt:lpstr>
      <vt:lpstr>Marker</vt:lpstr>
      <vt:lpstr>Fitur: Haptic Recognition</vt:lpstr>
      <vt:lpstr>Fitur: Haptic Recognition (cont.)</vt:lpstr>
      <vt:lpstr>Fitur: Voiced Explanation</vt:lpstr>
      <vt:lpstr>Manfaat 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Geometry Book</dc:title>
  <dc:creator>Son Ardhynata Sukarno Mudha</dc:creator>
  <cp:keywords/>
  <cp:lastModifiedBy>Son Ardhynata Sukarno Mudha</cp:lastModifiedBy>
  <cp:revision>9</cp:revision>
  <dcterms:created xsi:type="dcterms:W3CDTF">2018-10-04T04:10:50Z</dcterms:created>
  <dcterms:modified xsi:type="dcterms:W3CDTF">2018-10-04T05:19:45Z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